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 id="2147483699" r:id="rId6"/>
    <p:sldMasterId id="214748374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Lst>
  <p:sldSz cy="5143500" cx="9144000"/>
  <p:notesSz cx="6858000" cy="9144000"/>
  <p:embeddedFontLst>
    <p:embeddedFont>
      <p:font typeface="Inter"/>
      <p:regular r:id="rId18"/>
      <p:bold r:id="rId19"/>
      <p:italic r:id="rId20"/>
      <p:boldItalic r:id="rId21"/>
    </p:embeddedFont>
    <p:embeddedFont>
      <p:font typeface="Roboto Condensed"/>
      <p:regular r:id="rId22"/>
      <p:bold r:id="rId23"/>
      <p:italic r:id="rId24"/>
      <p:boldItalic r:id="rId25"/>
    </p:embeddedFont>
    <p:embeddedFont>
      <p:font typeface="Inter ExtraBold"/>
      <p:bold r:id="rId26"/>
      <p:boldItalic r:id="rId27"/>
    </p:embeddedFont>
    <p:embeddedFont>
      <p:font typeface="Inter Medium"/>
      <p:regular r:id="rId28"/>
      <p:bold r:id="rId29"/>
      <p:italic r:id="rId30"/>
      <p:boldItalic r:id="rId31"/>
    </p:embeddedFont>
    <p:embeddedFont>
      <p:font typeface="Inter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4" roundtripDataSignature="AMtx7mgBCqxHw7hBQturzNsWwC0+gvrI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InterMedium-boldItalic.fntdata"/><Relationship Id="rId30" Type="http://schemas.openxmlformats.org/officeDocument/2006/relationships/font" Target="fonts/InterMedium-italic.fntdata"/><Relationship Id="rId33" Type="http://schemas.openxmlformats.org/officeDocument/2006/relationships/font" Target="fonts/InterBlack-boldItalic.fntdata"/><Relationship Id="rId32" Type="http://schemas.openxmlformats.org/officeDocument/2006/relationships/font" Target="fonts/InterBlack-bold.fntdata"/><Relationship Id="rId34" Type="http://customschemas.google.com/relationships/presentationmetadata" Target="metadata"/><Relationship Id="rId20" Type="http://schemas.openxmlformats.org/officeDocument/2006/relationships/font" Target="fonts/Inter-italic.fntdata"/><Relationship Id="rId22" Type="http://schemas.openxmlformats.org/officeDocument/2006/relationships/font" Target="fonts/RobotoCondensed-regular.fntdata"/><Relationship Id="rId21" Type="http://schemas.openxmlformats.org/officeDocument/2006/relationships/font" Target="fonts/Inter-boldItalic.fntdata"/><Relationship Id="rId24" Type="http://schemas.openxmlformats.org/officeDocument/2006/relationships/font" Target="fonts/RobotoCondensed-italic.fntdata"/><Relationship Id="rId23" Type="http://schemas.openxmlformats.org/officeDocument/2006/relationships/font" Target="fonts/RobotoCondensed-bold.fntdata"/><Relationship Id="rId26" Type="http://schemas.openxmlformats.org/officeDocument/2006/relationships/font" Target="fonts/InterExtraBold-bold.fntdata"/><Relationship Id="rId25" Type="http://schemas.openxmlformats.org/officeDocument/2006/relationships/font" Target="fonts/RobotoCondensed-boldItalic.fntdata"/><Relationship Id="rId28" Type="http://schemas.openxmlformats.org/officeDocument/2006/relationships/font" Target="fonts/InterMedium-regular.fntdata"/><Relationship Id="rId27" Type="http://schemas.openxmlformats.org/officeDocument/2006/relationships/font" Target="fonts/InterExtraBold-boldItalic.fntdata"/><Relationship Id="rId29" Type="http://schemas.openxmlformats.org/officeDocument/2006/relationships/font" Target="fonts/InterMedium-bold.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font" Target="fonts/Inter-bold.fntdata"/><Relationship Id="rId18" Type="http://schemas.openxmlformats.org/officeDocument/2006/relationships/font" Target="fonts/In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8" name="Shape 7148"/>
        <p:cNvGrpSpPr/>
        <p:nvPr/>
      </p:nvGrpSpPr>
      <p:grpSpPr>
        <a:xfrm>
          <a:off x="0" y="0"/>
          <a:ext cx="0" cy="0"/>
          <a:chOff x="0" y="0"/>
          <a:chExt cx="0" cy="0"/>
        </a:xfrm>
      </p:grpSpPr>
      <p:sp>
        <p:nvSpPr>
          <p:cNvPr id="7149" name="Google Shape;71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0" name="Google Shape;7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Adoption Assistance Flexible Spending Account.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3" name="Shape 7153"/>
        <p:cNvGrpSpPr/>
        <p:nvPr/>
      </p:nvGrpSpPr>
      <p:grpSpPr>
        <a:xfrm>
          <a:off x="0" y="0"/>
          <a:ext cx="0" cy="0"/>
          <a:chOff x="0" y="0"/>
          <a:chExt cx="0" cy="0"/>
        </a:xfrm>
      </p:grpSpPr>
      <p:sp>
        <p:nvSpPr>
          <p:cNvPr id="7154" name="Google Shape;71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55" name="Google Shape;71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Now let us start out by covering adoption assistance, what it is, and how you can leverage this benefit.</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9" name="Shape 7159"/>
        <p:cNvGrpSpPr/>
        <p:nvPr/>
      </p:nvGrpSpPr>
      <p:grpSpPr>
        <a:xfrm>
          <a:off x="0" y="0"/>
          <a:ext cx="0" cy="0"/>
          <a:chOff x="0" y="0"/>
          <a:chExt cx="0" cy="0"/>
        </a:xfrm>
      </p:grpSpPr>
      <p:sp>
        <p:nvSpPr>
          <p:cNvPr id="7160" name="Google Shape;7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1" name="Google Shape;716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Adoption assistance flexible spending accounts (adoption assistance FSAs) are plans established and maintained by employers to provide adoption assistance to their employees. This saves you money by reducing your taxable income, and reimbursing you for eligible expenses related to adoption. </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Planning ahead for your adoption related expenses by taking advantage of an adoption assistance FSA is a great way to prepare for adding a new member to your family.</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0" name="Shape 7170"/>
        <p:cNvGrpSpPr/>
        <p:nvPr/>
      </p:nvGrpSpPr>
      <p:grpSpPr>
        <a:xfrm>
          <a:off x="0" y="0"/>
          <a:ext cx="0" cy="0"/>
          <a:chOff x="0" y="0"/>
          <a:chExt cx="0" cy="0"/>
        </a:xfrm>
      </p:grpSpPr>
      <p:sp>
        <p:nvSpPr>
          <p:cNvPr id="7171" name="Google Shape;717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2" name="Google Shape;717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IRS sets the maximum dollar amount you can elect and contribute to an adoption assistance FSA. This amount can change and is typically communicated by the IRS prior to the start of the new tax year.</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a:t>
            </a:r>
            <a:r>
              <a:rPr b="1" lang="en" sz="1200">
                <a:solidFill>
                  <a:schemeClr val="dk1"/>
                </a:solidFill>
              </a:rPr>
              <a:t>2025 </a:t>
            </a:r>
            <a:r>
              <a:rPr lang="en" sz="1200">
                <a:solidFill>
                  <a:schemeClr val="dk1"/>
                </a:solidFill>
              </a:rPr>
              <a:t>adoption assistance FSA annual contribution limit is: </a:t>
            </a:r>
            <a:r>
              <a:rPr b="1" lang="en" sz="1200">
                <a:solidFill>
                  <a:schemeClr val="dk1"/>
                </a:solidFill>
              </a:rPr>
              <a:t>$17,280</a:t>
            </a:r>
            <a:r>
              <a:rPr lang="en" sz="1200">
                <a:solidFill>
                  <a:schemeClr val="dk1"/>
                </a:solidFill>
              </a:rPr>
              <a:t>.</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Once you elect an adoption assistance FSA, your funds are available as you contribute them.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1" name="Shape 7181"/>
        <p:cNvGrpSpPr/>
        <p:nvPr/>
      </p:nvGrpSpPr>
      <p:grpSpPr>
        <a:xfrm>
          <a:off x="0" y="0"/>
          <a:ext cx="0" cy="0"/>
          <a:chOff x="0" y="0"/>
          <a:chExt cx="0" cy="0"/>
        </a:xfrm>
      </p:grpSpPr>
      <p:sp>
        <p:nvSpPr>
          <p:cNvPr id="7182" name="Google Shape;7182;g280e6f0b55c_0_6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3" name="Google Shape;7183;g280e6f0b55c_0_6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When expenses become eligible for reimbursement depends on whether the adoption is domestic, meaning that the child is a citizen or resident of the United States, or foreign, meaning that the child is not a citizen or resident of the United States.</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For domestic adoptions, expenses are eligible for reimbursement before the adoption has been finalized. For foreign adoptions, the adoption does need to be finalized before eligible expenses can be reimbursed. </a:t>
            </a:r>
            <a:endParaRPr sz="1200">
              <a:solidFill>
                <a:schemeClr val="dk1"/>
              </a:solidFill>
            </a:endParaRPr>
          </a:p>
          <a:p>
            <a:pPr indent="0" lvl="0" marL="15875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The IRS determines eligible expenses for adoption assistance FSAs. These expenses include adoption fees, court costs, attorney fees, travel expenses, and other expenses related to legal adoption. </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0" name="Shape 7200"/>
        <p:cNvGrpSpPr/>
        <p:nvPr/>
      </p:nvGrpSpPr>
      <p:grpSpPr>
        <a:xfrm>
          <a:off x="0" y="0"/>
          <a:ext cx="0" cy="0"/>
          <a:chOff x="0" y="0"/>
          <a:chExt cx="0" cy="0"/>
        </a:xfrm>
      </p:grpSpPr>
      <p:sp>
        <p:nvSpPr>
          <p:cNvPr id="7201" name="Google Shape;720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2" name="Google Shape;720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Let us talk a bit about documentation! </a:t>
            </a:r>
            <a:r>
              <a:rPr i="1" lang="en" sz="1200">
                <a:solidFill>
                  <a:schemeClr val="dk1"/>
                </a:solidFill>
              </a:rPr>
              <a:t>(say jokingly) </a:t>
            </a:r>
            <a:r>
              <a:rPr lang="en" sz="1200">
                <a:solidFill>
                  <a:schemeClr val="dk1"/>
                </a:solidFill>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Any documentation provided must contain the following information:</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When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Where the expense was incurred</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What the expense was</a:t>
            </a:r>
            <a:endParaRPr sz="1200">
              <a:solidFill>
                <a:schemeClr val="dk1"/>
              </a:solidFill>
            </a:endParaRPr>
          </a:p>
          <a:p>
            <a:pPr indent="-304800" lvl="1" marL="800100" rtl="0" algn="l">
              <a:lnSpc>
                <a:spcPct val="150000"/>
              </a:lnSpc>
              <a:spcBef>
                <a:spcPts val="500"/>
              </a:spcBef>
              <a:spcAft>
                <a:spcPts val="0"/>
              </a:spcAft>
              <a:buClr>
                <a:schemeClr val="dk1"/>
              </a:buClr>
              <a:buSzPts val="1200"/>
              <a:buChar char="•"/>
            </a:pPr>
            <a:r>
              <a:rPr lang="en" sz="1200">
                <a:solidFill>
                  <a:schemeClr val="dk1"/>
                </a:solidFill>
              </a:rPr>
              <a:t>The amount/cost of the expense incurred</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9" name="Shape 7219"/>
        <p:cNvGrpSpPr/>
        <p:nvPr/>
      </p:nvGrpSpPr>
      <p:grpSpPr>
        <a:xfrm>
          <a:off x="0" y="0"/>
          <a:ext cx="0" cy="0"/>
          <a:chOff x="0" y="0"/>
          <a:chExt cx="0" cy="0"/>
        </a:xfrm>
      </p:grpSpPr>
      <p:sp>
        <p:nvSpPr>
          <p:cNvPr id="7220" name="Google Shape;7220;g3058893a92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1" name="Google Shape;7221;g3058893a9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6" name="Shape 7256"/>
        <p:cNvGrpSpPr/>
        <p:nvPr/>
      </p:nvGrpSpPr>
      <p:grpSpPr>
        <a:xfrm>
          <a:off x="0" y="0"/>
          <a:ext cx="0" cy="0"/>
          <a:chOff x="0" y="0"/>
          <a:chExt cx="0" cy="0"/>
        </a:xfrm>
      </p:grpSpPr>
      <p:sp>
        <p:nvSpPr>
          <p:cNvPr id="7257" name="Google Shape;725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8" name="Google Shape;725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0" name="Shape 7260"/>
        <p:cNvGrpSpPr/>
        <p:nvPr/>
      </p:nvGrpSpPr>
      <p:grpSpPr>
        <a:xfrm>
          <a:off x="0" y="0"/>
          <a:ext cx="0" cy="0"/>
          <a:chOff x="0" y="0"/>
          <a:chExt cx="0" cy="0"/>
        </a:xfrm>
      </p:grpSpPr>
      <p:sp>
        <p:nvSpPr>
          <p:cNvPr id="7261" name="Google Shape;726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2" name="Google Shape;726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0.png"/><Relationship Id="rId4" Type="http://schemas.openxmlformats.org/officeDocument/2006/relationships/image" Target="../media/image11.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 Id="rId3" Type="http://schemas.openxmlformats.org/officeDocument/2006/relationships/image" Target="../media/image33.png"/><Relationship Id="rId4" Type="http://schemas.openxmlformats.org/officeDocument/2006/relationships/image" Target="../media/image14.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0.png"/><Relationship Id="rId4" Type="http://schemas.openxmlformats.org/officeDocument/2006/relationships/image" Target="../media/image1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3.png"/><Relationship Id="rId4" Type="http://schemas.openxmlformats.org/officeDocument/2006/relationships/image" Target="../media/image1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4103" name="Shape 4103"/>
        <p:cNvGrpSpPr/>
        <p:nvPr/>
      </p:nvGrpSpPr>
      <p:grpSpPr>
        <a:xfrm>
          <a:off x="0" y="0"/>
          <a:ext cx="0" cy="0"/>
          <a:chOff x="0" y="0"/>
          <a:chExt cx="0" cy="0"/>
        </a:xfrm>
      </p:grpSpPr>
      <p:sp>
        <p:nvSpPr>
          <p:cNvPr id="4104" name="Google Shape;4104;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05" name="Google Shape;4105;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06" name="Google Shape;4106;p195"/>
          <p:cNvGrpSpPr/>
          <p:nvPr/>
        </p:nvGrpSpPr>
        <p:grpSpPr>
          <a:xfrm>
            <a:off x="7833119" y="4564515"/>
            <a:ext cx="1026629" cy="292418"/>
            <a:chOff x="238125" y="1822850"/>
            <a:chExt cx="7080200" cy="2016675"/>
          </a:xfrm>
        </p:grpSpPr>
        <p:sp>
          <p:nvSpPr>
            <p:cNvPr id="4107" name="Google Shape;4107;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4114" name="Shape 4114"/>
        <p:cNvGrpSpPr/>
        <p:nvPr/>
      </p:nvGrpSpPr>
      <p:grpSpPr>
        <a:xfrm>
          <a:off x="0" y="0"/>
          <a:ext cx="0" cy="0"/>
          <a:chOff x="0" y="0"/>
          <a:chExt cx="0" cy="0"/>
        </a:xfrm>
      </p:grpSpPr>
      <p:sp>
        <p:nvSpPr>
          <p:cNvPr id="4115" name="Google Shape;4115;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17" name="Google Shape;4117;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4118" name="Google Shape;4118;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4119" name="Shape 4119"/>
        <p:cNvGrpSpPr/>
        <p:nvPr/>
      </p:nvGrpSpPr>
      <p:grpSpPr>
        <a:xfrm>
          <a:off x="0" y="0"/>
          <a:ext cx="0" cy="0"/>
          <a:chOff x="0" y="0"/>
          <a:chExt cx="0" cy="0"/>
        </a:xfrm>
      </p:grpSpPr>
      <p:sp>
        <p:nvSpPr>
          <p:cNvPr id="4120" name="Google Shape;4120;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21" name="Google Shape;4121;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22" name="Google Shape;4122;p197"/>
          <p:cNvGrpSpPr/>
          <p:nvPr/>
        </p:nvGrpSpPr>
        <p:grpSpPr>
          <a:xfrm>
            <a:off x="455001" y="401909"/>
            <a:ext cx="908390" cy="258739"/>
            <a:chOff x="238125" y="1822850"/>
            <a:chExt cx="7080200" cy="2016675"/>
          </a:xfrm>
        </p:grpSpPr>
        <p:sp>
          <p:nvSpPr>
            <p:cNvPr id="4123" name="Google Shape;4123;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30" name="Google Shape;4130;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4131" name="Shape 4131"/>
        <p:cNvGrpSpPr/>
        <p:nvPr/>
      </p:nvGrpSpPr>
      <p:grpSpPr>
        <a:xfrm>
          <a:off x="0" y="0"/>
          <a:ext cx="0" cy="0"/>
          <a:chOff x="0" y="0"/>
          <a:chExt cx="0" cy="0"/>
        </a:xfrm>
      </p:grpSpPr>
      <p:sp>
        <p:nvSpPr>
          <p:cNvPr id="4132" name="Google Shape;4132;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133" name="Google Shape;4133;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34" name="Google Shape;4134;p198"/>
          <p:cNvGrpSpPr/>
          <p:nvPr/>
        </p:nvGrpSpPr>
        <p:grpSpPr>
          <a:xfrm>
            <a:off x="455001" y="401909"/>
            <a:ext cx="908390" cy="258739"/>
            <a:chOff x="238125" y="1822850"/>
            <a:chExt cx="7080200" cy="2016675"/>
          </a:xfrm>
        </p:grpSpPr>
        <p:sp>
          <p:nvSpPr>
            <p:cNvPr id="4135" name="Google Shape;4135;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42" name="Google Shape;4142;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4143" name="Shape 4143"/>
        <p:cNvGrpSpPr/>
        <p:nvPr/>
      </p:nvGrpSpPr>
      <p:grpSpPr>
        <a:xfrm>
          <a:off x="0" y="0"/>
          <a:ext cx="0" cy="0"/>
          <a:chOff x="0" y="0"/>
          <a:chExt cx="0" cy="0"/>
        </a:xfrm>
      </p:grpSpPr>
      <p:sp>
        <p:nvSpPr>
          <p:cNvPr id="4144" name="Google Shape;4144;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45" name="Google Shape;4145;p199"/>
          <p:cNvGrpSpPr/>
          <p:nvPr/>
        </p:nvGrpSpPr>
        <p:grpSpPr>
          <a:xfrm>
            <a:off x="2622652" y="3587454"/>
            <a:ext cx="2377550" cy="653782"/>
            <a:chOff x="2159414" y="3486447"/>
            <a:chExt cx="2606105" cy="720500"/>
          </a:xfrm>
        </p:grpSpPr>
        <p:grpSp>
          <p:nvGrpSpPr>
            <p:cNvPr id="4146" name="Google Shape;4146;p199"/>
            <p:cNvGrpSpPr/>
            <p:nvPr/>
          </p:nvGrpSpPr>
          <p:grpSpPr>
            <a:xfrm>
              <a:off x="2159414" y="3486447"/>
              <a:ext cx="2606105" cy="49200"/>
              <a:chOff x="2159414" y="3486447"/>
              <a:chExt cx="2606105" cy="49200"/>
            </a:xfrm>
          </p:grpSpPr>
          <p:sp>
            <p:nvSpPr>
              <p:cNvPr id="4147" name="Google Shape;4147;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63" name="Google Shape;4163;p199"/>
            <p:cNvGrpSpPr/>
            <p:nvPr/>
          </p:nvGrpSpPr>
          <p:grpSpPr>
            <a:xfrm>
              <a:off x="2159414" y="3652838"/>
              <a:ext cx="2606105" cy="49200"/>
              <a:chOff x="2159414" y="3486447"/>
              <a:chExt cx="2606105" cy="49200"/>
            </a:xfrm>
          </p:grpSpPr>
          <p:sp>
            <p:nvSpPr>
              <p:cNvPr id="4164" name="Google Shape;4164;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0" name="Google Shape;4180;p199"/>
            <p:cNvGrpSpPr/>
            <p:nvPr/>
          </p:nvGrpSpPr>
          <p:grpSpPr>
            <a:xfrm>
              <a:off x="2159414" y="3819188"/>
              <a:ext cx="2606105" cy="49200"/>
              <a:chOff x="2159414" y="3486447"/>
              <a:chExt cx="2606105" cy="49200"/>
            </a:xfrm>
          </p:grpSpPr>
          <p:sp>
            <p:nvSpPr>
              <p:cNvPr id="4181" name="Google Shape;4181;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97" name="Google Shape;4197;p199"/>
            <p:cNvGrpSpPr/>
            <p:nvPr/>
          </p:nvGrpSpPr>
          <p:grpSpPr>
            <a:xfrm>
              <a:off x="2159414" y="3983540"/>
              <a:ext cx="2606105" cy="49200"/>
              <a:chOff x="2159414" y="3486447"/>
              <a:chExt cx="2606105" cy="49200"/>
            </a:xfrm>
          </p:grpSpPr>
          <p:sp>
            <p:nvSpPr>
              <p:cNvPr id="4198" name="Google Shape;4198;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4" name="Google Shape;4214;p199"/>
            <p:cNvGrpSpPr/>
            <p:nvPr/>
          </p:nvGrpSpPr>
          <p:grpSpPr>
            <a:xfrm>
              <a:off x="2159414" y="4157747"/>
              <a:ext cx="2606105" cy="49200"/>
              <a:chOff x="2159414" y="3486447"/>
              <a:chExt cx="2606105" cy="49200"/>
            </a:xfrm>
          </p:grpSpPr>
          <p:sp>
            <p:nvSpPr>
              <p:cNvPr id="4215" name="Google Shape;4215;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31" name="Google Shape;4231;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232" name="Google Shape;4232;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233" name="Google Shape;4233;p199"/>
          <p:cNvGrpSpPr/>
          <p:nvPr/>
        </p:nvGrpSpPr>
        <p:grpSpPr>
          <a:xfrm>
            <a:off x="455001" y="401909"/>
            <a:ext cx="908390" cy="258739"/>
            <a:chOff x="238125" y="1822850"/>
            <a:chExt cx="7080200" cy="2016675"/>
          </a:xfrm>
        </p:grpSpPr>
        <p:sp>
          <p:nvSpPr>
            <p:cNvPr id="4234" name="Google Shape;4234;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241" name="Google Shape;4241;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242" name="Google Shape;4242;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243" name="Shape 4243"/>
        <p:cNvGrpSpPr/>
        <p:nvPr/>
      </p:nvGrpSpPr>
      <p:grpSpPr>
        <a:xfrm>
          <a:off x="0" y="0"/>
          <a:ext cx="0" cy="0"/>
          <a:chOff x="0" y="0"/>
          <a:chExt cx="0" cy="0"/>
        </a:xfrm>
      </p:grpSpPr>
      <p:sp>
        <p:nvSpPr>
          <p:cNvPr id="4244" name="Google Shape;4244;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5" name="Google Shape;4245;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4246" name="Google Shape;4246;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247" name="Google Shape;4247;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248" name="Google Shape;4248;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51" name="Google Shape;4251;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4252" name="Google Shape;4252;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4253" name="Google Shape;4253;p200"/>
          <p:cNvGrpSpPr/>
          <p:nvPr/>
        </p:nvGrpSpPr>
        <p:grpSpPr>
          <a:xfrm>
            <a:off x="5825945" y="3085919"/>
            <a:ext cx="1376700" cy="330600"/>
            <a:chOff x="5457350" y="2701375"/>
            <a:chExt cx="1376700" cy="330600"/>
          </a:xfrm>
        </p:grpSpPr>
        <p:sp>
          <p:nvSpPr>
            <p:cNvPr id="4254" name="Google Shape;4254;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55" name="Google Shape;4255;p200"/>
            <p:cNvGrpSpPr/>
            <p:nvPr/>
          </p:nvGrpSpPr>
          <p:grpSpPr>
            <a:xfrm>
              <a:off x="5541202" y="2774463"/>
              <a:ext cx="183000" cy="183000"/>
              <a:chOff x="5541202" y="2774463"/>
              <a:chExt cx="183000" cy="183000"/>
            </a:xfrm>
          </p:grpSpPr>
          <p:sp>
            <p:nvSpPr>
              <p:cNvPr id="4256" name="Google Shape;4256;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58" name="Google Shape;4258;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9" name="Google Shape;4259;p200"/>
          <p:cNvGrpSpPr/>
          <p:nvPr/>
        </p:nvGrpSpPr>
        <p:grpSpPr>
          <a:xfrm>
            <a:off x="2446251" y="4626183"/>
            <a:ext cx="845188" cy="162953"/>
            <a:chOff x="3701600" y="2570125"/>
            <a:chExt cx="1503625" cy="289900"/>
          </a:xfrm>
        </p:grpSpPr>
        <p:sp>
          <p:nvSpPr>
            <p:cNvPr id="4260" name="Google Shape;426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72" name="Google Shape;4272;p200"/>
          <p:cNvGrpSpPr/>
          <p:nvPr/>
        </p:nvGrpSpPr>
        <p:grpSpPr>
          <a:xfrm>
            <a:off x="5267232" y="4595310"/>
            <a:ext cx="908377" cy="201300"/>
            <a:chOff x="5577025" y="2564875"/>
            <a:chExt cx="1764525" cy="390950"/>
          </a:xfrm>
        </p:grpSpPr>
        <p:sp>
          <p:nvSpPr>
            <p:cNvPr id="4273" name="Google Shape;4273;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89" name="Google Shape;4289;p200"/>
          <p:cNvGrpSpPr/>
          <p:nvPr/>
        </p:nvGrpSpPr>
        <p:grpSpPr>
          <a:xfrm>
            <a:off x="3882459" y="4590170"/>
            <a:ext cx="682107" cy="266863"/>
            <a:chOff x="238125" y="2500825"/>
            <a:chExt cx="1678825" cy="656650"/>
          </a:xfrm>
        </p:grpSpPr>
        <p:sp>
          <p:nvSpPr>
            <p:cNvPr id="4290" name="Google Shape;4290;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09" name="Google Shape;4309;p200"/>
          <p:cNvGrpSpPr/>
          <p:nvPr/>
        </p:nvGrpSpPr>
        <p:grpSpPr>
          <a:xfrm>
            <a:off x="6779579" y="4626183"/>
            <a:ext cx="845188" cy="162953"/>
            <a:chOff x="3701600" y="2570125"/>
            <a:chExt cx="1503625" cy="289900"/>
          </a:xfrm>
        </p:grpSpPr>
        <p:sp>
          <p:nvSpPr>
            <p:cNvPr id="4310" name="Google Shape;4310;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2" name="Google Shape;4322;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324" name="Google Shape;4324;p200"/>
          <p:cNvGrpSpPr/>
          <p:nvPr/>
        </p:nvGrpSpPr>
        <p:grpSpPr>
          <a:xfrm>
            <a:off x="6292189" y="1426141"/>
            <a:ext cx="1425849" cy="1425202"/>
            <a:chOff x="1189450" y="238125"/>
            <a:chExt cx="5177375" cy="5175025"/>
          </a:xfrm>
        </p:grpSpPr>
        <p:sp>
          <p:nvSpPr>
            <p:cNvPr id="4325" name="Google Shape;4325;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93" name="Google Shape;4893;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4" name="Google Shape;4894;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4895" name="Shape 4895"/>
        <p:cNvGrpSpPr/>
        <p:nvPr/>
      </p:nvGrpSpPr>
      <p:grpSpPr>
        <a:xfrm>
          <a:off x="0" y="0"/>
          <a:ext cx="0" cy="0"/>
          <a:chOff x="0" y="0"/>
          <a:chExt cx="0" cy="0"/>
        </a:xfrm>
      </p:grpSpPr>
      <p:sp>
        <p:nvSpPr>
          <p:cNvPr id="4896" name="Google Shape;4896;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7" name="Google Shape;4897;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4898" name="Google Shape;4898;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899" name="Google Shape;4899;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900" name="Google Shape;4900;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02" name="Google Shape;4902;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4903" name="Google Shape;4903;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4904" name="Google Shape;4904;p201"/>
          <p:cNvGrpSpPr/>
          <p:nvPr/>
        </p:nvGrpSpPr>
        <p:grpSpPr>
          <a:xfrm>
            <a:off x="5714586" y="1714973"/>
            <a:ext cx="1714747" cy="1713968"/>
            <a:chOff x="1189450" y="238125"/>
            <a:chExt cx="5177375" cy="5175025"/>
          </a:xfrm>
        </p:grpSpPr>
        <p:sp>
          <p:nvSpPr>
            <p:cNvPr id="4905" name="Google Shape;4905;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8" name="Google Shape;5388;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9" name="Google Shape;5389;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0" name="Google Shape;5390;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1" name="Google Shape;5391;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2" name="Google Shape;5392;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3" name="Google Shape;5393;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0" name="Google Shape;5400;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1" name="Google Shape;5401;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2" name="Google Shape;5402;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4" name="Google Shape;5404;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5" name="Google Shape;5405;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6" name="Google Shape;5406;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7" name="Google Shape;5407;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7" name="Google Shape;5467;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8" name="Google Shape;5468;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9" name="Google Shape;5469;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2" name="Google Shape;5472;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73" name="Google Shape;5473;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74" name="Shape 5474"/>
        <p:cNvGrpSpPr/>
        <p:nvPr/>
      </p:nvGrpSpPr>
      <p:grpSpPr>
        <a:xfrm>
          <a:off x="0" y="0"/>
          <a:ext cx="0" cy="0"/>
          <a:chOff x="0" y="0"/>
          <a:chExt cx="0" cy="0"/>
        </a:xfrm>
      </p:grpSpPr>
      <p:sp>
        <p:nvSpPr>
          <p:cNvPr id="5475" name="Google Shape;5475;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76" name="Google Shape;5476;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77" name="Google Shape;5477;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5478" name="Shape 5478"/>
        <p:cNvGrpSpPr/>
        <p:nvPr/>
      </p:nvGrpSpPr>
      <p:grpSpPr>
        <a:xfrm>
          <a:off x="0" y="0"/>
          <a:ext cx="0" cy="0"/>
          <a:chOff x="0" y="0"/>
          <a:chExt cx="0" cy="0"/>
        </a:xfrm>
      </p:grpSpPr>
      <p:grpSp>
        <p:nvGrpSpPr>
          <p:cNvPr id="5479" name="Google Shape;5479;p203"/>
          <p:cNvGrpSpPr/>
          <p:nvPr/>
        </p:nvGrpSpPr>
        <p:grpSpPr>
          <a:xfrm>
            <a:off x="2693441" y="10"/>
            <a:ext cx="3757132" cy="5143716"/>
            <a:chOff x="1895100" y="238125"/>
            <a:chExt cx="3826000" cy="5238000"/>
          </a:xfrm>
        </p:grpSpPr>
        <p:sp>
          <p:nvSpPr>
            <p:cNvPr id="5480" name="Google Shape;5480;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1" name="Google Shape;5481;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2" name="Google Shape;5482;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83" name="Google Shape;5483;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84" name="Google Shape;5484;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85" name="Shape 5485"/>
        <p:cNvGrpSpPr/>
        <p:nvPr/>
      </p:nvGrpSpPr>
      <p:grpSpPr>
        <a:xfrm>
          <a:off x="0" y="0"/>
          <a:ext cx="0" cy="0"/>
          <a:chOff x="0" y="0"/>
          <a:chExt cx="0" cy="0"/>
        </a:xfrm>
      </p:grpSpPr>
      <p:sp>
        <p:nvSpPr>
          <p:cNvPr id="5486" name="Google Shape;5486;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87" name="Google Shape;5487;p204"/>
          <p:cNvGrpSpPr/>
          <p:nvPr/>
        </p:nvGrpSpPr>
        <p:grpSpPr>
          <a:xfrm>
            <a:off x="8041173" y="4778596"/>
            <a:ext cx="598277" cy="170409"/>
            <a:chOff x="238125" y="1822850"/>
            <a:chExt cx="7080200" cy="2016675"/>
          </a:xfrm>
        </p:grpSpPr>
        <p:sp>
          <p:nvSpPr>
            <p:cNvPr id="5488" name="Google Shape;5488;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0" name="Google Shape;5490;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1" name="Google Shape;5491;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2" name="Google Shape;5492;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3" name="Google Shape;5493;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4" name="Google Shape;5494;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95" name="Google Shape;5495;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6" name="Google Shape;5496;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97" name="Google Shape;5497;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8" name="Google Shape;5498;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499" name="Google Shape;5499;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5500" name="Shape 5500"/>
        <p:cNvGrpSpPr/>
        <p:nvPr/>
      </p:nvGrpSpPr>
      <p:grpSpPr>
        <a:xfrm>
          <a:off x="0" y="0"/>
          <a:ext cx="0" cy="0"/>
          <a:chOff x="0" y="0"/>
          <a:chExt cx="0" cy="0"/>
        </a:xfrm>
      </p:grpSpPr>
      <p:grpSp>
        <p:nvGrpSpPr>
          <p:cNvPr id="5501" name="Google Shape;5501;p205"/>
          <p:cNvGrpSpPr/>
          <p:nvPr/>
        </p:nvGrpSpPr>
        <p:grpSpPr>
          <a:xfrm>
            <a:off x="1936602" y="6"/>
            <a:ext cx="3697033" cy="5143642"/>
            <a:chOff x="1926275" y="238125"/>
            <a:chExt cx="3765950" cy="5239525"/>
          </a:xfrm>
        </p:grpSpPr>
        <p:sp>
          <p:nvSpPr>
            <p:cNvPr id="5502" name="Google Shape;5502;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5" name="Google Shape;5505;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6" name="Google Shape;5506;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7" name="Google Shape;5507;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9" name="Google Shape;5509;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0" name="Google Shape;5510;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1" name="Google Shape;5511;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2" name="Google Shape;5512;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3" name="Google Shape;5513;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4" name="Google Shape;5514;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5" name="Google Shape;5515;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6" name="Google Shape;5516;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3" name="Google Shape;5523;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4" name="Google Shape;5524;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5" name="Google Shape;5525;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6" name="Google Shape;5526;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7" name="Google Shape;5527;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8" name="Google Shape;5528;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9" name="Google Shape;5529;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62" name="Google Shape;5562;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63" name="Google Shape;5563;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64" name="Google Shape;5564;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65" name="Google Shape;5565;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66" name="Google Shape;5566;p205"/>
          <p:cNvGrpSpPr/>
          <p:nvPr/>
        </p:nvGrpSpPr>
        <p:grpSpPr>
          <a:xfrm>
            <a:off x="8041173" y="4778596"/>
            <a:ext cx="598277" cy="170409"/>
            <a:chOff x="238125" y="1822850"/>
            <a:chExt cx="7080200" cy="2016675"/>
          </a:xfrm>
        </p:grpSpPr>
        <p:sp>
          <p:nvSpPr>
            <p:cNvPr id="5567" name="Google Shape;5567;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4" name="Google Shape;5574;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75" name="Google Shape;5575;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5576" name="Shape 5576"/>
        <p:cNvGrpSpPr/>
        <p:nvPr/>
      </p:nvGrpSpPr>
      <p:grpSpPr>
        <a:xfrm>
          <a:off x="0" y="0"/>
          <a:ext cx="0" cy="0"/>
          <a:chOff x="0" y="0"/>
          <a:chExt cx="0" cy="0"/>
        </a:xfrm>
      </p:grpSpPr>
      <p:sp>
        <p:nvSpPr>
          <p:cNvPr id="5577" name="Google Shape;5577;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5578" name="Google Shape;5578;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79" name="Google Shape;5579;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580" name="Google Shape;5580;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81" name="Google Shape;5581;p206"/>
          <p:cNvGrpSpPr/>
          <p:nvPr/>
        </p:nvGrpSpPr>
        <p:grpSpPr>
          <a:xfrm>
            <a:off x="8041173" y="4778596"/>
            <a:ext cx="598277" cy="170409"/>
            <a:chOff x="238125" y="1822850"/>
            <a:chExt cx="7080200" cy="2016675"/>
          </a:xfrm>
        </p:grpSpPr>
        <p:sp>
          <p:nvSpPr>
            <p:cNvPr id="5582" name="Google Shape;5582;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89" name="Google Shape;5589;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590" name="Google Shape;5590;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5591" name="Shape 5591"/>
        <p:cNvGrpSpPr/>
        <p:nvPr/>
      </p:nvGrpSpPr>
      <p:grpSpPr>
        <a:xfrm>
          <a:off x="0" y="0"/>
          <a:ext cx="0" cy="0"/>
          <a:chOff x="0" y="0"/>
          <a:chExt cx="0" cy="0"/>
        </a:xfrm>
      </p:grpSpPr>
      <p:sp>
        <p:nvSpPr>
          <p:cNvPr id="5592" name="Google Shape;5592;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93" name="Google Shape;5593;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594" name="Google Shape;5594;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95" name="Google Shape;5595;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5597" name="Google Shape;5597;p207"/>
          <p:cNvGrpSpPr/>
          <p:nvPr/>
        </p:nvGrpSpPr>
        <p:grpSpPr>
          <a:xfrm>
            <a:off x="8041173" y="4778596"/>
            <a:ext cx="598277" cy="170409"/>
            <a:chOff x="238125" y="1822850"/>
            <a:chExt cx="7080200" cy="2016675"/>
          </a:xfrm>
        </p:grpSpPr>
        <p:sp>
          <p:nvSpPr>
            <p:cNvPr id="5598" name="Google Shape;5598;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5605" name="Shape 5605"/>
        <p:cNvGrpSpPr/>
        <p:nvPr/>
      </p:nvGrpSpPr>
      <p:grpSpPr>
        <a:xfrm>
          <a:off x="0" y="0"/>
          <a:ext cx="0" cy="0"/>
          <a:chOff x="0" y="0"/>
          <a:chExt cx="0" cy="0"/>
        </a:xfrm>
      </p:grpSpPr>
      <p:sp>
        <p:nvSpPr>
          <p:cNvPr id="5606" name="Google Shape;5606;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07" name="Google Shape;5607;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608" name="Google Shape;5608;p208"/>
          <p:cNvGrpSpPr/>
          <p:nvPr/>
        </p:nvGrpSpPr>
        <p:grpSpPr>
          <a:xfrm>
            <a:off x="8041173" y="4778596"/>
            <a:ext cx="598277" cy="170409"/>
            <a:chOff x="238125" y="1822850"/>
            <a:chExt cx="7080200" cy="2016675"/>
          </a:xfrm>
        </p:grpSpPr>
        <p:sp>
          <p:nvSpPr>
            <p:cNvPr id="5609" name="Google Shape;5609;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0" name="Google Shape;5610;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1" name="Google Shape;5611;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2" name="Google Shape;5612;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3" name="Google Shape;5613;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4" name="Google Shape;5614;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5" name="Google Shape;5615;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16" name="Google Shape;5616;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7" name="Google Shape;5617;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8" name="Google Shape;5618;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9" name="Google Shape;5619;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5620" name="Google Shape;5620;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5621" name="Google Shape;5621;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5622" name="Google Shape;5622;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5623" name="Google Shape;5623;p208"/>
          <p:cNvGrpSpPr/>
          <p:nvPr/>
        </p:nvGrpSpPr>
        <p:grpSpPr>
          <a:xfrm>
            <a:off x="-118" y="1714760"/>
            <a:ext cx="1714747" cy="1713968"/>
            <a:chOff x="1189450" y="238125"/>
            <a:chExt cx="5177375" cy="5175025"/>
          </a:xfrm>
        </p:grpSpPr>
        <p:sp>
          <p:nvSpPr>
            <p:cNvPr id="5624" name="Google Shape;5624;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5" name="Google Shape;5625;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6" name="Google Shape;5626;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7" name="Google Shape;5627;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8" name="Google Shape;5628;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9" name="Google Shape;5629;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0" name="Google Shape;5630;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1" name="Google Shape;5631;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2" name="Google Shape;5632;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3" name="Google Shape;5633;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4" name="Google Shape;5634;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5" name="Google Shape;5635;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6" name="Google Shape;5636;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7" name="Google Shape;5637;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8" name="Google Shape;5638;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9" name="Google Shape;5639;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0" name="Google Shape;5640;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1" name="Google Shape;5641;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2" name="Google Shape;5642;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3" name="Google Shape;5643;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4" name="Google Shape;5644;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5" name="Google Shape;5645;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6" name="Google Shape;5646;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7" name="Google Shape;5647;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8" name="Google Shape;5648;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9" name="Google Shape;5649;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0" name="Google Shape;5650;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1" name="Google Shape;5651;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2" name="Google Shape;5652;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3" name="Google Shape;5653;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4" name="Google Shape;5654;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5" name="Google Shape;5655;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6" name="Google Shape;5656;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7" name="Google Shape;5657;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8" name="Google Shape;5658;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9" name="Google Shape;5659;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0" name="Google Shape;5660;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1" name="Google Shape;5661;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2" name="Google Shape;5662;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3" name="Google Shape;5663;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4" name="Google Shape;5664;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5" name="Google Shape;5665;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6" name="Google Shape;5666;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7" name="Google Shape;5667;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8" name="Google Shape;5668;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9" name="Google Shape;5669;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0" name="Google Shape;5670;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1" name="Google Shape;5671;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2" name="Google Shape;5672;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3" name="Google Shape;5673;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4" name="Google Shape;5674;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5" name="Google Shape;5675;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6" name="Google Shape;5676;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7" name="Google Shape;5677;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8" name="Google Shape;5678;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9" name="Google Shape;5679;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0" name="Google Shape;5680;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1" name="Google Shape;5681;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2" name="Google Shape;5682;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3" name="Google Shape;5683;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4" name="Google Shape;5684;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5" name="Google Shape;5685;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6" name="Google Shape;5686;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7" name="Google Shape;5687;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8" name="Google Shape;5688;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9" name="Google Shape;5689;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0" name="Google Shape;5690;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1" name="Google Shape;5691;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2" name="Google Shape;5692;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3" name="Google Shape;5693;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4" name="Google Shape;5694;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5" name="Google Shape;5695;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6" name="Google Shape;5696;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7" name="Google Shape;5697;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8" name="Google Shape;5698;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9" name="Google Shape;5699;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0" name="Google Shape;5700;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1" name="Google Shape;5701;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2" name="Google Shape;5702;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3" name="Google Shape;5703;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4" name="Google Shape;5704;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5" name="Google Shape;5705;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6" name="Google Shape;5706;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7" name="Google Shape;5707;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8" name="Google Shape;5708;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9" name="Google Shape;5709;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0" name="Google Shape;5710;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1" name="Google Shape;5711;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2" name="Google Shape;5712;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3" name="Google Shape;5713;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4" name="Google Shape;5714;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5" name="Google Shape;5715;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6" name="Google Shape;5716;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7" name="Google Shape;5717;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8" name="Google Shape;5718;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9" name="Google Shape;5719;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0" name="Google Shape;5720;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1" name="Google Shape;5721;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2" name="Google Shape;5722;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3" name="Google Shape;5723;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4" name="Google Shape;5724;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5" name="Google Shape;5725;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6" name="Google Shape;5726;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7" name="Google Shape;5727;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8" name="Google Shape;5728;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9" name="Google Shape;5729;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0" name="Google Shape;5730;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1" name="Google Shape;5731;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2" name="Google Shape;5732;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3" name="Google Shape;5733;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4" name="Google Shape;5734;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5" name="Google Shape;5735;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6" name="Google Shape;5736;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7" name="Google Shape;5737;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8" name="Google Shape;5738;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9" name="Google Shape;5739;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0" name="Google Shape;5740;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1" name="Google Shape;5741;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2" name="Google Shape;5742;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3" name="Google Shape;5743;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4" name="Google Shape;5744;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5" name="Google Shape;5745;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6" name="Google Shape;5746;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7" name="Google Shape;5747;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8" name="Google Shape;5748;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9" name="Google Shape;5749;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0" name="Google Shape;5750;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1" name="Google Shape;5751;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2" name="Google Shape;5752;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3" name="Google Shape;5753;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4" name="Google Shape;5754;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5" name="Google Shape;5755;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6" name="Google Shape;5756;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7" name="Google Shape;5757;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8" name="Google Shape;5758;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9" name="Google Shape;5759;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0" name="Google Shape;5760;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1" name="Google Shape;5761;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2" name="Google Shape;5762;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3" name="Google Shape;5763;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4" name="Google Shape;5764;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5" name="Google Shape;5765;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6" name="Google Shape;5766;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7" name="Google Shape;5767;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8" name="Google Shape;5768;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9" name="Google Shape;5769;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0" name="Google Shape;5770;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1" name="Google Shape;5771;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2" name="Google Shape;5772;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3" name="Google Shape;5773;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4" name="Google Shape;5774;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5" name="Google Shape;5775;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6" name="Google Shape;5776;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7" name="Google Shape;5777;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8" name="Google Shape;5778;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9" name="Google Shape;5779;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0" name="Google Shape;5780;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1" name="Google Shape;5781;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2" name="Google Shape;5782;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3" name="Google Shape;5783;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4" name="Google Shape;5784;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5" name="Google Shape;5785;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6" name="Google Shape;5786;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7" name="Google Shape;5787;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8" name="Google Shape;5788;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9" name="Google Shape;5789;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0" name="Google Shape;5790;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1" name="Google Shape;5791;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2" name="Google Shape;5792;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3" name="Google Shape;5793;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4" name="Google Shape;5794;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5" name="Google Shape;5795;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6" name="Google Shape;5796;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7" name="Google Shape;5797;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8" name="Google Shape;5798;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9" name="Google Shape;5799;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0" name="Google Shape;5800;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1" name="Google Shape;5801;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2" name="Google Shape;5802;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3" name="Google Shape;5803;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4" name="Google Shape;5804;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5" name="Google Shape;5805;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6" name="Google Shape;5806;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7" name="Google Shape;5807;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8" name="Google Shape;5808;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9" name="Google Shape;5809;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0" name="Google Shape;5810;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1" name="Google Shape;5811;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2" name="Google Shape;5812;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3" name="Google Shape;5813;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4" name="Google Shape;5814;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5" name="Google Shape;5815;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6" name="Google Shape;5816;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7" name="Google Shape;5817;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8" name="Google Shape;5818;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9" name="Google Shape;5819;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0" name="Google Shape;5820;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1" name="Google Shape;5821;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2" name="Google Shape;5822;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3" name="Google Shape;5823;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4" name="Google Shape;5824;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5" name="Google Shape;5825;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6" name="Google Shape;5826;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7" name="Google Shape;5827;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8" name="Google Shape;5828;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9" name="Google Shape;5829;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0" name="Google Shape;5830;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1" name="Google Shape;5831;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2" name="Google Shape;5832;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3" name="Google Shape;5833;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4" name="Google Shape;5834;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5" name="Google Shape;5835;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6" name="Google Shape;5836;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7" name="Google Shape;5837;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8" name="Google Shape;5838;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9" name="Google Shape;5839;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0" name="Google Shape;5840;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1" name="Google Shape;5841;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2" name="Google Shape;5842;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3" name="Google Shape;5843;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4" name="Google Shape;5844;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5" name="Google Shape;5845;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6" name="Google Shape;5846;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7" name="Google Shape;5847;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8" name="Google Shape;5848;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9" name="Google Shape;5849;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0" name="Google Shape;5850;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1" name="Google Shape;5851;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2" name="Google Shape;5852;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3" name="Google Shape;5853;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4" name="Google Shape;5854;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5" name="Google Shape;5855;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6" name="Google Shape;5856;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7" name="Google Shape;5857;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8" name="Google Shape;5858;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9" name="Google Shape;5859;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0" name="Google Shape;5860;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1" name="Google Shape;5861;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2" name="Google Shape;5862;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3" name="Google Shape;5863;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4" name="Google Shape;5864;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5" name="Google Shape;5865;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6" name="Google Shape;5866;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7" name="Google Shape;5867;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8" name="Google Shape;5868;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9" name="Google Shape;5869;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0" name="Google Shape;5870;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1" name="Google Shape;5871;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2" name="Google Shape;5872;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3" name="Google Shape;5873;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4" name="Google Shape;5874;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5" name="Google Shape;5875;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6" name="Google Shape;5876;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7" name="Google Shape;5877;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8" name="Google Shape;5878;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9" name="Google Shape;5879;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0" name="Google Shape;5880;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1" name="Google Shape;5881;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2" name="Google Shape;5882;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3" name="Google Shape;5883;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4" name="Google Shape;5884;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5" name="Google Shape;5885;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6" name="Google Shape;5886;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7" name="Google Shape;5887;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8" name="Google Shape;5888;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9" name="Google Shape;5889;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0" name="Google Shape;5890;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1" name="Google Shape;5891;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2" name="Google Shape;5892;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3" name="Google Shape;5893;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4" name="Google Shape;5894;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5" name="Google Shape;5895;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6" name="Google Shape;5896;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7" name="Google Shape;5897;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8" name="Google Shape;5898;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9" name="Google Shape;5899;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0" name="Google Shape;5900;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1" name="Google Shape;5901;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2" name="Google Shape;5902;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3" name="Google Shape;5903;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4" name="Google Shape;5904;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5" name="Google Shape;5905;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6" name="Google Shape;5906;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7" name="Google Shape;5907;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8" name="Google Shape;5908;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9" name="Google Shape;5909;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0" name="Google Shape;5910;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1" name="Google Shape;5911;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2" name="Google Shape;5912;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3" name="Google Shape;5913;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4" name="Google Shape;5914;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5" name="Google Shape;5915;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6" name="Google Shape;5916;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7" name="Google Shape;5917;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8" name="Google Shape;5918;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9" name="Google Shape;5919;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0" name="Google Shape;5920;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1" name="Google Shape;5921;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2" name="Google Shape;5922;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3" name="Google Shape;5923;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4" name="Google Shape;5924;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5" name="Google Shape;5925;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6" name="Google Shape;5926;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7" name="Google Shape;5927;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8" name="Google Shape;5928;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9" name="Google Shape;5929;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6" name="Google Shape;5936;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7" name="Google Shape;5937;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8" name="Google Shape;5938;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9" name="Google Shape;5939;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0" name="Google Shape;5940;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1" name="Google Shape;5941;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2" name="Google Shape;5942;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3" name="Google Shape;5943;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5" name="Google Shape;5945;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6" name="Google Shape;5946;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7" name="Google Shape;5947;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8" name="Google Shape;5948;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9" name="Google Shape;5949;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0" name="Google Shape;5950;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7" name="Google Shape;5957;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8" name="Google Shape;5958;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0" name="Google Shape;5960;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1" name="Google Shape;5961;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2" name="Google Shape;5962;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3" name="Google Shape;5963;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4" name="Google Shape;5964;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5" name="Google Shape;5965;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6" name="Google Shape;5966;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3" name="Google Shape;5973;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4" name="Google Shape;5974;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5" name="Google Shape;5975;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6" name="Google Shape;5976;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7" name="Google Shape;5977;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8" name="Google Shape;5978;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5" name="Google Shape;5985;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6" name="Google Shape;5986;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7" name="Google Shape;5987;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8" name="Google Shape;5988;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9" name="Google Shape;5989;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0" name="Google Shape;5990;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6" name="Google Shape;6006;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7" name="Google Shape;6007;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3" name="Google Shape;6023;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4" name="Google Shape;6024;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0" name="Google Shape;6040;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1" name="Google Shape;6041;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7" name="Google Shape;6057;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8" name="Google Shape;6058;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4" name="Google Shape;6074;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5" name="Google Shape;6075;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6" name="Google Shape;6076;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7" name="Google Shape;6077;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4" name="Google Shape;6084;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5" name="Google Shape;6085;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6" name="Google Shape;6086;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7" name="Google Shape;6087;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8" name="Google Shape;6088;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9" name="Google Shape;6089;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0" name="Google Shape;6090;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1" name="Google Shape;6091;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4" name="Google Shape;6094;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5" name="Google Shape;6095;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6" name="Google Shape;6096;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7" name="Google Shape;6097;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8" name="Google Shape;6098;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9" name="Google Shape;6099;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1" name="Google Shape;6101;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2" name="Google Shape;6102;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3" name="Google Shape;6103;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5" name="Google Shape;6115;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6" name="Google Shape;6116;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2" name="Google Shape;6132;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3" name="Google Shape;6133;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2" name="Google Shape;6152;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3" name="Google Shape;6153;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5" name="Google Shape;6165;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7" name="Google Shape;6167;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8" name="Google Shape;6168;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92" name="Google Shape;6192;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6193" name="Shape 6193"/>
        <p:cNvGrpSpPr/>
        <p:nvPr/>
      </p:nvGrpSpPr>
      <p:grpSpPr>
        <a:xfrm>
          <a:off x="0" y="0"/>
          <a:ext cx="0" cy="0"/>
          <a:chOff x="0" y="0"/>
          <a:chExt cx="0" cy="0"/>
        </a:xfrm>
      </p:grpSpPr>
      <p:sp>
        <p:nvSpPr>
          <p:cNvPr id="6194" name="Google Shape;6194;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98" name="Google Shape;6198;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199" name="Google Shape;6199;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6201" name="Google Shape;6201;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6202" name="Google Shape;6202;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6203" name="Google Shape;6203;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6204" name="Google Shape;6204;p209"/>
          <p:cNvGrpSpPr/>
          <p:nvPr/>
        </p:nvGrpSpPr>
        <p:grpSpPr>
          <a:xfrm>
            <a:off x="8041173" y="4778596"/>
            <a:ext cx="598277" cy="170409"/>
            <a:chOff x="238125" y="1822850"/>
            <a:chExt cx="7080200" cy="2016675"/>
          </a:xfrm>
        </p:grpSpPr>
        <p:sp>
          <p:nvSpPr>
            <p:cNvPr id="6205" name="Google Shape;6205;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12" name="Google Shape;6212;p209"/>
          <p:cNvGrpSpPr/>
          <p:nvPr/>
        </p:nvGrpSpPr>
        <p:grpSpPr>
          <a:xfrm>
            <a:off x="7429557" y="273"/>
            <a:ext cx="1714747" cy="1713968"/>
            <a:chOff x="1189450" y="238125"/>
            <a:chExt cx="5177375" cy="5175025"/>
          </a:xfrm>
        </p:grpSpPr>
        <p:sp>
          <p:nvSpPr>
            <p:cNvPr id="6213" name="Google Shape;6213;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9" name="Google Shape;6469;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0" name="Google Shape;6470;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1" name="Google Shape;6471;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2" name="Google Shape;6472;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4" name="Google Shape;6474;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5" name="Google Shape;6475;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6" name="Google Shape;6476;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8" name="Google Shape;6478;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9" name="Google Shape;6479;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0" name="Google Shape;6480;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1" name="Google Shape;6481;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1" name="Google Shape;6541;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2" name="Google Shape;6542;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3" name="Google Shape;6543;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6" name="Google Shape;6546;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7" name="Google Shape;6547;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8" name="Google Shape;6548;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9" name="Google Shape;6549;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1" name="Google Shape;6551;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3" name="Google Shape;6553;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4" name="Google Shape;6554;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5" name="Google Shape;6555;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6" name="Google Shape;6556;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9" name="Google Shape;6559;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0" name="Google Shape;6560;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1" name="Google Shape;6561;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2" name="Google Shape;6562;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4" name="Google Shape;6564;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5" name="Google Shape;6565;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6" name="Google Shape;6566;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7" name="Google Shape;6567;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8" name="Google Shape;6568;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9" name="Google Shape;6569;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0" name="Google Shape;6570;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1" name="Google Shape;6571;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2" name="Google Shape;6572;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9" name="Google Shape;6579;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0" name="Google Shape;6580;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1" name="Google Shape;6581;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3" name="Google Shape;6583;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4" name="Google Shape;6584;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5" name="Google Shape;6585;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6" name="Google Shape;6586;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7" name="Google Shape;6587;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8" name="Google Shape;6588;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9" name="Google Shape;6589;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0" name="Google Shape;6590;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7" name="Google Shape;6597;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8" name="Google Shape;6598;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9" name="Google Shape;6599;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0" name="Google Shape;6600;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1" name="Google Shape;6601;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2" name="Google Shape;6602;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4" name="Google Shape;6604;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5" name="Google Shape;6605;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6" name="Google Shape;6606;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7" name="Google Shape;6607;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8" name="Google Shape;6608;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9" name="Google Shape;6609;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0" name="Google Shape;6610;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1" name="Google Shape;6611;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2" name="Google Shape;6612;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3" name="Google Shape;6613;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4" name="Google Shape;6614;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5" name="Google Shape;6615;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6" name="Google Shape;6616;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6" name="Google Shape;6736;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7" name="Google Shape;6737;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8" name="Google Shape;6738;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9" name="Google Shape;6739;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0" name="Google Shape;6740;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1" name="Google Shape;6741;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2" name="Google Shape;6742;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3" name="Google Shape;6743;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4" name="Google Shape;6744;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5" name="Google Shape;6745;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6" name="Google Shape;6746;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7" name="Google Shape;6747;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8" name="Google Shape;6748;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9" name="Google Shape;6749;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0" name="Google Shape;6750;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1" name="Google Shape;6751;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81" name="Google Shape;6781;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6782" name="Shape 6782"/>
        <p:cNvGrpSpPr/>
        <p:nvPr/>
      </p:nvGrpSpPr>
      <p:grpSpPr>
        <a:xfrm>
          <a:off x="0" y="0"/>
          <a:ext cx="0" cy="0"/>
          <a:chOff x="0" y="0"/>
          <a:chExt cx="0" cy="0"/>
        </a:xfrm>
      </p:grpSpPr>
      <p:pic>
        <p:nvPicPr>
          <p:cNvPr id="6783" name="Google Shape;6783;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6784" name="Google Shape;6784;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86" name="Google Shape;6786;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787" name="Google Shape;6787;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788" name="Google Shape;6788;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790" name="Google Shape;6790;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6791" name="Shape 6791"/>
        <p:cNvGrpSpPr/>
        <p:nvPr/>
      </p:nvGrpSpPr>
      <p:grpSpPr>
        <a:xfrm>
          <a:off x="0" y="0"/>
          <a:ext cx="0" cy="0"/>
          <a:chOff x="0" y="0"/>
          <a:chExt cx="0" cy="0"/>
        </a:xfrm>
      </p:grpSpPr>
      <p:grpSp>
        <p:nvGrpSpPr>
          <p:cNvPr id="6792" name="Google Shape;6792;p211"/>
          <p:cNvGrpSpPr/>
          <p:nvPr/>
        </p:nvGrpSpPr>
        <p:grpSpPr>
          <a:xfrm>
            <a:off x="2726703" y="6"/>
            <a:ext cx="3697033" cy="5143642"/>
            <a:chOff x="1926275" y="238125"/>
            <a:chExt cx="3765950" cy="5239525"/>
          </a:xfrm>
        </p:grpSpPr>
        <p:sp>
          <p:nvSpPr>
            <p:cNvPr id="6793" name="Google Shape;6793;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1" name="Google Shape;6811;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3" name="Google Shape;6813;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4" name="Google Shape;6814;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1" name="Google Shape;6821;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2" name="Google Shape;6822;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3" name="Google Shape;6823;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4" name="Google Shape;6824;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6" name="Google Shape;6826;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7" name="Google Shape;6827;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4" name="Google Shape;6834;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5" name="Google Shape;6835;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6" name="Google Shape;6836;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7" name="Google Shape;6837;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8" name="Google Shape;6838;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9" name="Google Shape;6839;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0" name="Google Shape;6840;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1" name="Google Shape;6841;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2" name="Google Shape;6842;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3" name="Google Shape;6843;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4" name="Google Shape;6844;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5" name="Google Shape;6845;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6" name="Google Shape;6846;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7" name="Google Shape;6847;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8" name="Google Shape;6848;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9" name="Google Shape;6849;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0" name="Google Shape;6850;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1" name="Google Shape;6851;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2" name="Google Shape;6852;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3" name="Google Shape;6853;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54" name="Google Shape;6854;p211"/>
          <p:cNvGrpSpPr/>
          <p:nvPr/>
        </p:nvGrpSpPr>
        <p:grpSpPr>
          <a:xfrm>
            <a:off x="2686261" y="2"/>
            <a:ext cx="2103910" cy="5143716"/>
            <a:chOff x="2726150" y="238125"/>
            <a:chExt cx="2142475" cy="5238000"/>
          </a:xfrm>
        </p:grpSpPr>
        <p:sp>
          <p:nvSpPr>
            <p:cNvPr id="6855" name="Google Shape;6855;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6" name="Google Shape;6856;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7" name="Google Shape;6857;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8" name="Google Shape;6858;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59" name="Google Shape;6859;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60" name="Google Shape;6860;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61" name="Google Shape;6861;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2" name="Google Shape;6862;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863" name="Google Shape;6863;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864" name="Google Shape;6864;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6865" name="Shape 6865"/>
        <p:cNvGrpSpPr/>
        <p:nvPr/>
      </p:nvGrpSpPr>
      <p:grpSpPr>
        <a:xfrm>
          <a:off x="0" y="0"/>
          <a:ext cx="0" cy="0"/>
          <a:chOff x="0" y="0"/>
          <a:chExt cx="0" cy="0"/>
        </a:xfrm>
      </p:grpSpPr>
      <p:sp>
        <p:nvSpPr>
          <p:cNvPr id="6866" name="Google Shape;6866;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67" name="Google Shape;6867;p212"/>
          <p:cNvGrpSpPr/>
          <p:nvPr/>
        </p:nvGrpSpPr>
        <p:grpSpPr>
          <a:xfrm>
            <a:off x="2686261" y="2"/>
            <a:ext cx="2103910" cy="5143716"/>
            <a:chOff x="2726150" y="238125"/>
            <a:chExt cx="2142475" cy="5238000"/>
          </a:xfrm>
        </p:grpSpPr>
        <p:sp>
          <p:nvSpPr>
            <p:cNvPr id="6868" name="Google Shape;6868;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9" name="Google Shape;6869;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0" name="Google Shape;6870;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71" name="Google Shape;6871;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72" name="Google Shape;6872;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6873" name="Google Shape;6873;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74" name="Google Shape;6874;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5" name="Google Shape;6875;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6876" name="Google Shape;6876;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77" name="Google Shape;6877;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78" name="Shape 6878"/>
        <p:cNvGrpSpPr/>
        <p:nvPr/>
      </p:nvGrpSpPr>
      <p:grpSpPr>
        <a:xfrm>
          <a:off x="0" y="0"/>
          <a:ext cx="0" cy="0"/>
          <a:chOff x="0" y="0"/>
          <a:chExt cx="0" cy="0"/>
        </a:xfrm>
      </p:grpSpPr>
      <p:sp>
        <p:nvSpPr>
          <p:cNvPr id="6879" name="Google Shape;6879;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80" name="Google Shape;6880;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1" name="Google Shape;6881;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6882" name="Google Shape;6882;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6883" name="Google Shape;6883;p213"/>
          <p:cNvGrpSpPr/>
          <p:nvPr/>
        </p:nvGrpSpPr>
        <p:grpSpPr>
          <a:xfrm>
            <a:off x="8041173" y="4778596"/>
            <a:ext cx="598277" cy="170409"/>
            <a:chOff x="238125" y="1822850"/>
            <a:chExt cx="7080200" cy="2016675"/>
          </a:xfrm>
        </p:grpSpPr>
        <p:sp>
          <p:nvSpPr>
            <p:cNvPr id="6884" name="Google Shape;6884;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5" name="Google Shape;6885;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6" name="Google Shape;6886;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7" name="Google Shape;6887;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8" name="Google Shape;6888;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9" name="Google Shape;6889;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0" name="Google Shape;6890;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91" name="Google Shape;6891;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6892" name="Shape 6892"/>
        <p:cNvGrpSpPr/>
        <p:nvPr/>
      </p:nvGrpSpPr>
      <p:grpSpPr>
        <a:xfrm>
          <a:off x="0" y="0"/>
          <a:ext cx="0" cy="0"/>
          <a:chOff x="0" y="0"/>
          <a:chExt cx="0" cy="0"/>
        </a:xfrm>
      </p:grpSpPr>
      <p:sp>
        <p:nvSpPr>
          <p:cNvPr id="6893" name="Google Shape;6893;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4" name="Google Shape;6894;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95" name="Google Shape;6895;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896" name="Google Shape;6896;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897" name="Shape 6897"/>
        <p:cNvGrpSpPr/>
        <p:nvPr/>
      </p:nvGrpSpPr>
      <p:grpSpPr>
        <a:xfrm>
          <a:off x="0" y="0"/>
          <a:ext cx="0" cy="0"/>
          <a:chOff x="0" y="0"/>
          <a:chExt cx="0" cy="0"/>
        </a:xfrm>
      </p:grpSpPr>
      <p:sp>
        <p:nvSpPr>
          <p:cNvPr id="6898" name="Google Shape;6898;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899" name="Google Shape;6899;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00" name="Google Shape;6900;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6901" name="Google Shape;6901;p215"/>
          <p:cNvGrpSpPr/>
          <p:nvPr/>
        </p:nvGrpSpPr>
        <p:grpSpPr>
          <a:xfrm>
            <a:off x="8041173" y="4778596"/>
            <a:ext cx="598277" cy="170409"/>
            <a:chOff x="238125" y="1822850"/>
            <a:chExt cx="7080200" cy="2016675"/>
          </a:xfrm>
        </p:grpSpPr>
        <p:sp>
          <p:nvSpPr>
            <p:cNvPr id="6902" name="Google Shape;6902;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3" name="Google Shape;6903;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4" name="Google Shape;6904;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5" name="Google Shape;6905;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6" name="Google Shape;6906;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7" name="Google Shape;6907;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8" name="Google Shape;6908;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09" name="Google Shape;6909;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910" name="Shape 6910"/>
        <p:cNvGrpSpPr/>
        <p:nvPr/>
      </p:nvGrpSpPr>
      <p:grpSpPr>
        <a:xfrm>
          <a:off x="0" y="0"/>
          <a:ext cx="0" cy="0"/>
          <a:chOff x="0" y="0"/>
          <a:chExt cx="0" cy="0"/>
        </a:xfrm>
      </p:grpSpPr>
      <p:sp>
        <p:nvSpPr>
          <p:cNvPr id="6911" name="Google Shape;6911;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12" name="Google Shape;6912;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6913" name="Shape 6913"/>
        <p:cNvGrpSpPr/>
        <p:nvPr/>
      </p:nvGrpSpPr>
      <p:grpSpPr>
        <a:xfrm>
          <a:off x="0" y="0"/>
          <a:ext cx="0" cy="0"/>
          <a:chOff x="0" y="0"/>
          <a:chExt cx="0" cy="0"/>
        </a:xfrm>
      </p:grpSpPr>
      <p:sp>
        <p:nvSpPr>
          <p:cNvPr id="6914" name="Google Shape;6914;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5" name="Google Shape;6915;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6916" name="Google Shape;6916;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6917" name="Google Shape;6917;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6918" name="Google Shape;6918;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19" name="Google Shape;6919;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0" name="Google Shape;6920;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6921" name="Shape 6921"/>
        <p:cNvGrpSpPr/>
        <p:nvPr/>
      </p:nvGrpSpPr>
      <p:grpSpPr>
        <a:xfrm>
          <a:off x="0" y="0"/>
          <a:ext cx="0" cy="0"/>
          <a:chOff x="0" y="0"/>
          <a:chExt cx="0" cy="0"/>
        </a:xfrm>
      </p:grpSpPr>
      <p:sp>
        <p:nvSpPr>
          <p:cNvPr id="6922" name="Google Shape;6922;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923" name="Google Shape;6923;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6924" name="Google Shape;6924;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25" name="Google Shape;6925;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6926" name="Shape 6926"/>
        <p:cNvGrpSpPr/>
        <p:nvPr/>
      </p:nvGrpSpPr>
      <p:grpSpPr>
        <a:xfrm>
          <a:off x="0" y="0"/>
          <a:ext cx="0" cy="0"/>
          <a:chOff x="0" y="0"/>
          <a:chExt cx="0" cy="0"/>
        </a:xfrm>
      </p:grpSpPr>
      <p:grpSp>
        <p:nvGrpSpPr>
          <p:cNvPr id="6927" name="Google Shape;6927;p219"/>
          <p:cNvGrpSpPr/>
          <p:nvPr/>
        </p:nvGrpSpPr>
        <p:grpSpPr>
          <a:xfrm>
            <a:off x="3689202" y="6"/>
            <a:ext cx="3697033" cy="5143642"/>
            <a:chOff x="1926275" y="238125"/>
            <a:chExt cx="3765950" cy="5239525"/>
          </a:xfrm>
        </p:grpSpPr>
        <p:sp>
          <p:nvSpPr>
            <p:cNvPr id="6928" name="Google Shape;6928;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9" name="Google Shape;6929;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0" name="Google Shape;6930;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1" name="Google Shape;6931;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2" name="Google Shape;6932;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3" name="Google Shape;6933;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4" name="Google Shape;6934;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5" name="Google Shape;6935;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6" name="Google Shape;6936;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7" name="Google Shape;6937;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8" name="Google Shape;6938;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9" name="Google Shape;6939;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0" name="Google Shape;6940;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1" name="Google Shape;6941;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2" name="Google Shape;6942;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3" name="Google Shape;6943;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4" name="Google Shape;6944;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5" name="Google Shape;6945;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6" name="Google Shape;6946;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7" name="Google Shape;6947;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8" name="Google Shape;6948;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9" name="Google Shape;6949;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0" name="Google Shape;6950;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1" name="Google Shape;6951;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2" name="Google Shape;6952;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3" name="Google Shape;6953;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4" name="Google Shape;6954;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5" name="Google Shape;6955;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6" name="Google Shape;6956;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7" name="Google Shape;6957;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8" name="Google Shape;6958;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9" name="Google Shape;6959;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0" name="Google Shape;6960;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1" name="Google Shape;6961;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2" name="Google Shape;6962;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3" name="Google Shape;6963;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4" name="Google Shape;6964;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5" name="Google Shape;6965;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6" name="Google Shape;6966;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7" name="Google Shape;6967;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8" name="Google Shape;6968;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9" name="Google Shape;6969;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0" name="Google Shape;6970;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1" name="Google Shape;6971;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2" name="Google Shape;6972;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3" name="Google Shape;6973;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4" name="Google Shape;6974;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5" name="Google Shape;6975;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6" name="Google Shape;6976;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7" name="Google Shape;6977;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8" name="Google Shape;6978;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9" name="Google Shape;6979;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0" name="Google Shape;6980;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1" name="Google Shape;6981;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2" name="Google Shape;6982;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3" name="Google Shape;6983;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4" name="Google Shape;6984;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5" name="Google Shape;6985;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6" name="Google Shape;6986;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7" name="Google Shape;6987;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988" name="Google Shape;6988;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9" name="Google Shape;6989;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333"/>
              </a:srgbClr>
            </a:outerShdw>
          </a:effectLst>
        </p:spPr>
      </p:sp>
      <p:sp>
        <p:nvSpPr>
          <p:cNvPr id="6990" name="Google Shape;6990;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6991" name="Google Shape;6991;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6992" name="Google Shape;6992;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6993" name="Google Shape;6993;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6994" name="Shape 6994"/>
        <p:cNvGrpSpPr/>
        <p:nvPr/>
      </p:nvGrpSpPr>
      <p:grpSpPr>
        <a:xfrm>
          <a:off x="0" y="0"/>
          <a:ext cx="0" cy="0"/>
          <a:chOff x="0" y="0"/>
          <a:chExt cx="0" cy="0"/>
        </a:xfrm>
      </p:grpSpPr>
      <p:grpSp>
        <p:nvGrpSpPr>
          <p:cNvPr id="6995" name="Google Shape;6995;p220"/>
          <p:cNvGrpSpPr/>
          <p:nvPr/>
        </p:nvGrpSpPr>
        <p:grpSpPr>
          <a:xfrm>
            <a:off x="3698727" y="6"/>
            <a:ext cx="3697033" cy="5143642"/>
            <a:chOff x="1926275" y="238125"/>
            <a:chExt cx="3765950" cy="5239525"/>
          </a:xfrm>
        </p:grpSpPr>
        <p:sp>
          <p:nvSpPr>
            <p:cNvPr id="6996" name="Google Shape;6996;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7" name="Google Shape;6997;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8" name="Google Shape;6998;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9" name="Google Shape;6999;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0" name="Google Shape;7000;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1" name="Google Shape;7001;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2" name="Google Shape;7002;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3" name="Google Shape;7003;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4" name="Google Shape;7004;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5" name="Google Shape;7005;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6" name="Google Shape;7006;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7" name="Google Shape;7007;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8" name="Google Shape;7008;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9" name="Google Shape;7009;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0" name="Google Shape;7010;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1" name="Google Shape;7011;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2" name="Google Shape;7012;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3" name="Google Shape;7013;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4" name="Google Shape;7014;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5" name="Google Shape;7015;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6" name="Google Shape;7016;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7" name="Google Shape;7017;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8" name="Google Shape;7018;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9" name="Google Shape;7019;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0" name="Google Shape;7020;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1" name="Google Shape;7021;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2" name="Google Shape;7022;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3" name="Google Shape;7023;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4" name="Google Shape;7024;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5" name="Google Shape;7025;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6" name="Google Shape;7026;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7" name="Google Shape;7027;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8" name="Google Shape;7028;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9" name="Google Shape;7029;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0" name="Google Shape;7030;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1" name="Google Shape;7031;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2" name="Google Shape;7032;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3" name="Google Shape;7033;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4" name="Google Shape;7034;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5" name="Google Shape;7035;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6" name="Google Shape;7036;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7" name="Google Shape;7037;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8" name="Google Shape;7038;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9" name="Google Shape;7039;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0" name="Google Shape;7040;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1" name="Google Shape;7041;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2" name="Google Shape;7042;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3" name="Google Shape;7043;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4" name="Google Shape;7044;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5" name="Google Shape;7045;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6" name="Google Shape;7046;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7" name="Google Shape;7047;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8" name="Google Shape;7048;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9" name="Google Shape;7049;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0" name="Google Shape;7050;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1" name="Google Shape;7051;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2" name="Google Shape;7052;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3" name="Google Shape;7053;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4" name="Google Shape;7054;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5" name="Google Shape;7055;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56" name="Google Shape;7056;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7" name="Google Shape;7057;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058" name="Google Shape;7058;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7059" name="Google Shape;7059;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7060" name="Google Shape;7060;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7061" name="Shape 7061"/>
        <p:cNvGrpSpPr/>
        <p:nvPr/>
      </p:nvGrpSpPr>
      <p:grpSpPr>
        <a:xfrm>
          <a:off x="0" y="0"/>
          <a:ext cx="0" cy="0"/>
          <a:chOff x="0" y="0"/>
          <a:chExt cx="0" cy="0"/>
        </a:xfrm>
      </p:grpSpPr>
      <p:grpSp>
        <p:nvGrpSpPr>
          <p:cNvPr id="7062" name="Google Shape;7062;p221"/>
          <p:cNvGrpSpPr/>
          <p:nvPr/>
        </p:nvGrpSpPr>
        <p:grpSpPr>
          <a:xfrm>
            <a:off x="3698727" y="6"/>
            <a:ext cx="3697033" cy="5143642"/>
            <a:chOff x="1926275" y="238125"/>
            <a:chExt cx="3765950" cy="5239525"/>
          </a:xfrm>
        </p:grpSpPr>
        <p:sp>
          <p:nvSpPr>
            <p:cNvPr id="7063" name="Google Shape;7063;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4" name="Google Shape;7064;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5" name="Google Shape;7065;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6" name="Google Shape;7066;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7" name="Google Shape;7067;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8" name="Google Shape;7068;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9" name="Google Shape;7069;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0" name="Google Shape;7070;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1" name="Google Shape;7071;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2" name="Google Shape;7072;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3" name="Google Shape;7073;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4" name="Google Shape;7074;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5" name="Google Shape;7075;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6" name="Google Shape;7076;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7" name="Google Shape;7077;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8" name="Google Shape;7078;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9" name="Google Shape;7079;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0" name="Google Shape;7080;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1" name="Google Shape;7081;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2" name="Google Shape;7082;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3" name="Google Shape;7083;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4" name="Google Shape;7084;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5" name="Google Shape;7085;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6" name="Google Shape;7086;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7" name="Google Shape;7087;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8" name="Google Shape;7088;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9" name="Google Shape;7089;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0" name="Google Shape;7090;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1" name="Google Shape;7091;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2" name="Google Shape;7092;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3" name="Google Shape;7093;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4" name="Google Shape;7094;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5" name="Google Shape;7095;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6" name="Google Shape;7096;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7" name="Google Shape;7097;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8" name="Google Shape;7098;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9" name="Google Shape;7099;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0" name="Google Shape;7100;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1" name="Google Shape;7101;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2" name="Google Shape;7102;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3" name="Google Shape;7103;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4" name="Google Shape;7104;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5" name="Google Shape;7105;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6" name="Google Shape;7106;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7" name="Google Shape;7107;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8" name="Google Shape;7108;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9" name="Google Shape;7109;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0" name="Google Shape;7110;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1" name="Google Shape;7111;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2" name="Google Shape;7112;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3" name="Google Shape;7113;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4" name="Google Shape;7114;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5" name="Google Shape;7115;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6" name="Google Shape;7116;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7" name="Google Shape;7117;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8" name="Google Shape;7118;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9" name="Google Shape;7119;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0" name="Google Shape;7120;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1" name="Google Shape;7121;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2" name="Google Shape;7122;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23" name="Google Shape;7123;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4" name="Google Shape;7124;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25" name="Google Shape;7125;p221"/>
          <p:cNvGrpSpPr/>
          <p:nvPr/>
        </p:nvGrpSpPr>
        <p:grpSpPr>
          <a:xfrm>
            <a:off x="1285921" y="2144122"/>
            <a:ext cx="2868897" cy="817157"/>
            <a:chOff x="238125" y="1822850"/>
            <a:chExt cx="7080200" cy="2016675"/>
          </a:xfrm>
        </p:grpSpPr>
        <p:sp>
          <p:nvSpPr>
            <p:cNvPr id="7126" name="Google Shape;7126;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7" name="Google Shape;7127;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8" name="Google Shape;7128;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9" name="Google Shape;7129;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0" name="Google Shape;7130;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1" name="Google Shape;7131;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2" name="Google Shape;7132;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33" name="Google Shape;7133;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7134" name="Google Shape;7134;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7135" name="Shape 7135"/>
        <p:cNvGrpSpPr/>
        <p:nvPr/>
      </p:nvGrpSpPr>
      <p:grpSpPr>
        <a:xfrm>
          <a:off x="0" y="0"/>
          <a:ext cx="0" cy="0"/>
          <a:chOff x="0" y="0"/>
          <a:chExt cx="0" cy="0"/>
        </a:xfrm>
      </p:grpSpPr>
      <p:sp>
        <p:nvSpPr>
          <p:cNvPr id="7136" name="Google Shape;7136;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7" name="Google Shape;7137;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138" name="Google Shape;7138;p222"/>
          <p:cNvGrpSpPr/>
          <p:nvPr/>
        </p:nvGrpSpPr>
        <p:grpSpPr>
          <a:xfrm>
            <a:off x="1285921" y="2144122"/>
            <a:ext cx="2868897" cy="817157"/>
            <a:chOff x="238125" y="1822850"/>
            <a:chExt cx="7080200" cy="2016675"/>
          </a:xfrm>
        </p:grpSpPr>
        <p:sp>
          <p:nvSpPr>
            <p:cNvPr id="7139" name="Google Shape;7139;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0" name="Google Shape;7140;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1" name="Google Shape;7141;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2" name="Google Shape;7142;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3" name="Google Shape;7143;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4" name="Google Shape;7144;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5" name="Google Shape;7145;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46" name="Google Shape;7146;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7147" name="Google Shape;7147;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2941"/>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2941"/>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887d463fb2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76" name="Shape 1876"/>
        <p:cNvGrpSpPr/>
        <p:nvPr/>
      </p:nvGrpSpPr>
      <p:grpSpPr>
        <a:xfrm>
          <a:off x="0" y="0"/>
          <a:ext cx="0" cy="0"/>
          <a:chOff x="0" y="0"/>
          <a:chExt cx="0" cy="0"/>
        </a:xfrm>
      </p:grpSpPr>
      <p:sp>
        <p:nvSpPr>
          <p:cNvPr id="1877" name="Google Shape;1877;p7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878" name="Shape 1878"/>
        <p:cNvGrpSpPr/>
        <p:nvPr/>
      </p:nvGrpSpPr>
      <p:grpSpPr>
        <a:xfrm>
          <a:off x="0" y="0"/>
          <a:ext cx="0" cy="0"/>
          <a:chOff x="0" y="0"/>
          <a:chExt cx="0" cy="0"/>
        </a:xfrm>
      </p:grpSpPr>
      <p:sp>
        <p:nvSpPr>
          <p:cNvPr id="1879" name="Google Shape;1879;p112"/>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80" name="Google Shape;1880;p112"/>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1889"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113"/>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892" name="Google Shape;1892;p113"/>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1901" name="Shape 1901"/>
        <p:cNvGrpSpPr/>
        <p:nvPr/>
      </p:nvGrpSpPr>
      <p:grpSpPr>
        <a:xfrm>
          <a:off x="0" y="0"/>
          <a:ext cx="0" cy="0"/>
          <a:chOff x="0" y="0"/>
          <a:chExt cx="0" cy="0"/>
        </a:xfrm>
      </p:grpSpPr>
      <p:sp>
        <p:nvSpPr>
          <p:cNvPr id="1902" name="Google Shape;1902;p114"/>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03" name="Google Shape;1903;p11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1913" name="Shape 1913"/>
        <p:cNvGrpSpPr/>
        <p:nvPr/>
      </p:nvGrpSpPr>
      <p:grpSpPr>
        <a:xfrm>
          <a:off x="0" y="0"/>
          <a:ext cx="0" cy="0"/>
          <a:chOff x="0" y="0"/>
          <a:chExt cx="0" cy="0"/>
        </a:xfrm>
      </p:grpSpPr>
      <p:sp>
        <p:nvSpPr>
          <p:cNvPr id="1914" name="Google Shape;1914;p115"/>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1915" name="Google Shape;1915;p11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1925"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2013" name="Google Shape;2013;p116"/>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p:txBody>
      </p:sp>
      <p:sp>
        <p:nvSpPr>
          <p:cNvPr id="2014" name="Google Shape;2014;p116"/>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2024" name="Google Shape;2024;p116"/>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5" name="Shape 2025"/>
        <p:cNvGrpSpPr/>
        <p:nvPr/>
      </p:nvGrpSpPr>
      <p:grpSpPr>
        <a:xfrm>
          <a:off x="0" y="0"/>
          <a:ext cx="0" cy="0"/>
          <a:chOff x="0" y="0"/>
          <a:chExt cx="0" cy="0"/>
        </a:xfrm>
      </p:grpSpPr>
      <p:sp>
        <p:nvSpPr>
          <p:cNvPr id="2026" name="Google Shape;2026;p117"/>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27" name="Google Shape;2027;p1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2029"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33" name="Google Shape;2033;p118"/>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p:txBody>
      </p:sp>
      <p:sp>
        <p:nvSpPr>
          <p:cNvPr id="2034" name="Google Shape;2034;p1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6" name="Shape 2036"/>
        <p:cNvGrpSpPr/>
        <p:nvPr/>
      </p:nvGrpSpPr>
      <p:grpSpPr>
        <a:xfrm>
          <a:off x="0" y="0"/>
          <a:ext cx="0" cy="0"/>
          <a:chOff x="0" y="0"/>
          <a:chExt cx="0" cy="0"/>
        </a:xfrm>
      </p:grpSpPr>
      <p:sp>
        <p:nvSpPr>
          <p:cNvPr id="2037" name="Google Shape;2037;p11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046" name="Google Shape;2046;p11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7" name="Google Shape;2047;p11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048" name="Google Shape;2048;p119"/>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11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050" name="Google Shape;2050;p11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078"/>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205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13" name="Google Shape;2113;p120"/>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14" name="Google Shape;2114;p1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15" name="Google Shape;2115;p120"/>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16" name="Google Shape;2116;p120"/>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25" name="Google Shape;2125;p120"/>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26" name="Google Shape;2126;p12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2127" name="Shape 2127"/>
        <p:cNvGrpSpPr/>
        <p:nvPr/>
      </p:nvGrpSpPr>
      <p:grpSpPr>
        <a:xfrm>
          <a:off x="0" y="0"/>
          <a:ext cx="0" cy="0"/>
          <a:chOff x="0" y="0"/>
          <a:chExt cx="0" cy="0"/>
        </a:xfrm>
      </p:grpSpPr>
      <p:sp>
        <p:nvSpPr>
          <p:cNvPr id="2128" name="Google Shape;2128;p121"/>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2129" name="Google Shape;2129;p1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30" name="Google Shape;2130;p121"/>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2131" name="Google Shape;2131;p121"/>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40" name="Google Shape;2140;p121"/>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2141" name="Google Shape;2141;p12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2142" name="Shape 2142"/>
        <p:cNvGrpSpPr/>
        <p:nvPr/>
      </p:nvGrpSpPr>
      <p:grpSpPr>
        <a:xfrm>
          <a:off x="0" y="0"/>
          <a:ext cx="0" cy="0"/>
          <a:chOff x="0" y="0"/>
          <a:chExt cx="0" cy="0"/>
        </a:xfrm>
      </p:grpSpPr>
      <p:sp>
        <p:nvSpPr>
          <p:cNvPr id="2143" name="Google Shape;2143;p122"/>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4" name="Google Shape;2144;p122"/>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2145" name="Google Shape;2145;p1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122"/>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2156" name="Shape 2156"/>
        <p:cNvGrpSpPr/>
        <p:nvPr/>
      </p:nvGrpSpPr>
      <p:grpSpPr>
        <a:xfrm>
          <a:off x="0" y="0"/>
          <a:ext cx="0" cy="0"/>
          <a:chOff x="0" y="0"/>
          <a:chExt cx="0" cy="0"/>
        </a:xfrm>
      </p:grpSpPr>
      <p:sp>
        <p:nvSpPr>
          <p:cNvPr id="2157" name="Google Shape;2157;p123"/>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8" name="Google Shape;2158;p1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2172" name="Google Shape;2172;p123"/>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173" name="Google Shape;2173;p123"/>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2744"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124"/>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49" name="Google Shape;2749;p1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124"/>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2752" name="Google Shape;2752;p124"/>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3333"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5" name="Google Shape;3335;p125"/>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36" name="Google Shape;3336;p125"/>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337" name="Google Shape;3337;p1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39" name="Google Shape;3339;p125"/>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3349"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16" name="Google Shape;3416;p126"/>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17" name="Google Shape;3417;p126"/>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18" name="Google Shape;3418;p1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0" name="Google Shape;3420;p126"/>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3430"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6" name="Google Shape;3436;p127"/>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37" name="Google Shape;3437;p1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438" name="Google Shape;3438;p1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0" name="Google Shape;3440;p1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p:txBody>
      </p:sp>
      <p:sp>
        <p:nvSpPr>
          <p:cNvPr id="3441" name="Google Shape;3441;p127"/>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50" name="Shape 3450"/>
        <p:cNvGrpSpPr/>
        <p:nvPr/>
      </p:nvGrpSpPr>
      <p:grpSpPr>
        <a:xfrm>
          <a:off x="0" y="0"/>
          <a:ext cx="0" cy="0"/>
          <a:chOff x="0" y="0"/>
          <a:chExt cx="0" cy="0"/>
        </a:xfrm>
      </p:grpSpPr>
      <p:sp>
        <p:nvSpPr>
          <p:cNvPr id="3451" name="Google Shape;3451;p12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52" name="Google Shape;3452;p1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3" name="Google Shape;3453;p1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454" name="Google Shape;3454;p1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64" name="Shape 3464"/>
        <p:cNvGrpSpPr/>
        <p:nvPr/>
      </p:nvGrpSpPr>
      <p:grpSpPr>
        <a:xfrm>
          <a:off x="0" y="0"/>
          <a:ext cx="0" cy="0"/>
          <a:chOff x="0" y="0"/>
          <a:chExt cx="0" cy="0"/>
        </a:xfrm>
      </p:grpSpPr>
      <p:sp>
        <p:nvSpPr>
          <p:cNvPr id="3465" name="Google Shape;3465;p129"/>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6" name="Google Shape;3466;p1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85" name="Shape 885"/>
        <p:cNvGrpSpPr/>
        <p:nvPr/>
      </p:nvGrpSpPr>
      <p:grpSpPr>
        <a:xfrm>
          <a:off x="0" y="0"/>
          <a:ext cx="0" cy="0"/>
          <a:chOff x="0" y="0"/>
          <a:chExt cx="0" cy="0"/>
        </a:xfrm>
      </p:grpSpPr>
      <p:sp>
        <p:nvSpPr>
          <p:cNvPr id="886" name="Google Shape;886;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87" name="Google Shape;887;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88" name="Google Shape;888;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89" name="Google Shape;889;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3476"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78" name="Google Shape;3478;p130"/>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79" name="Google Shape;3479;p1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481" name="Shape 3481"/>
        <p:cNvGrpSpPr/>
        <p:nvPr/>
      </p:nvGrpSpPr>
      <p:grpSpPr>
        <a:xfrm>
          <a:off x="0" y="0"/>
          <a:ext cx="0" cy="0"/>
          <a:chOff x="0" y="0"/>
          <a:chExt cx="0" cy="0"/>
        </a:xfrm>
      </p:grpSpPr>
      <p:sp>
        <p:nvSpPr>
          <p:cNvPr id="3482" name="Google Shape;3482;p131"/>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483" name="Google Shape;3483;p1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484" name="Google Shape;3484;p131"/>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494" name="Shape 3494"/>
        <p:cNvGrpSpPr/>
        <p:nvPr/>
      </p:nvGrpSpPr>
      <p:grpSpPr>
        <a:xfrm>
          <a:off x="0" y="0"/>
          <a:ext cx="0" cy="0"/>
          <a:chOff x="0" y="0"/>
          <a:chExt cx="0" cy="0"/>
        </a:xfrm>
      </p:grpSpPr>
      <p:sp>
        <p:nvSpPr>
          <p:cNvPr id="3495" name="Google Shape;3495;p1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p:txBody>
      </p:sp>
      <p:sp>
        <p:nvSpPr>
          <p:cNvPr id="3496" name="Google Shape;3496;p132"/>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497"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9" name="Google Shape;3499;p133"/>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p:txBody>
      </p:sp>
      <p:sp>
        <p:nvSpPr>
          <p:cNvPr id="3500" name="Google Shape;3500;p133"/>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p:txBody>
      </p:sp>
      <p:sp>
        <p:nvSpPr>
          <p:cNvPr id="3501" name="Google Shape;3501;p133"/>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3502" name="Google Shape;3502;p1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512" name="Shape 3512"/>
        <p:cNvGrpSpPr/>
        <p:nvPr/>
      </p:nvGrpSpPr>
      <p:grpSpPr>
        <a:xfrm>
          <a:off x="0" y="0"/>
          <a:ext cx="0" cy="0"/>
          <a:chOff x="0" y="0"/>
          <a:chExt cx="0" cy="0"/>
        </a:xfrm>
      </p:grpSpPr>
      <p:sp>
        <p:nvSpPr>
          <p:cNvPr id="3513" name="Google Shape;3513;p1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3524"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2941"/>
              </a:srgbClr>
            </a:outerShdw>
          </a:effectLst>
        </p:spPr>
      </p:sp>
      <p:sp>
        <p:nvSpPr>
          <p:cNvPr id="3588" name="Google Shape;3588;p135"/>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3599"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2" name="Google Shape;3662;p1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2941"/>
              </a:srgbClr>
            </a:outerShdw>
          </a:effectLst>
        </p:spPr>
      </p:sp>
      <p:sp>
        <p:nvSpPr>
          <p:cNvPr id="3672" name="Google Shape;3672;p136"/>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3673"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13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2941"/>
              </a:srgbClr>
            </a:outerShdw>
          </a:effectLst>
        </p:spPr>
      </p:sp>
      <p:sp>
        <p:nvSpPr>
          <p:cNvPr id="3746" name="Google Shape;3746;p137"/>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3747"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2941"/>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1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2941"/>
              </a:srgbClr>
            </a:outerShdw>
          </a:effectLst>
        </p:spPr>
      </p:sp>
      <p:sp>
        <p:nvSpPr>
          <p:cNvPr id="3759" name="Google Shape;3759;p138"/>
          <p:cNvSpPr txBox="1"/>
          <p:nvPr/>
        </p:nvSpPr>
        <p:spPr>
          <a:xfrm>
            <a:off x="244350" y="4765501"/>
            <a:ext cx="1315500" cy="2923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760" name="Shape 3760"/>
        <p:cNvGrpSpPr/>
        <p:nvPr/>
      </p:nvGrpSpPr>
      <p:grpSpPr>
        <a:xfrm>
          <a:off x="0" y="0"/>
          <a:ext cx="0" cy="0"/>
          <a:chOff x="0" y="0"/>
          <a:chExt cx="0" cy="0"/>
        </a:xfrm>
      </p:grpSpPr>
      <p:sp>
        <p:nvSpPr>
          <p:cNvPr id="3761" name="Google Shape;3761;g280e6f0b55c_0_30"/>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762" name="Google Shape;3762;g280e6f0b55c_0_30"/>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3" name="Google Shape;3763;g280e6f0b55c_0_30"/>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90" name="Shape 890"/>
        <p:cNvGrpSpPr/>
        <p:nvPr/>
      </p:nvGrpSpPr>
      <p:grpSpPr>
        <a:xfrm>
          <a:off x="0" y="0"/>
          <a:ext cx="0" cy="0"/>
          <a:chOff x="0" y="0"/>
          <a:chExt cx="0" cy="0"/>
        </a:xfrm>
      </p:grpSpPr>
      <p:grpSp>
        <p:nvGrpSpPr>
          <p:cNvPr id="891" name="Google Shape;891;p86"/>
          <p:cNvGrpSpPr/>
          <p:nvPr/>
        </p:nvGrpSpPr>
        <p:grpSpPr>
          <a:xfrm>
            <a:off x="3698727" y="6"/>
            <a:ext cx="3697033" cy="5143642"/>
            <a:chOff x="1926275" y="238125"/>
            <a:chExt cx="3765950" cy="5239525"/>
          </a:xfrm>
        </p:grpSpPr>
        <p:sp>
          <p:nvSpPr>
            <p:cNvPr id="892" name="Google Shape;892;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2" name="Google Shape;952;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54" name="Google Shape;954;p86"/>
          <p:cNvGrpSpPr/>
          <p:nvPr/>
        </p:nvGrpSpPr>
        <p:grpSpPr>
          <a:xfrm>
            <a:off x="1285921" y="2144122"/>
            <a:ext cx="2868897" cy="817157"/>
            <a:chOff x="238125" y="1822850"/>
            <a:chExt cx="7080200" cy="2016675"/>
          </a:xfrm>
        </p:grpSpPr>
        <p:sp>
          <p:nvSpPr>
            <p:cNvPr id="955" name="Google Shape;955;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2" name="Google Shape;962;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2941"/>
              </a:srgbClr>
            </a:outerShdw>
          </a:effectLst>
        </p:spPr>
      </p:sp>
      <p:sp>
        <p:nvSpPr>
          <p:cNvPr id="963" name="Google Shape;963;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3769" name="Shape 3769"/>
        <p:cNvGrpSpPr/>
        <p:nvPr/>
      </p:nvGrpSpPr>
      <p:grpSpPr>
        <a:xfrm>
          <a:off x="0" y="0"/>
          <a:ext cx="0" cy="0"/>
          <a:chOff x="0" y="0"/>
          <a:chExt cx="0" cy="0"/>
        </a:xfrm>
      </p:grpSpPr>
      <p:sp>
        <p:nvSpPr>
          <p:cNvPr id="3770" name="Google Shape;3770;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71" name="Google Shape;3771;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2" name="Google Shape;3772;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3773" name="Shape 3773"/>
        <p:cNvGrpSpPr/>
        <p:nvPr/>
      </p:nvGrpSpPr>
      <p:grpSpPr>
        <a:xfrm>
          <a:off x="0" y="0"/>
          <a:ext cx="0" cy="0"/>
          <a:chOff x="0" y="0"/>
          <a:chExt cx="0" cy="0"/>
        </a:xfrm>
      </p:grpSpPr>
      <p:sp>
        <p:nvSpPr>
          <p:cNvPr id="3774" name="Google Shape;3774;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5" name="Google Shape;3775;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3776" name="Shape 3776"/>
        <p:cNvGrpSpPr/>
        <p:nvPr/>
      </p:nvGrpSpPr>
      <p:grpSpPr>
        <a:xfrm>
          <a:off x="0" y="0"/>
          <a:ext cx="0" cy="0"/>
          <a:chOff x="0" y="0"/>
          <a:chExt cx="0" cy="0"/>
        </a:xfrm>
      </p:grpSpPr>
      <p:sp>
        <p:nvSpPr>
          <p:cNvPr id="3777" name="Google Shape;3777;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78" name="Google Shape;3778;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3779" name="Shape 3779"/>
        <p:cNvGrpSpPr/>
        <p:nvPr/>
      </p:nvGrpSpPr>
      <p:grpSpPr>
        <a:xfrm>
          <a:off x="0" y="0"/>
          <a:ext cx="0" cy="0"/>
          <a:chOff x="0" y="0"/>
          <a:chExt cx="0" cy="0"/>
        </a:xfrm>
      </p:grpSpPr>
      <p:sp>
        <p:nvSpPr>
          <p:cNvPr id="3780" name="Google Shape;3780;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1" name="Google Shape;3781;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3782" name="Shape 3782"/>
        <p:cNvGrpSpPr/>
        <p:nvPr/>
      </p:nvGrpSpPr>
      <p:grpSpPr>
        <a:xfrm>
          <a:off x="0" y="0"/>
          <a:ext cx="0" cy="0"/>
          <a:chOff x="0" y="0"/>
          <a:chExt cx="0" cy="0"/>
        </a:xfrm>
      </p:grpSpPr>
      <p:sp>
        <p:nvSpPr>
          <p:cNvPr id="3783" name="Google Shape;3783;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4" name="Google Shape;3784;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3785" name="Shape 3785"/>
        <p:cNvGrpSpPr/>
        <p:nvPr/>
      </p:nvGrpSpPr>
      <p:grpSpPr>
        <a:xfrm>
          <a:off x="0" y="0"/>
          <a:ext cx="0" cy="0"/>
          <a:chOff x="0" y="0"/>
          <a:chExt cx="0" cy="0"/>
        </a:xfrm>
      </p:grpSpPr>
      <p:sp>
        <p:nvSpPr>
          <p:cNvPr id="3786" name="Google Shape;3786;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87" name="Google Shape;3787;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88" name="Google Shape;3788;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3789" name="Shape 3789"/>
        <p:cNvGrpSpPr/>
        <p:nvPr/>
      </p:nvGrpSpPr>
      <p:grpSpPr>
        <a:xfrm>
          <a:off x="0" y="0"/>
          <a:ext cx="0" cy="0"/>
          <a:chOff x="0" y="0"/>
          <a:chExt cx="0" cy="0"/>
        </a:xfrm>
      </p:grpSpPr>
      <p:sp>
        <p:nvSpPr>
          <p:cNvPr id="3790" name="Google Shape;3790;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1" name="Google Shape;3791;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2" name="Google Shape;3792;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3793" name="Shape 3793"/>
        <p:cNvGrpSpPr/>
        <p:nvPr/>
      </p:nvGrpSpPr>
      <p:grpSpPr>
        <a:xfrm>
          <a:off x="0" y="0"/>
          <a:ext cx="0" cy="0"/>
          <a:chOff x="0" y="0"/>
          <a:chExt cx="0" cy="0"/>
        </a:xfrm>
      </p:grpSpPr>
      <p:sp>
        <p:nvSpPr>
          <p:cNvPr id="3794" name="Google Shape;3794;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5" name="Google Shape;3795;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796" name="Google Shape;3796;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3797" name="Shape 3797"/>
        <p:cNvGrpSpPr/>
        <p:nvPr/>
      </p:nvGrpSpPr>
      <p:grpSpPr>
        <a:xfrm>
          <a:off x="0" y="0"/>
          <a:ext cx="0" cy="0"/>
          <a:chOff x="0" y="0"/>
          <a:chExt cx="0" cy="0"/>
        </a:xfrm>
      </p:grpSpPr>
      <p:sp>
        <p:nvSpPr>
          <p:cNvPr id="3798" name="Google Shape;3798;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799" name="Google Shape;3799;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0" name="Google Shape;3800;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3801" name="Shape 3801"/>
        <p:cNvGrpSpPr/>
        <p:nvPr/>
      </p:nvGrpSpPr>
      <p:grpSpPr>
        <a:xfrm>
          <a:off x="0" y="0"/>
          <a:ext cx="0" cy="0"/>
          <a:chOff x="0" y="0"/>
          <a:chExt cx="0" cy="0"/>
        </a:xfrm>
      </p:grpSpPr>
      <p:sp>
        <p:nvSpPr>
          <p:cNvPr id="3802" name="Google Shape;3802;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3" name="Google Shape;3803;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4" name="Google Shape;3804;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4" name="Shape 964"/>
        <p:cNvGrpSpPr/>
        <p:nvPr/>
      </p:nvGrpSpPr>
      <p:grpSpPr>
        <a:xfrm>
          <a:off x="0" y="0"/>
          <a:ext cx="0" cy="0"/>
          <a:chOff x="0" y="0"/>
          <a:chExt cx="0" cy="0"/>
        </a:xfrm>
      </p:grpSpPr>
      <p:sp>
        <p:nvSpPr>
          <p:cNvPr id="965" name="Google Shape;965;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6" name="Google Shape;966;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7" name="Google Shape;967;p80"/>
          <p:cNvGrpSpPr/>
          <p:nvPr/>
        </p:nvGrpSpPr>
        <p:grpSpPr>
          <a:xfrm>
            <a:off x="8041173" y="4778596"/>
            <a:ext cx="598277" cy="170409"/>
            <a:chOff x="238125" y="1822850"/>
            <a:chExt cx="7080200" cy="2016675"/>
          </a:xfrm>
        </p:grpSpPr>
        <p:sp>
          <p:nvSpPr>
            <p:cNvPr id="968" name="Google Shape;968;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5" name="Google Shape;975;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3805" name="Shape 3805"/>
        <p:cNvGrpSpPr/>
        <p:nvPr/>
      </p:nvGrpSpPr>
      <p:grpSpPr>
        <a:xfrm>
          <a:off x="0" y="0"/>
          <a:ext cx="0" cy="0"/>
          <a:chOff x="0" y="0"/>
          <a:chExt cx="0" cy="0"/>
        </a:xfrm>
      </p:grpSpPr>
      <p:sp>
        <p:nvSpPr>
          <p:cNvPr id="3806" name="Google Shape;3806;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07" name="Google Shape;3807;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08" name="Google Shape;3808;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3809" name="Shape 3809"/>
        <p:cNvGrpSpPr/>
        <p:nvPr/>
      </p:nvGrpSpPr>
      <p:grpSpPr>
        <a:xfrm>
          <a:off x="0" y="0"/>
          <a:ext cx="0" cy="0"/>
          <a:chOff x="0" y="0"/>
          <a:chExt cx="0" cy="0"/>
        </a:xfrm>
      </p:grpSpPr>
      <p:sp>
        <p:nvSpPr>
          <p:cNvPr id="3810" name="Google Shape;3810;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1" name="Google Shape;3811;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2" name="Google Shape;3812;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3813" name="Shape 3813"/>
        <p:cNvGrpSpPr/>
        <p:nvPr/>
      </p:nvGrpSpPr>
      <p:grpSpPr>
        <a:xfrm>
          <a:off x="0" y="0"/>
          <a:ext cx="0" cy="0"/>
          <a:chOff x="0" y="0"/>
          <a:chExt cx="0" cy="0"/>
        </a:xfrm>
      </p:grpSpPr>
      <p:sp>
        <p:nvSpPr>
          <p:cNvPr id="3814" name="Google Shape;3814;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5" name="Google Shape;3815;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16" name="Google Shape;3816;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3817" name="Shape 3817"/>
        <p:cNvGrpSpPr/>
        <p:nvPr/>
      </p:nvGrpSpPr>
      <p:grpSpPr>
        <a:xfrm>
          <a:off x="0" y="0"/>
          <a:ext cx="0" cy="0"/>
          <a:chOff x="0" y="0"/>
          <a:chExt cx="0" cy="0"/>
        </a:xfrm>
      </p:grpSpPr>
      <p:sp>
        <p:nvSpPr>
          <p:cNvPr id="3818" name="Google Shape;3818;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19" name="Google Shape;3819;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0" name="Google Shape;3820;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3821" name="Shape 3821"/>
        <p:cNvGrpSpPr/>
        <p:nvPr/>
      </p:nvGrpSpPr>
      <p:grpSpPr>
        <a:xfrm>
          <a:off x="0" y="0"/>
          <a:ext cx="0" cy="0"/>
          <a:chOff x="0" y="0"/>
          <a:chExt cx="0" cy="0"/>
        </a:xfrm>
      </p:grpSpPr>
      <p:sp>
        <p:nvSpPr>
          <p:cNvPr id="3822" name="Google Shape;3822;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3823" name="Google Shape;3823;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4" name="Google Shape;3824;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25" name="Shape 3825"/>
        <p:cNvGrpSpPr/>
        <p:nvPr/>
      </p:nvGrpSpPr>
      <p:grpSpPr>
        <a:xfrm>
          <a:off x="0" y="0"/>
          <a:ext cx="0" cy="0"/>
          <a:chOff x="0" y="0"/>
          <a:chExt cx="0" cy="0"/>
        </a:xfrm>
      </p:grpSpPr>
      <p:sp>
        <p:nvSpPr>
          <p:cNvPr id="3826" name="Google Shape;3826;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27" name="Google Shape;3827;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8" name="Google Shape;3828;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29" name="Google Shape;3829;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3830" name="Shape 3830"/>
        <p:cNvGrpSpPr/>
        <p:nvPr/>
      </p:nvGrpSpPr>
      <p:grpSpPr>
        <a:xfrm>
          <a:off x="0" y="0"/>
          <a:ext cx="0" cy="0"/>
          <a:chOff x="0" y="0"/>
          <a:chExt cx="0" cy="0"/>
        </a:xfrm>
      </p:grpSpPr>
      <p:sp>
        <p:nvSpPr>
          <p:cNvPr id="3831" name="Google Shape;3831;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2" name="Google Shape;3832;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3" name="Google Shape;3833;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4" name="Google Shape;3834;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3835" name="Shape 3835"/>
        <p:cNvGrpSpPr/>
        <p:nvPr/>
      </p:nvGrpSpPr>
      <p:grpSpPr>
        <a:xfrm>
          <a:off x="0" y="0"/>
          <a:ext cx="0" cy="0"/>
          <a:chOff x="0" y="0"/>
          <a:chExt cx="0" cy="0"/>
        </a:xfrm>
      </p:grpSpPr>
      <p:sp>
        <p:nvSpPr>
          <p:cNvPr id="3836" name="Google Shape;3836;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37" name="Google Shape;3837;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38" name="Google Shape;3838;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39" name="Google Shape;3839;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0" name="Google Shape;3840;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3841" name="Shape 3841"/>
        <p:cNvGrpSpPr/>
        <p:nvPr/>
      </p:nvGrpSpPr>
      <p:grpSpPr>
        <a:xfrm>
          <a:off x="0" y="0"/>
          <a:ext cx="0" cy="0"/>
          <a:chOff x="0" y="0"/>
          <a:chExt cx="0" cy="0"/>
        </a:xfrm>
      </p:grpSpPr>
      <p:sp>
        <p:nvSpPr>
          <p:cNvPr id="3842" name="Google Shape;3842;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3" name="Google Shape;3843;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44" name="Google Shape;3844;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5" name="Google Shape;3845;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46" name="Google Shape;3846;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3847" name="Shape 3847"/>
        <p:cNvGrpSpPr/>
        <p:nvPr/>
      </p:nvGrpSpPr>
      <p:grpSpPr>
        <a:xfrm>
          <a:off x="0" y="0"/>
          <a:ext cx="0" cy="0"/>
          <a:chOff x="0" y="0"/>
          <a:chExt cx="0" cy="0"/>
        </a:xfrm>
      </p:grpSpPr>
      <p:sp>
        <p:nvSpPr>
          <p:cNvPr id="3848" name="Google Shape;3848;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49" name="Google Shape;3849;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0" name="Google Shape;3850;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1" name="Google Shape;3851;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2" name="Google Shape;3852;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76" name="Shape 976"/>
        <p:cNvGrpSpPr/>
        <p:nvPr/>
      </p:nvGrpSpPr>
      <p:grpSpPr>
        <a:xfrm>
          <a:off x="0" y="0"/>
          <a:ext cx="0" cy="0"/>
          <a:chOff x="0" y="0"/>
          <a:chExt cx="0" cy="0"/>
        </a:xfrm>
      </p:grpSpPr>
      <p:sp>
        <p:nvSpPr>
          <p:cNvPr id="977" name="Google Shape;977;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979" name="Google Shape;979;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980" name="Google Shape;980;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981" name="Google Shape;981;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982" name="Google Shape;982;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983" name="Google Shape;983;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3853" name="Shape 3853"/>
        <p:cNvGrpSpPr/>
        <p:nvPr/>
      </p:nvGrpSpPr>
      <p:grpSpPr>
        <a:xfrm>
          <a:off x="0" y="0"/>
          <a:ext cx="0" cy="0"/>
          <a:chOff x="0" y="0"/>
          <a:chExt cx="0" cy="0"/>
        </a:xfrm>
      </p:grpSpPr>
      <p:sp>
        <p:nvSpPr>
          <p:cNvPr id="3854" name="Google Shape;3854;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55" name="Google Shape;3855;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56" name="Google Shape;3856;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7" name="Google Shape;3857;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58" name="Google Shape;3858;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859" name="Shape 3859"/>
        <p:cNvGrpSpPr/>
        <p:nvPr/>
      </p:nvGrpSpPr>
      <p:grpSpPr>
        <a:xfrm>
          <a:off x="0" y="0"/>
          <a:ext cx="0" cy="0"/>
          <a:chOff x="0" y="0"/>
          <a:chExt cx="0" cy="0"/>
        </a:xfrm>
      </p:grpSpPr>
      <p:sp>
        <p:nvSpPr>
          <p:cNvPr id="3860" name="Google Shape;3860;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1" name="Google Shape;3861;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3862" name="Google Shape;3862;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63" name="Google Shape;3863;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4" name="Google Shape;3864;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5" name="Google Shape;3865;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66" name="Google Shape;3866;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3867" name="Shape 3867"/>
        <p:cNvGrpSpPr/>
        <p:nvPr/>
      </p:nvGrpSpPr>
      <p:grpSpPr>
        <a:xfrm>
          <a:off x="0" y="0"/>
          <a:ext cx="0" cy="0"/>
          <a:chOff x="0" y="0"/>
          <a:chExt cx="0" cy="0"/>
        </a:xfrm>
      </p:grpSpPr>
      <p:sp>
        <p:nvSpPr>
          <p:cNvPr id="3868" name="Google Shape;3868;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69" name="Google Shape;3869;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0" name="Google Shape;3870;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1" name="Google Shape;3871;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2" name="Google Shape;3872;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3" name="Google Shape;3873;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3874" name="Shape 3874"/>
        <p:cNvGrpSpPr/>
        <p:nvPr/>
      </p:nvGrpSpPr>
      <p:grpSpPr>
        <a:xfrm>
          <a:off x="0" y="0"/>
          <a:ext cx="0" cy="0"/>
          <a:chOff x="0" y="0"/>
          <a:chExt cx="0" cy="0"/>
        </a:xfrm>
      </p:grpSpPr>
      <p:sp>
        <p:nvSpPr>
          <p:cNvPr id="3875" name="Google Shape;3875;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76" name="Google Shape;3876;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77" name="Google Shape;3877;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8" name="Google Shape;3878;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79" name="Google Shape;3879;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0" name="Google Shape;3880;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3881" name="Shape 3881"/>
        <p:cNvGrpSpPr/>
        <p:nvPr/>
      </p:nvGrpSpPr>
      <p:grpSpPr>
        <a:xfrm>
          <a:off x="0" y="0"/>
          <a:ext cx="0" cy="0"/>
          <a:chOff x="0" y="0"/>
          <a:chExt cx="0" cy="0"/>
        </a:xfrm>
      </p:grpSpPr>
      <p:sp>
        <p:nvSpPr>
          <p:cNvPr id="3882" name="Google Shape;3882;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83" name="Google Shape;3883;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84" name="Google Shape;3884;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5" name="Google Shape;3885;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6" name="Google Shape;3886;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87" name="Google Shape;3887;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3888" name="Shape 3888"/>
        <p:cNvGrpSpPr/>
        <p:nvPr/>
      </p:nvGrpSpPr>
      <p:grpSpPr>
        <a:xfrm>
          <a:off x="0" y="0"/>
          <a:ext cx="0" cy="0"/>
          <a:chOff x="0" y="0"/>
          <a:chExt cx="0" cy="0"/>
        </a:xfrm>
      </p:grpSpPr>
      <p:sp>
        <p:nvSpPr>
          <p:cNvPr id="3889" name="Google Shape;3889;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0" name="Google Shape;3890;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1" name="Google Shape;3891;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892" name="Google Shape;3892;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3" name="Google Shape;3893;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4" name="Google Shape;3894;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5" name="Google Shape;3895;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3896" name="Shape 3896"/>
        <p:cNvGrpSpPr/>
        <p:nvPr/>
      </p:nvGrpSpPr>
      <p:grpSpPr>
        <a:xfrm>
          <a:off x="0" y="0"/>
          <a:ext cx="0" cy="0"/>
          <a:chOff x="0" y="0"/>
          <a:chExt cx="0" cy="0"/>
        </a:xfrm>
      </p:grpSpPr>
      <p:sp>
        <p:nvSpPr>
          <p:cNvPr id="3897" name="Google Shape;3897;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898" name="Google Shape;3898;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99" name="Google Shape;3899;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0" name="Google Shape;3900;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1" name="Google Shape;3901;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2" name="Google Shape;3902;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3" name="Google Shape;3903;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3904" name="Shape 3904"/>
        <p:cNvGrpSpPr/>
        <p:nvPr/>
      </p:nvGrpSpPr>
      <p:grpSpPr>
        <a:xfrm>
          <a:off x="0" y="0"/>
          <a:ext cx="0" cy="0"/>
          <a:chOff x="0" y="0"/>
          <a:chExt cx="0" cy="0"/>
        </a:xfrm>
      </p:grpSpPr>
      <p:sp>
        <p:nvSpPr>
          <p:cNvPr id="3905" name="Google Shape;3905;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6" name="Google Shape;3906;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07" name="Google Shape;3907;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08" name="Google Shape;3908;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09" name="Google Shape;3909;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0" name="Google Shape;3910;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1" name="Google Shape;3911;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2" name="Google Shape;3912;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3" name="Google Shape;3913;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4" name="Google Shape;3914;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15" name="Google Shape;3915;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3916" name="Shape 3916"/>
        <p:cNvGrpSpPr/>
        <p:nvPr/>
      </p:nvGrpSpPr>
      <p:grpSpPr>
        <a:xfrm>
          <a:off x="0" y="0"/>
          <a:ext cx="0" cy="0"/>
          <a:chOff x="0" y="0"/>
          <a:chExt cx="0" cy="0"/>
        </a:xfrm>
      </p:grpSpPr>
      <p:sp>
        <p:nvSpPr>
          <p:cNvPr id="3917" name="Google Shape;3917;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18" name="Google Shape;3918;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19" name="Google Shape;3919;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0" name="Google Shape;3920;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1" name="Google Shape;3921;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2" name="Google Shape;3922;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3" name="Google Shape;3923;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4" name="Google Shape;3924;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3925" name="Shape 3925"/>
        <p:cNvGrpSpPr/>
        <p:nvPr/>
      </p:nvGrpSpPr>
      <p:grpSpPr>
        <a:xfrm>
          <a:off x="0" y="0"/>
          <a:ext cx="0" cy="0"/>
          <a:chOff x="0" y="0"/>
          <a:chExt cx="0" cy="0"/>
        </a:xfrm>
      </p:grpSpPr>
      <p:sp>
        <p:nvSpPr>
          <p:cNvPr id="3926" name="Google Shape;3926;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27" name="Google Shape;3927;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28" name="Google Shape;3928;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29" name="Google Shape;3929;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0" name="Google Shape;3930;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1" name="Google Shape;3931;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2" name="Google Shape;3932;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3" name="Google Shape;3933;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3934" name="Shape 3934"/>
        <p:cNvGrpSpPr/>
        <p:nvPr/>
      </p:nvGrpSpPr>
      <p:grpSpPr>
        <a:xfrm>
          <a:off x="0" y="0"/>
          <a:ext cx="0" cy="0"/>
          <a:chOff x="0" y="0"/>
          <a:chExt cx="0" cy="0"/>
        </a:xfrm>
      </p:grpSpPr>
      <p:sp>
        <p:nvSpPr>
          <p:cNvPr id="3935" name="Google Shape;3935;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36" name="Google Shape;3936;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37" name="Google Shape;3937;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8" name="Google Shape;3938;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39" name="Google Shape;3939;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0" name="Google Shape;3940;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1" name="Google Shape;3941;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2" name="Google Shape;3942;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3" name="Google Shape;3943;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3944" name="Shape 3944"/>
        <p:cNvGrpSpPr/>
        <p:nvPr/>
      </p:nvGrpSpPr>
      <p:grpSpPr>
        <a:xfrm>
          <a:off x="0" y="0"/>
          <a:ext cx="0" cy="0"/>
          <a:chOff x="0" y="0"/>
          <a:chExt cx="0" cy="0"/>
        </a:xfrm>
      </p:grpSpPr>
      <p:sp>
        <p:nvSpPr>
          <p:cNvPr id="3945" name="Google Shape;3945;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46" name="Google Shape;3946;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47" name="Google Shape;3947;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8" name="Google Shape;3948;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49" name="Google Shape;3949;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0" name="Google Shape;3950;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1" name="Google Shape;3951;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2" name="Google Shape;3952;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3" name="Google Shape;3953;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3954" name="Shape 3954"/>
        <p:cNvGrpSpPr/>
        <p:nvPr/>
      </p:nvGrpSpPr>
      <p:grpSpPr>
        <a:xfrm>
          <a:off x="0" y="0"/>
          <a:ext cx="0" cy="0"/>
          <a:chOff x="0" y="0"/>
          <a:chExt cx="0" cy="0"/>
        </a:xfrm>
      </p:grpSpPr>
      <p:sp>
        <p:nvSpPr>
          <p:cNvPr id="3955" name="Google Shape;3955;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56" name="Google Shape;3956;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57" name="Google Shape;3957;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8" name="Google Shape;3958;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59" name="Google Shape;3959;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0" name="Google Shape;3960;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1" name="Google Shape;3961;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2" name="Google Shape;3962;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3" name="Google Shape;3963;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4" name="Google Shape;3964;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5" name="Google Shape;3965;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6" name="Google Shape;3966;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7" name="Google Shape;3967;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8" name="Google Shape;3968;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69" name="Google Shape;3969;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3970" name="Shape 3970"/>
        <p:cNvGrpSpPr/>
        <p:nvPr/>
      </p:nvGrpSpPr>
      <p:grpSpPr>
        <a:xfrm>
          <a:off x="0" y="0"/>
          <a:ext cx="0" cy="0"/>
          <a:chOff x="0" y="0"/>
          <a:chExt cx="0" cy="0"/>
        </a:xfrm>
      </p:grpSpPr>
      <p:sp>
        <p:nvSpPr>
          <p:cNvPr id="3971" name="Google Shape;3971;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72" name="Google Shape;3972;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73" name="Google Shape;3973;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4" name="Google Shape;3974;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5" name="Google Shape;3975;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6" name="Google Shape;3976;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7" name="Google Shape;3977;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8" name="Google Shape;3978;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79" name="Google Shape;3979;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0" name="Google Shape;3980;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1" name="Google Shape;3981;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2" name="Google Shape;3982;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3983" name="Shape 3983"/>
        <p:cNvGrpSpPr/>
        <p:nvPr/>
      </p:nvGrpSpPr>
      <p:grpSpPr>
        <a:xfrm>
          <a:off x="0" y="0"/>
          <a:ext cx="0" cy="0"/>
          <a:chOff x="0" y="0"/>
          <a:chExt cx="0" cy="0"/>
        </a:xfrm>
      </p:grpSpPr>
      <p:sp>
        <p:nvSpPr>
          <p:cNvPr id="3984" name="Google Shape;3984;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85" name="Google Shape;3985;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86" name="Google Shape;3986;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7" name="Google Shape;3987;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8" name="Google Shape;3988;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89" name="Google Shape;3989;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0" name="Google Shape;3990;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1" name="Google Shape;3991;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2" name="Google Shape;3992;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3993" name="Shape 3993"/>
        <p:cNvGrpSpPr/>
        <p:nvPr/>
      </p:nvGrpSpPr>
      <p:grpSpPr>
        <a:xfrm>
          <a:off x="0" y="0"/>
          <a:ext cx="0" cy="0"/>
          <a:chOff x="0" y="0"/>
          <a:chExt cx="0" cy="0"/>
        </a:xfrm>
      </p:grpSpPr>
      <p:sp>
        <p:nvSpPr>
          <p:cNvPr id="3994" name="Google Shape;3994;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95" name="Google Shape;3995;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996" name="Google Shape;3996;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7" name="Google Shape;3997;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8" name="Google Shape;3998;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999" name="Google Shape;3999;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0" name="Google Shape;4000;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1" name="Google Shape;4001;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2" name="Google Shape;4002;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3" name="Google Shape;4003;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4004" name="Shape 4004"/>
        <p:cNvGrpSpPr/>
        <p:nvPr/>
      </p:nvGrpSpPr>
      <p:grpSpPr>
        <a:xfrm>
          <a:off x="0" y="0"/>
          <a:ext cx="0" cy="0"/>
          <a:chOff x="0" y="0"/>
          <a:chExt cx="0" cy="0"/>
        </a:xfrm>
      </p:grpSpPr>
      <p:sp>
        <p:nvSpPr>
          <p:cNvPr id="4005" name="Google Shape;4005;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06" name="Google Shape;4006;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7" name="Google Shape;4007;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08" name="Google Shape;4008;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09" name="Google Shape;4009;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4010" name="Shape 4010"/>
        <p:cNvGrpSpPr/>
        <p:nvPr/>
      </p:nvGrpSpPr>
      <p:grpSpPr>
        <a:xfrm>
          <a:off x="0" y="0"/>
          <a:ext cx="0" cy="0"/>
          <a:chOff x="0" y="0"/>
          <a:chExt cx="0" cy="0"/>
        </a:xfrm>
      </p:grpSpPr>
      <p:sp>
        <p:nvSpPr>
          <p:cNvPr id="4011" name="Google Shape;4011;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2" name="Google Shape;4012;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13" name="Google Shape;4013;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4" name="Google Shape;4014;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5" name="Google Shape;4015;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16" name="Google Shape;4016;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4017" name="Shape 4017"/>
        <p:cNvGrpSpPr/>
        <p:nvPr/>
      </p:nvGrpSpPr>
      <p:grpSpPr>
        <a:xfrm>
          <a:off x="0" y="0"/>
          <a:ext cx="0" cy="0"/>
          <a:chOff x="0" y="0"/>
          <a:chExt cx="0" cy="0"/>
        </a:xfrm>
      </p:grpSpPr>
      <p:sp>
        <p:nvSpPr>
          <p:cNvPr id="4018" name="Google Shape;4018;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19" name="Google Shape;4019;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0" name="Google Shape;4020;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1" name="Google Shape;4021;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2" name="Google Shape;4022;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3" name="Google Shape;4023;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4" name="Google Shape;4024;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25" name="Google Shape;4025;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26" name="Shape 4026"/>
        <p:cNvGrpSpPr/>
        <p:nvPr/>
      </p:nvGrpSpPr>
      <p:grpSpPr>
        <a:xfrm>
          <a:off x="0" y="0"/>
          <a:ext cx="0" cy="0"/>
          <a:chOff x="0" y="0"/>
          <a:chExt cx="0" cy="0"/>
        </a:xfrm>
      </p:grpSpPr>
      <p:sp>
        <p:nvSpPr>
          <p:cNvPr id="4027" name="Google Shape;4027;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28" name="Google Shape;4028;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29" name="Google Shape;4029;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4030" name="Shape 4030"/>
        <p:cNvGrpSpPr/>
        <p:nvPr/>
      </p:nvGrpSpPr>
      <p:grpSpPr>
        <a:xfrm>
          <a:off x="0" y="0"/>
          <a:ext cx="0" cy="0"/>
          <a:chOff x="0" y="0"/>
          <a:chExt cx="0" cy="0"/>
        </a:xfrm>
      </p:grpSpPr>
      <p:sp>
        <p:nvSpPr>
          <p:cNvPr id="4031" name="Google Shape;4031;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2" name="Google Shape;4032;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3" name="Google Shape;4033;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4034" name="Shape 4034"/>
        <p:cNvGrpSpPr/>
        <p:nvPr/>
      </p:nvGrpSpPr>
      <p:grpSpPr>
        <a:xfrm>
          <a:off x="0" y="0"/>
          <a:ext cx="0" cy="0"/>
          <a:chOff x="0" y="0"/>
          <a:chExt cx="0" cy="0"/>
        </a:xfrm>
      </p:grpSpPr>
      <p:sp>
        <p:nvSpPr>
          <p:cNvPr id="4035" name="Google Shape;4035;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36" name="Google Shape;4036;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37" name="Google Shape;4037;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38" name="Google Shape;4038;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4039" name="Google Shape;4039;p263"/>
          <p:cNvGrpSpPr/>
          <p:nvPr/>
        </p:nvGrpSpPr>
        <p:grpSpPr>
          <a:xfrm>
            <a:off x="4431688" y="1128144"/>
            <a:ext cx="280624" cy="244421"/>
            <a:chOff x="9439275" y="6796088"/>
            <a:chExt cx="639763" cy="557212"/>
          </a:xfrm>
        </p:grpSpPr>
        <p:sp>
          <p:nvSpPr>
            <p:cNvPr id="4040" name="Google Shape;4040;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1" name="Google Shape;4041;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42" name="Google Shape;4042;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4043" name="Shape 4043"/>
        <p:cNvGrpSpPr/>
        <p:nvPr/>
      </p:nvGrpSpPr>
      <p:grpSpPr>
        <a:xfrm>
          <a:off x="0" y="0"/>
          <a:ext cx="0" cy="0"/>
          <a:chOff x="0" y="0"/>
          <a:chExt cx="0" cy="0"/>
        </a:xfrm>
      </p:grpSpPr>
      <p:sp>
        <p:nvSpPr>
          <p:cNvPr id="4044" name="Google Shape;4044;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45" name="Google Shape;4045;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4046" name="Google Shape;4046;p264"/>
          <p:cNvGrpSpPr/>
          <p:nvPr/>
        </p:nvGrpSpPr>
        <p:grpSpPr>
          <a:xfrm>
            <a:off x="4430992" y="1128143"/>
            <a:ext cx="282016" cy="205426"/>
            <a:chOff x="12003088" y="6784975"/>
            <a:chExt cx="642937" cy="468313"/>
          </a:xfrm>
        </p:grpSpPr>
        <p:sp>
          <p:nvSpPr>
            <p:cNvPr id="4047" name="Google Shape;4047;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8" name="Google Shape;4048;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49" name="Google Shape;4049;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0" name="Google Shape;4050;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4051" name="Google Shape;4051;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4052" name="Shape 4052"/>
        <p:cNvGrpSpPr/>
        <p:nvPr/>
      </p:nvGrpSpPr>
      <p:grpSpPr>
        <a:xfrm>
          <a:off x="0" y="0"/>
          <a:ext cx="0" cy="0"/>
          <a:chOff x="0" y="0"/>
          <a:chExt cx="0" cy="0"/>
        </a:xfrm>
      </p:grpSpPr>
      <p:sp>
        <p:nvSpPr>
          <p:cNvPr id="4053" name="Google Shape;4053;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54" name="Google Shape;4054;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55" name="Google Shape;4055;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4056" name="Google Shape;4056;p265"/>
          <p:cNvGrpSpPr/>
          <p:nvPr/>
        </p:nvGrpSpPr>
        <p:grpSpPr>
          <a:xfrm>
            <a:off x="4409714" y="1126654"/>
            <a:ext cx="324571" cy="198462"/>
            <a:chOff x="7391400" y="6900863"/>
            <a:chExt cx="804863" cy="492125"/>
          </a:xfrm>
        </p:grpSpPr>
        <p:sp>
          <p:nvSpPr>
            <p:cNvPr id="4057" name="Google Shape;4057;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58" name="Google Shape;4058;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4059" name="Google Shape;4059;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4060" name="Shape 4060"/>
        <p:cNvGrpSpPr/>
        <p:nvPr/>
      </p:nvGrpSpPr>
      <p:grpSpPr>
        <a:xfrm>
          <a:off x="0" y="0"/>
          <a:ext cx="0" cy="0"/>
          <a:chOff x="0" y="0"/>
          <a:chExt cx="0" cy="0"/>
        </a:xfrm>
      </p:grpSpPr>
      <p:sp>
        <p:nvSpPr>
          <p:cNvPr id="4061" name="Google Shape;4061;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62" name="Google Shape;4062;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63" name="Google Shape;4063;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4064" name="Google Shape;4064;p266"/>
          <p:cNvGrpSpPr/>
          <p:nvPr/>
        </p:nvGrpSpPr>
        <p:grpSpPr>
          <a:xfrm>
            <a:off x="4409714" y="1108134"/>
            <a:ext cx="324571" cy="261821"/>
            <a:chOff x="3017838" y="2587625"/>
            <a:chExt cx="812801" cy="655638"/>
          </a:xfrm>
        </p:grpSpPr>
        <p:sp>
          <p:nvSpPr>
            <p:cNvPr id="4065" name="Google Shape;4065;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4066" name="Google Shape;4066;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4067" name="Google Shape;4067;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4068" name="Shape 4068"/>
        <p:cNvGrpSpPr/>
        <p:nvPr/>
      </p:nvGrpSpPr>
      <p:grpSpPr>
        <a:xfrm>
          <a:off x="0" y="0"/>
          <a:ext cx="0" cy="0"/>
          <a:chOff x="0" y="0"/>
          <a:chExt cx="0" cy="0"/>
        </a:xfrm>
      </p:grpSpPr>
      <p:sp>
        <p:nvSpPr>
          <p:cNvPr id="4069" name="Google Shape;4069;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070" name="Google Shape;4070;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1" name="Google Shape;4071;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2" name="Google Shape;4072;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73" name="Google Shape;4073;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4074" name="Shape 4074"/>
        <p:cNvGrpSpPr/>
        <p:nvPr/>
      </p:nvGrpSpPr>
      <p:grpSpPr>
        <a:xfrm>
          <a:off x="0" y="0"/>
          <a:ext cx="0" cy="0"/>
          <a:chOff x="0" y="0"/>
          <a:chExt cx="0" cy="0"/>
        </a:xfrm>
      </p:grpSpPr>
      <p:sp>
        <p:nvSpPr>
          <p:cNvPr id="4075" name="Google Shape;4075;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076" name="Google Shape;4076;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4077" name="Google Shape;4077;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082" name="Shape 4082"/>
        <p:cNvGrpSpPr/>
        <p:nvPr/>
      </p:nvGrpSpPr>
      <p:grpSpPr>
        <a:xfrm>
          <a:off x="0" y="0"/>
          <a:ext cx="0" cy="0"/>
          <a:chOff x="0" y="0"/>
          <a:chExt cx="0" cy="0"/>
        </a:xfrm>
      </p:grpSpPr>
      <p:sp>
        <p:nvSpPr>
          <p:cNvPr id="4083" name="Google Shape;4083;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4084" name="Shape 4084"/>
        <p:cNvGrpSpPr/>
        <p:nvPr/>
      </p:nvGrpSpPr>
      <p:grpSpPr>
        <a:xfrm>
          <a:off x="0" y="0"/>
          <a:ext cx="0" cy="0"/>
          <a:chOff x="0" y="0"/>
          <a:chExt cx="0" cy="0"/>
        </a:xfrm>
      </p:grpSpPr>
      <p:sp>
        <p:nvSpPr>
          <p:cNvPr id="4085" name="Google Shape;4085;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86" name="Google Shape;4086;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4087" name="Google Shape;4087;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88" name="Google Shape;4088;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090" name="Google Shape;4090;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91" name="Shape 4091"/>
        <p:cNvGrpSpPr/>
        <p:nvPr/>
      </p:nvGrpSpPr>
      <p:grpSpPr>
        <a:xfrm>
          <a:off x="0" y="0"/>
          <a:ext cx="0" cy="0"/>
          <a:chOff x="0" y="0"/>
          <a:chExt cx="0" cy="0"/>
        </a:xfrm>
      </p:grpSpPr>
      <p:sp>
        <p:nvSpPr>
          <p:cNvPr id="4092" name="Google Shape;4092;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93" name="Google Shape;4093;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94" name="Google Shape;4094;p193"/>
          <p:cNvGrpSpPr/>
          <p:nvPr/>
        </p:nvGrpSpPr>
        <p:grpSpPr>
          <a:xfrm>
            <a:off x="8041173" y="4778596"/>
            <a:ext cx="598277" cy="170409"/>
            <a:chOff x="238125" y="1822850"/>
            <a:chExt cx="7080200" cy="2016675"/>
          </a:xfrm>
        </p:grpSpPr>
        <p:sp>
          <p:nvSpPr>
            <p:cNvPr id="4095" name="Google Shape;4095;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02" name="Google Shape;4102;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0" Type="http://schemas.openxmlformats.org/officeDocument/2006/relationships/theme" Target="../theme/theme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7.xml"/><Relationship Id="rId42" Type="http://schemas.openxmlformats.org/officeDocument/2006/relationships/slideLayout" Target="../slideLayouts/slideLayout89.xml"/><Relationship Id="rId41" Type="http://schemas.openxmlformats.org/officeDocument/2006/relationships/slideLayout" Target="../slideLayouts/slideLayout88.xml"/><Relationship Id="rId44" Type="http://schemas.openxmlformats.org/officeDocument/2006/relationships/slideLayout" Target="../slideLayouts/slideLayout91.xml"/><Relationship Id="rId43" Type="http://schemas.openxmlformats.org/officeDocument/2006/relationships/slideLayout" Target="../slideLayouts/slideLayout90.xml"/><Relationship Id="rId46" Type="http://schemas.openxmlformats.org/officeDocument/2006/relationships/slideLayout" Target="../slideLayouts/slideLayout93.xml"/><Relationship Id="rId45" Type="http://schemas.openxmlformats.org/officeDocument/2006/relationships/slideLayout" Target="../slideLayouts/slideLayout92.xml"/><Relationship Id="rId1" Type="http://schemas.openxmlformats.org/officeDocument/2006/relationships/image" Target="../media/image16.jpg"/><Relationship Id="rId2" Type="http://schemas.openxmlformats.org/officeDocument/2006/relationships/image" Target="../media/image17.jpg"/><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48" Type="http://schemas.openxmlformats.org/officeDocument/2006/relationships/slideLayout" Target="../slideLayouts/slideLayout95.xml"/><Relationship Id="rId47" Type="http://schemas.openxmlformats.org/officeDocument/2006/relationships/slideLayout" Target="../slideLayouts/slideLayout94.xml"/><Relationship Id="rId49" Type="http://schemas.openxmlformats.org/officeDocument/2006/relationships/slideLayout" Target="../slideLayouts/slideLayout9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31" Type="http://schemas.openxmlformats.org/officeDocument/2006/relationships/slideLayout" Target="../slideLayouts/slideLayout78.xml"/><Relationship Id="rId30" Type="http://schemas.openxmlformats.org/officeDocument/2006/relationships/slideLayout" Target="../slideLayouts/slideLayout77.xml"/><Relationship Id="rId33" Type="http://schemas.openxmlformats.org/officeDocument/2006/relationships/slideLayout" Target="../slideLayouts/slideLayout80.xml"/><Relationship Id="rId32" Type="http://schemas.openxmlformats.org/officeDocument/2006/relationships/slideLayout" Target="../slideLayouts/slideLayout79.xml"/><Relationship Id="rId35" Type="http://schemas.openxmlformats.org/officeDocument/2006/relationships/slideLayout" Target="../slideLayouts/slideLayout82.xml"/><Relationship Id="rId34" Type="http://schemas.openxmlformats.org/officeDocument/2006/relationships/slideLayout" Target="../slideLayouts/slideLayout81.xml"/><Relationship Id="rId37" Type="http://schemas.openxmlformats.org/officeDocument/2006/relationships/slideLayout" Target="../slideLayouts/slideLayout84.xml"/><Relationship Id="rId36" Type="http://schemas.openxmlformats.org/officeDocument/2006/relationships/slideLayout" Target="../slideLayouts/slideLayout83.xml"/><Relationship Id="rId39" Type="http://schemas.openxmlformats.org/officeDocument/2006/relationships/slideLayout" Target="../slideLayouts/slideLayout86.xml"/><Relationship Id="rId38" Type="http://schemas.openxmlformats.org/officeDocument/2006/relationships/slideLayout" Target="../slideLayouts/slideLayout85.xml"/><Relationship Id="rId20" Type="http://schemas.openxmlformats.org/officeDocument/2006/relationships/slideLayout" Target="../slideLayouts/slideLayout67.xml"/><Relationship Id="rId22" Type="http://schemas.openxmlformats.org/officeDocument/2006/relationships/slideLayout" Target="../slideLayouts/slideLayout69.xml"/><Relationship Id="rId21" Type="http://schemas.openxmlformats.org/officeDocument/2006/relationships/slideLayout" Target="../slideLayouts/slideLayout68.xml"/><Relationship Id="rId24" Type="http://schemas.openxmlformats.org/officeDocument/2006/relationships/slideLayout" Target="../slideLayouts/slideLayout71.xml"/><Relationship Id="rId23" Type="http://schemas.openxmlformats.org/officeDocument/2006/relationships/slideLayout" Target="../slideLayouts/slideLayout70.xml"/><Relationship Id="rId26" Type="http://schemas.openxmlformats.org/officeDocument/2006/relationships/slideLayout" Target="../slideLayouts/slideLayout73.xml"/><Relationship Id="rId25" Type="http://schemas.openxmlformats.org/officeDocument/2006/relationships/slideLayout" Target="../slideLayouts/slideLayout72.xml"/><Relationship Id="rId28" Type="http://schemas.openxmlformats.org/officeDocument/2006/relationships/slideLayout" Target="../slideLayouts/slideLayout75.xml"/><Relationship Id="rId27" Type="http://schemas.openxmlformats.org/officeDocument/2006/relationships/slideLayout" Target="../slideLayouts/slideLayout74.xml"/><Relationship Id="rId29" Type="http://schemas.openxmlformats.org/officeDocument/2006/relationships/slideLayout" Target="../slideLayouts/slideLayout76.xml"/><Relationship Id="rId50" Type="http://schemas.openxmlformats.org/officeDocument/2006/relationships/theme" Target="../theme/theme1.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9" Type="http://schemas.openxmlformats.org/officeDocument/2006/relationships/slideLayout" Target="../slideLayouts/slideLayout66.xml"/><Relationship Id="rId18"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31" Type="http://schemas.openxmlformats.org/officeDocument/2006/relationships/slideLayout" Target="../slideLayouts/slideLayout127.xml"/><Relationship Id="rId30" Type="http://schemas.openxmlformats.org/officeDocument/2006/relationships/slideLayout" Target="../slideLayouts/slideLayout126.xml"/><Relationship Id="rId32" Type="http://schemas.openxmlformats.org/officeDocument/2006/relationships/theme" Target="../theme/theme2.xml"/><Relationship Id="rId20" Type="http://schemas.openxmlformats.org/officeDocument/2006/relationships/slideLayout" Target="../slideLayouts/slideLayout116.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8" Type="http://schemas.openxmlformats.org/officeDocument/2006/relationships/slideLayout" Target="../slideLayouts/slideLayout124.xml"/><Relationship Id="rId27" Type="http://schemas.openxmlformats.org/officeDocument/2006/relationships/slideLayout" Target="../slideLayouts/slideLayout123.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9" Type="http://schemas.openxmlformats.org/officeDocument/2006/relationships/slideLayout" Target="../slideLayouts/slideLayout115.xml"/><Relationship Id="rId18"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2" name="Shape 1872"/>
        <p:cNvGrpSpPr/>
        <p:nvPr/>
      </p:nvGrpSpPr>
      <p:grpSpPr>
        <a:xfrm>
          <a:off x="0" y="0"/>
          <a:ext cx="0" cy="0"/>
          <a:chOff x="0" y="0"/>
          <a:chExt cx="0" cy="0"/>
        </a:xfrm>
      </p:grpSpPr>
      <p:sp>
        <p:nvSpPr>
          <p:cNvPr id="1873" name="Google Shape;1873;p78"/>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p78"/>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p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764" name="Shape 3764"/>
        <p:cNvGrpSpPr/>
        <p:nvPr/>
      </p:nvGrpSpPr>
      <p:grpSpPr>
        <a:xfrm>
          <a:off x="0" y="0"/>
          <a:ext cx="0" cy="0"/>
          <a:chOff x="0" y="0"/>
          <a:chExt cx="0" cy="0"/>
        </a:xfrm>
      </p:grpSpPr>
      <p:sp>
        <p:nvSpPr>
          <p:cNvPr id="3765" name="Google Shape;3765;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766" name="Google Shape;3766;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3767" name="Google Shape;3767;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3768" name="Google Shape;3768;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8" name="Shape 4078"/>
        <p:cNvGrpSpPr/>
        <p:nvPr/>
      </p:nvGrpSpPr>
      <p:grpSpPr>
        <a:xfrm>
          <a:off x="0" y="0"/>
          <a:ext cx="0" cy="0"/>
          <a:chOff x="0" y="0"/>
          <a:chExt cx="0" cy="0"/>
        </a:xfrm>
      </p:grpSpPr>
      <p:sp>
        <p:nvSpPr>
          <p:cNvPr id="4079" name="Google Shape;4079;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080" name="Google Shape;4080;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4081" name="Google Shape;4081;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1" name="Shape 7151"/>
        <p:cNvGrpSpPr/>
        <p:nvPr/>
      </p:nvGrpSpPr>
      <p:grpSpPr>
        <a:xfrm>
          <a:off x="0" y="0"/>
          <a:ext cx="0" cy="0"/>
          <a:chOff x="0" y="0"/>
          <a:chExt cx="0" cy="0"/>
        </a:xfrm>
      </p:grpSpPr>
      <p:sp>
        <p:nvSpPr>
          <p:cNvPr id="7152" name="Google Shape;7152;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6" name="Shape 7156"/>
        <p:cNvGrpSpPr/>
        <p:nvPr/>
      </p:nvGrpSpPr>
      <p:grpSpPr>
        <a:xfrm>
          <a:off x="0" y="0"/>
          <a:ext cx="0" cy="0"/>
          <a:chOff x="0" y="0"/>
          <a:chExt cx="0" cy="0"/>
        </a:xfrm>
      </p:grpSpPr>
      <p:sp>
        <p:nvSpPr>
          <p:cNvPr id="7157" name="Google Shape;7157;p2"/>
          <p:cNvSpPr txBox="1"/>
          <p:nvPr>
            <p:ph type="title"/>
          </p:nvPr>
        </p:nvSpPr>
        <p:spPr>
          <a:xfrm>
            <a:off x="532900" y="1837475"/>
            <a:ext cx="58512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Adoption assistance flexible spending accounts</a:t>
            </a:r>
            <a:endParaRPr/>
          </a:p>
        </p:txBody>
      </p:sp>
      <p:sp>
        <p:nvSpPr>
          <p:cNvPr id="7158" name="Google Shape;7158;p2"/>
          <p:cNvSpPr/>
          <p:nvPr/>
        </p:nvSpPr>
        <p:spPr>
          <a:xfrm>
            <a:off x="532900" y="2725400"/>
            <a:ext cx="3675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(adoption assistance FSAs)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2" name="Shape 7162"/>
        <p:cNvGrpSpPr/>
        <p:nvPr/>
      </p:nvGrpSpPr>
      <p:grpSpPr>
        <a:xfrm>
          <a:off x="0" y="0"/>
          <a:ext cx="0" cy="0"/>
          <a:chOff x="0" y="0"/>
          <a:chExt cx="0" cy="0"/>
        </a:xfrm>
      </p:grpSpPr>
      <p:sp>
        <p:nvSpPr>
          <p:cNvPr id="7163" name="Google Shape;7163;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Adoption assistance FSAs</a:t>
            </a:r>
            <a:endParaRPr/>
          </a:p>
        </p:txBody>
      </p:sp>
      <p:sp>
        <p:nvSpPr>
          <p:cNvPr id="7164" name="Google Shape;7164;p3"/>
          <p:cNvSpPr txBox="1"/>
          <p:nvPr/>
        </p:nvSpPr>
        <p:spPr>
          <a:xfrm>
            <a:off x="2086297" y="3250253"/>
            <a:ext cx="17205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Save money </a:t>
            </a:r>
            <a:endParaRPr b="0" i="0" sz="1650" u="none" cap="none" strike="noStrike">
              <a:solidFill>
                <a:srgbClr val="253746"/>
              </a:solidFill>
              <a:latin typeface="Inter"/>
              <a:ea typeface="Inter"/>
              <a:cs typeface="Inter"/>
              <a:sym typeface="Inter"/>
            </a:endParaRPr>
          </a:p>
        </p:txBody>
      </p:sp>
      <p:sp>
        <p:nvSpPr>
          <p:cNvPr id="7165" name="Google Shape;7165;p3"/>
          <p:cNvSpPr/>
          <p:nvPr/>
        </p:nvSpPr>
        <p:spPr>
          <a:xfrm>
            <a:off x="2228200" y="1682113"/>
            <a:ext cx="1436700" cy="14367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7166" name="Google Shape;7166;p3"/>
          <p:cNvSpPr txBox="1"/>
          <p:nvPr/>
        </p:nvSpPr>
        <p:spPr>
          <a:xfrm>
            <a:off x="5376863" y="3250253"/>
            <a:ext cx="1305600" cy="323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650" u="none" cap="none" strike="noStrike">
                <a:solidFill>
                  <a:srgbClr val="253746"/>
                </a:solidFill>
                <a:latin typeface="Inter"/>
                <a:ea typeface="Inter"/>
                <a:cs typeface="Inter"/>
                <a:sym typeface="Inter"/>
              </a:rPr>
              <a:t>Plan ahead</a:t>
            </a:r>
            <a:endParaRPr b="0" i="0" sz="1650" u="none" cap="none" strike="noStrike">
              <a:solidFill>
                <a:srgbClr val="253746"/>
              </a:solidFill>
              <a:latin typeface="Inter"/>
              <a:ea typeface="Inter"/>
              <a:cs typeface="Inter"/>
              <a:sym typeface="Inter"/>
            </a:endParaRPr>
          </a:p>
        </p:txBody>
      </p:sp>
      <p:pic>
        <p:nvPicPr>
          <p:cNvPr id="7167" name="Google Shape;7167;p3"/>
          <p:cNvPicPr preferRelativeResize="0"/>
          <p:nvPr/>
        </p:nvPicPr>
        <p:blipFill rotWithShape="1">
          <a:blip r:embed="rId3">
            <a:alphaModFix/>
          </a:blip>
          <a:srcRect b="0" l="0" r="0" t="0"/>
          <a:stretch/>
        </p:blipFill>
        <p:spPr>
          <a:xfrm>
            <a:off x="2297654" y="1817305"/>
            <a:ext cx="1249311" cy="1206116"/>
          </a:xfrm>
          <a:prstGeom prst="rect">
            <a:avLst/>
          </a:prstGeom>
          <a:noFill/>
          <a:ln>
            <a:noFill/>
          </a:ln>
        </p:spPr>
      </p:pic>
      <p:sp>
        <p:nvSpPr>
          <p:cNvPr id="7168" name="Google Shape;7168;p3"/>
          <p:cNvSpPr/>
          <p:nvPr/>
        </p:nvSpPr>
        <p:spPr>
          <a:xfrm>
            <a:off x="5288661" y="1682113"/>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69" name="Google Shape;7169;p3"/>
          <p:cNvPicPr preferRelativeResize="0"/>
          <p:nvPr/>
        </p:nvPicPr>
        <p:blipFill rotWithShape="1">
          <a:blip r:embed="rId4">
            <a:alphaModFix/>
          </a:blip>
          <a:srcRect b="0" l="0" r="0" t="0"/>
          <a:stretch/>
        </p:blipFill>
        <p:spPr>
          <a:xfrm>
            <a:off x="5421063" y="1732822"/>
            <a:ext cx="1249311" cy="12061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3" name="Shape 7173"/>
        <p:cNvGrpSpPr/>
        <p:nvPr/>
      </p:nvGrpSpPr>
      <p:grpSpPr>
        <a:xfrm>
          <a:off x="0" y="0"/>
          <a:ext cx="0" cy="0"/>
          <a:chOff x="0" y="0"/>
          <a:chExt cx="0" cy="0"/>
        </a:xfrm>
      </p:grpSpPr>
      <p:pic>
        <p:nvPicPr>
          <p:cNvPr id="7174" name="Google Shape;7174;p5"/>
          <p:cNvPicPr preferRelativeResize="0"/>
          <p:nvPr/>
        </p:nvPicPr>
        <p:blipFill rotWithShape="1">
          <a:blip r:embed="rId3">
            <a:alphaModFix/>
          </a:blip>
          <a:srcRect b="0" l="31067" r="25950" t="0"/>
          <a:stretch/>
        </p:blipFill>
        <p:spPr>
          <a:xfrm>
            <a:off x="5860111" y="0"/>
            <a:ext cx="3316218" cy="5143500"/>
          </a:xfrm>
          <a:prstGeom prst="rect">
            <a:avLst/>
          </a:prstGeom>
          <a:noFill/>
          <a:ln>
            <a:noFill/>
          </a:ln>
        </p:spPr>
      </p:pic>
      <p:sp>
        <p:nvSpPr>
          <p:cNvPr id="7175" name="Google Shape;7175;p5"/>
          <p:cNvSpPr txBox="1"/>
          <p:nvPr>
            <p:ph idx="4294967295" type="title"/>
          </p:nvPr>
        </p:nvSpPr>
        <p:spPr>
          <a:xfrm>
            <a:off x="303193" y="258965"/>
            <a:ext cx="5697109" cy="1030023"/>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97"/>
              <a:t>Annual contribution limit</a:t>
            </a:r>
            <a:endParaRPr sz="3197"/>
          </a:p>
        </p:txBody>
      </p:sp>
      <p:sp>
        <p:nvSpPr>
          <p:cNvPr id="7176" name="Google Shape;7176;p5"/>
          <p:cNvSpPr/>
          <p:nvPr/>
        </p:nvSpPr>
        <p:spPr>
          <a:xfrm>
            <a:off x="534100" y="2900802"/>
            <a:ext cx="4711200" cy="1300500"/>
          </a:xfrm>
          <a:prstGeom prst="roundRect">
            <a:avLst>
              <a:gd fmla="val 8026" name="adj"/>
            </a:avLst>
          </a:prstGeom>
          <a:solidFill>
            <a:srgbClr val="F2F8FC"/>
          </a:solidFill>
          <a:ln>
            <a:noFill/>
          </a:ln>
          <a:effectLst>
            <a:outerShdw blurRad="177800" sx="102000" rotWithShape="0" algn="ctr" sy="102000">
              <a:schemeClr val="dk1">
                <a:alpha val="16862"/>
              </a:schemeClr>
            </a:outerShdw>
          </a:effectLst>
        </p:spPr>
        <p:txBody>
          <a:bodyPr anchorCtr="0" anchor="t" bIns="182825" lIns="127950" spcFirstLastPara="1" rIns="127950" wrap="square" tIns="43877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C8102E"/>
              </a:solidFill>
              <a:latin typeface="Inter"/>
              <a:ea typeface="Inter"/>
              <a:cs typeface="Inter"/>
              <a:sym typeface="Inter"/>
            </a:endParaRPr>
          </a:p>
        </p:txBody>
      </p:sp>
      <p:sp>
        <p:nvSpPr>
          <p:cNvPr id="7177" name="Google Shape;7177;p5"/>
          <p:cNvSpPr/>
          <p:nvPr/>
        </p:nvSpPr>
        <p:spPr>
          <a:xfrm>
            <a:off x="393554" y="1237575"/>
            <a:ext cx="4471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253746"/>
                </a:solidFill>
                <a:latin typeface="Inter"/>
                <a:ea typeface="Inter"/>
                <a:cs typeface="Inter"/>
                <a:sym typeface="Inter"/>
              </a:rPr>
              <a:t>202</a:t>
            </a:r>
            <a:r>
              <a:rPr b="1" lang="en" sz="1600">
                <a:solidFill>
                  <a:srgbClr val="253746"/>
                </a:solidFill>
                <a:latin typeface="Inter"/>
                <a:ea typeface="Inter"/>
                <a:cs typeface="Inter"/>
                <a:sym typeface="Inter"/>
              </a:rPr>
              <a:t>5</a:t>
            </a:r>
            <a:r>
              <a:rPr b="1" i="0" lang="en" sz="1600" u="none" cap="none" strike="noStrike">
                <a:solidFill>
                  <a:srgbClr val="253746"/>
                </a:solidFill>
                <a:latin typeface="Inter"/>
                <a:ea typeface="Inter"/>
                <a:cs typeface="Inter"/>
                <a:sym typeface="Inter"/>
              </a:rPr>
              <a:t> adoption assistance FSA maximum:</a:t>
            </a:r>
            <a:endParaRPr b="0" i="0" sz="1400" u="none" cap="none" strike="noStrike">
              <a:solidFill>
                <a:srgbClr val="000000"/>
              </a:solidFill>
              <a:latin typeface="Arial"/>
              <a:ea typeface="Arial"/>
              <a:cs typeface="Arial"/>
              <a:sym typeface="Arial"/>
            </a:endParaRPr>
          </a:p>
        </p:txBody>
      </p:sp>
      <p:sp>
        <p:nvSpPr>
          <p:cNvPr id="7178" name="Google Shape;7178;p5"/>
          <p:cNvSpPr txBox="1"/>
          <p:nvPr/>
        </p:nvSpPr>
        <p:spPr>
          <a:xfrm>
            <a:off x="1397050" y="1810425"/>
            <a:ext cx="2464500" cy="837600"/>
          </a:xfrm>
          <a:prstGeom prst="rect">
            <a:avLst/>
          </a:prstGeom>
          <a:noFill/>
          <a:ln>
            <a:noFill/>
          </a:ln>
        </p:spPr>
        <p:txBody>
          <a:bodyPr anchorCtr="0" anchor="t" bIns="34275" lIns="68550" spcFirstLastPara="1" rIns="68550" wrap="square" tIns="34275">
            <a:normAutofit fontScale="70000"/>
          </a:bodyPr>
          <a:lstStyle/>
          <a:p>
            <a:pPr indent="0" lvl="0" marL="0" marR="0" rtl="0" algn="r">
              <a:lnSpc>
                <a:spcPct val="90000"/>
              </a:lnSpc>
              <a:spcBef>
                <a:spcPts val="0"/>
              </a:spcBef>
              <a:spcAft>
                <a:spcPts val="0"/>
              </a:spcAft>
              <a:buClr>
                <a:srgbClr val="253746"/>
              </a:buClr>
              <a:buSzPct val="100000"/>
              <a:buFont typeface="Arial"/>
              <a:buNone/>
            </a:pPr>
            <a:r>
              <a:rPr b="1" i="0" lang="en" sz="5998" u="none" cap="none" strike="noStrike">
                <a:solidFill>
                  <a:srgbClr val="253746"/>
                </a:solidFill>
                <a:latin typeface="Inter Black"/>
                <a:ea typeface="Inter Black"/>
                <a:cs typeface="Inter Black"/>
                <a:sym typeface="Inter Black"/>
              </a:rPr>
              <a:t>$</a:t>
            </a:r>
            <a:r>
              <a:rPr b="1" i="0" lang="en" sz="5998" u="none" cap="none" strike="noStrike">
                <a:solidFill>
                  <a:srgbClr val="253746"/>
                </a:solidFill>
                <a:latin typeface="Inter Black"/>
                <a:ea typeface="Inter Black"/>
                <a:cs typeface="Inter Black"/>
                <a:sym typeface="Inter Black"/>
              </a:rPr>
              <a:t>1</a:t>
            </a:r>
            <a:r>
              <a:rPr b="1" lang="en" sz="5998">
                <a:solidFill>
                  <a:srgbClr val="253746"/>
                </a:solidFill>
                <a:latin typeface="Inter Black"/>
                <a:ea typeface="Inter Black"/>
                <a:cs typeface="Inter Black"/>
                <a:sym typeface="Inter Black"/>
              </a:rPr>
              <a:t>7</a:t>
            </a:r>
            <a:r>
              <a:rPr b="1" i="0" lang="en" sz="5998" u="none" cap="none" strike="noStrike">
                <a:solidFill>
                  <a:srgbClr val="253746"/>
                </a:solidFill>
                <a:latin typeface="Inter Black"/>
                <a:ea typeface="Inter Black"/>
                <a:cs typeface="Inter Black"/>
                <a:sym typeface="Inter Black"/>
              </a:rPr>
              <a:t>,</a:t>
            </a:r>
            <a:r>
              <a:rPr b="1" lang="en" sz="5998">
                <a:solidFill>
                  <a:srgbClr val="253746"/>
                </a:solidFill>
                <a:latin typeface="Inter Black"/>
                <a:ea typeface="Inter Black"/>
                <a:cs typeface="Inter Black"/>
                <a:sym typeface="Inter Black"/>
              </a:rPr>
              <a:t>280</a:t>
            </a:r>
            <a:endParaRPr b="0" i="0" sz="1400" u="none" cap="none" strike="noStrike">
              <a:solidFill>
                <a:srgbClr val="000000"/>
              </a:solidFill>
              <a:latin typeface="Arial"/>
              <a:ea typeface="Arial"/>
              <a:cs typeface="Arial"/>
              <a:sym typeface="Arial"/>
            </a:endParaRPr>
          </a:p>
        </p:txBody>
      </p:sp>
      <p:sp>
        <p:nvSpPr>
          <p:cNvPr id="7179" name="Google Shape;7179;p5"/>
          <p:cNvSpPr/>
          <p:nvPr/>
        </p:nvSpPr>
        <p:spPr>
          <a:xfrm>
            <a:off x="1676200" y="2450625"/>
            <a:ext cx="2117700" cy="112200"/>
          </a:xfrm>
          <a:prstGeom prst="rect">
            <a:avLst/>
          </a:prstGeom>
          <a:solidFill>
            <a:srgbClr val="C8102E"/>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2250"/>
              <a:buFont typeface="Arial"/>
              <a:buNone/>
            </a:pPr>
            <a:r>
              <a:t/>
            </a:r>
            <a:endParaRPr b="0" i="0" sz="2250" u="none" cap="none" strike="noStrike">
              <a:solidFill>
                <a:srgbClr val="FFFFFF"/>
              </a:solidFill>
              <a:latin typeface="Arial"/>
              <a:ea typeface="Arial"/>
              <a:cs typeface="Arial"/>
              <a:sym typeface="Arial"/>
            </a:endParaRPr>
          </a:p>
        </p:txBody>
      </p:sp>
      <p:sp>
        <p:nvSpPr>
          <p:cNvPr id="7180" name="Google Shape;7180;p5"/>
          <p:cNvSpPr/>
          <p:nvPr/>
        </p:nvSpPr>
        <p:spPr>
          <a:xfrm>
            <a:off x="804850" y="3210325"/>
            <a:ext cx="4169700" cy="891000"/>
          </a:xfrm>
          <a:prstGeom prst="rect">
            <a:avLst/>
          </a:prstGeom>
          <a:noFill/>
          <a:ln>
            <a:noFill/>
          </a:ln>
        </p:spPr>
        <p:txBody>
          <a:bodyPr anchorCtr="0" anchor="t" bIns="45700" lIns="91425" spcFirstLastPara="1" rIns="91425" wrap="square" tIns="45700">
            <a:spAutoFit/>
          </a:bodyPr>
          <a:lstStyle/>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Contribute and spend funds tax-free</a:t>
            </a:r>
            <a:r>
              <a:rPr b="0" i="0" lang="en" sz="1000" u="none" cap="none" strike="noStrike">
                <a:solidFill>
                  <a:schemeClr val="dk1"/>
                </a:solidFill>
                <a:latin typeface="Inter"/>
                <a:ea typeface="Inter"/>
                <a:cs typeface="Inter"/>
                <a:sym typeface="Inter"/>
              </a:rPr>
              <a:t> </a:t>
            </a:r>
            <a:endParaRPr b="0" i="0" sz="1400" u="none" cap="none" strike="noStrike">
              <a:solidFill>
                <a:srgbClr val="000000"/>
              </a:solidFill>
              <a:latin typeface="Arial"/>
              <a:ea typeface="Arial"/>
              <a:cs typeface="Arial"/>
              <a:sym typeface="Arial"/>
            </a:endParaRPr>
          </a:p>
          <a:p>
            <a:pPr indent="0" lvl="0" marL="12700" marR="0" rtl="0" algn="l">
              <a:lnSpc>
                <a:spcPct val="150000"/>
              </a:lnSpc>
              <a:spcBef>
                <a:spcPts val="0"/>
              </a:spcBef>
              <a:spcAft>
                <a:spcPts val="0"/>
              </a:spcAft>
              <a:buClr>
                <a:srgbClr val="000000"/>
              </a:buClr>
              <a:buSzPts val="1200"/>
              <a:buFont typeface="Arial"/>
              <a:buNone/>
            </a:pPr>
            <a:r>
              <a:rPr b="0" i="0" lang="en" sz="1200" u="none" cap="none" strike="noStrike">
                <a:solidFill>
                  <a:schemeClr val="dk1"/>
                </a:solidFill>
                <a:latin typeface="Inter"/>
                <a:ea typeface="Inter"/>
                <a:cs typeface="Inter"/>
                <a:sym typeface="Inter"/>
              </a:rPr>
              <a:t>Pay for eligible out-of-pocket adoption expenses</a:t>
            </a:r>
            <a:r>
              <a:rPr b="0" i="0" lang="en" sz="1000" u="none" cap="none" strike="noStrike">
                <a:solidFill>
                  <a:schemeClr val="dk1"/>
                </a:solidFill>
                <a:latin typeface="Inter"/>
                <a:ea typeface="Inter"/>
                <a:cs typeface="Inter"/>
                <a:sym typeface="Inter"/>
              </a:rPr>
              <a:t> </a:t>
            </a:r>
            <a:endParaRPr b="0" i="0" sz="1000" u="none" cap="none" strike="noStrike">
              <a:solidFill>
                <a:schemeClr val="dk1"/>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4" name="Shape 7184"/>
        <p:cNvGrpSpPr/>
        <p:nvPr/>
      </p:nvGrpSpPr>
      <p:grpSpPr>
        <a:xfrm>
          <a:off x="0" y="0"/>
          <a:ext cx="0" cy="0"/>
          <a:chOff x="0" y="0"/>
          <a:chExt cx="0" cy="0"/>
        </a:xfrm>
      </p:grpSpPr>
      <p:sp>
        <p:nvSpPr>
          <p:cNvPr id="7185" name="Google Shape;7185;g280e6f0b55c_0_6238"/>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Domestic vs. Foreign adoptions </a:t>
            </a:r>
            <a:endParaRPr/>
          </a:p>
        </p:txBody>
      </p:sp>
      <p:sp>
        <p:nvSpPr>
          <p:cNvPr id="7186" name="Google Shape;7186;g280e6f0b55c_0_6238"/>
          <p:cNvSpPr txBox="1"/>
          <p:nvPr/>
        </p:nvSpPr>
        <p:spPr>
          <a:xfrm>
            <a:off x="429625" y="1591350"/>
            <a:ext cx="22902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does not need to be finalized in order to be reimbursed for incurred expenses</a:t>
            </a:r>
            <a:endParaRPr b="0" i="0" sz="1200" u="none" cap="none" strike="noStrike">
              <a:solidFill>
                <a:schemeClr val="dk1"/>
              </a:solidFill>
              <a:latin typeface="Inter"/>
              <a:ea typeface="Inter"/>
              <a:cs typeface="Inter"/>
              <a:sym typeface="Inter"/>
            </a:endParaRPr>
          </a:p>
        </p:txBody>
      </p:sp>
      <p:sp>
        <p:nvSpPr>
          <p:cNvPr id="7187" name="Google Shape;7187;g280e6f0b55c_0_6238"/>
          <p:cNvSpPr txBox="1"/>
          <p:nvPr/>
        </p:nvSpPr>
        <p:spPr>
          <a:xfrm>
            <a:off x="3197025" y="1591350"/>
            <a:ext cx="2376000" cy="1241700"/>
          </a:xfrm>
          <a:prstGeom prst="rect">
            <a:avLst/>
          </a:prstGeom>
          <a:noFill/>
          <a:ln>
            <a:noFill/>
          </a:ln>
        </p:spPr>
        <p:txBody>
          <a:bodyPr anchorCtr="0" anchor="t" bIns="34275" lIns="68575" spcFirstLastPara="1" rIns="68575" wrap="square" tIns="34275">
            <a:noAutofit/>
          </a:bodyPr>
          <a:lstStyle/>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child is not a citizen or resident of the United States</a:t>
            </a:r>
            <a:endParaRPr b="0" i="0" sz="1200" u="none" cap="none" strike="noStrike">
              <a:solidFill>
                <a:schemeClr val="dk1"/>
              </a:solidFill>
              <a:latin typeface="Inter"/>
              <a:ea typeface="Inter"/>
              <a:cs typeface="Inter"/>
              <a:sym typeface="Inter"/>
            </a:endParaRPr>
          </a:p>
          <a:p>
            <a:pPr indent="-127000" lvl="0" marL="127000" marR="0" rtl="0" algn="l">
              <a:lnSpc>
                <a:spcPct val="150000"/>
              </a:lnSpc>
              <a:spcBef>
                <a:spcPts val="0"/>
              </a:spcBef>
              <a:spcAft>
                <a:spcPts val="0"/>
              </a:spcAft>
              <a:buClr>
                <a:schemeClr val="dk1"/>
              </a:buClr>
              <a:buSzPts val="1400"/>
              <a:buFont typeface="Inter"/>
              <a:buChar char="•"/>
            </a:pPr>
            <a:r>
              <a:rPr b="0" i="0" lang="en" sz="1000" u="none" cap="none" strike="noStrike">
                <a:solidFill>
                  <a:schemeClr val="dk1"/>
                </a:solidFill>
                <a:latin typeface="Inter"/>
                <a:ea typeface="Inter"/>
                <a:cs typeface="Inter"/>
                <a:sym typeface="Inter"/>
              </a:rPr>
              <a:t>The adoption must be finalized before incurred expenses can be reimbursed</a:t>
            </a:r>
            <a:endParaRPr b="0" i="0" sz="1200" u="none" cap="none" strike="noStrike">
              <a:solidFill>
                <a:schemeClr val="dk1"/>
              </a:solidFill>
              <a:latin typeface="Inter"/>
              <a:ea typeface="Inter"/>
              <a:cs typeface="Inter"/>
              <a:sym typeface="Inter"/>
            </a:endParaRPr>
          </a:p>
        </p:txBody>
      </p:sp>
      <p:sp>
        <p:nvSpPr>
          <p:cNvPr id="7188" name="Google Shape;7188;g280e6f0b55c_0_6238"/>
          <p:cNvSpPr txBox="1"/>
          <p:nvPr/>
        </p:nvSpPr>
        <p:spPr>
          <a:xfrm>
            <a:off x="297967"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Domestic adoption</a:t>
            </a:r>
            <a:endParaRPr b="1" i="0" sz="1300" u="none" cap="none" strike="noStrike">
              <a:solidFill>
                <a:schemeClr val="dk1"/>
              </a:solidFill>
              <a:latin typeface="Inter"/>
              <a:ea typeface="Inter"/>
              <a:cs typeface="Inter"/>
              <a:sym typeface="Inter"/>
            </a:endParaRPr>
          </a:p>
        </p:txBody>
      </p:sp>
      <p:sp>
        <p:nvSpPr>
          <p:cNvPr id="7189" name="Google Shape;7189;g280e6f0b55c_0_6238"/>
          <p:cNvSpPr txBox="1"/>
          <p:nvPr/>
        </p:nvSpPr>
        <p:spPr>
          <a:xfrm>
            <a:off x="3037586" y="1245109"/>
            <a:ext cx="2160600" cy="269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300" u="none" cap="none" strike="noStrike">
                <a:solidFill>
                  <a:schemeClr val="dk1"/>
                </a:solidFill>
                <a:latin typeface="Inter"/>
                <a:ea typeface="Inter"/>
                <a:cs typeface="Inter"/>
                <a:sym typeface="Inter"/>
              </a:rPr>
              <a:t>Foreign adoption</a:t>
            </a:r>
            <a:endParaRPr b="1" i="0" sz="1300" u="none" cap="none" strike="noStrike">
              <a:solidFill>
                <a:schemeClr val="dk1"/>
              </a:solidFill>
              <a:latin typeface="Inter"/>
              <a:ea typeface="Inter"/>
              <a:cs typeface="Inter"/>
              <a:sym typeface="Inter"/>
            </a:endParaRPr>
          </a:p>
        </p:txBody>
      </p:sp>
      <p:sp>
        <p:nvSpPr>
          <p:cNvPr id="7190" name="Google Shape;7190;g280e6f0b55c_0_6238"/>
          <p:cNvSpPr txBox="1"/>
          <p:nvPr/>
        </p:nvSpPr>
        <p:spPr>
          <a:xfrm>
            <a:off x="244343" y="3090884"/>
            <a:ext cx="43677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2000" u="none" cap="none" strike="noStrike">
                <a:solidFill>
                  <a:schemeClr val="dk1"/>
                </a:solidFill>
                <a:latin typeface="Inter"/>
                <a:ea typeface="Inter"/>
                <a:cs typeface="Inter"/>
                <a:sym typeface="Inter"/>
              </a:rPr>
              <a:t>Eligible expenses can include:</a:t>
            </a:r>
            <a:endParaRPr b="0" i="0" sz="2000" u="none" cap="none" strike="noStrike">
              <a:solidFill>
                <a:schemeClr val="dk1"/>
              </a:solidFill>
              <a:latin typeface="Inter"/>
              <a:ea typeface="Inter"/>
              <a:cs typeface="Inter"/>
              <a:sym typeface="Inter"/>
            </a:endParaRPr>
          </a:p>
        </p:txBody>
      </p:sp>
      <p:sp>
        <p:nvSpPr>
          <p:cNvPr id="7191" name="Google Shape;7191;g280e6f0b55c_0_6238"/>
          <p:cNvSpPr txBox="1"/>
          <p:nvPr/>
        </p:nvSpPr>
        <p:spPr>
          <a:xfrm>
            <a:off x="652126" y="3483269"/>
            <a:ext cx="1452300" cy="7158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Adoption fees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Court costs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Attorney fees</a:t>
            </a:r>
            <a:endParaRPr b="0" i="0" sz="1200" u="none" cap="none" strike="noStrike">
              <a:solidFill>
                <a:schemeClr val="dk1"/>
              </a:solidFill>
              <a:latin typeface="Inter"/>
              <a:ea typeface="Inter"/>
              <a:cs typeface="Inter"/>
              <a:sym typeface="Inter"/>
            </a:endParaRPr>
          </a:p>
        </p:txBody>
      </p:sp>
      <p:sp>
        <p:nvSpPr>
          <p:cNvPr id="7192" name="Google Shape;7192;g280e6f0b55c_0_6238"/>
          <p:cNvSpPr txBox="1"/>
          <p:nvPr/>
        </p:nvSpPr>
        <p:spPr>
          <a:xfrm>
            <a:off x="2321793" y="3483268"/>
            <a:ext cx="2290200" cy="684900"/>
          </a:xfrm>
          <a:prstGeom prst="rect">
            <a:avLst/>
          </a:prstGeom>
          <a:noFill/>
          <a:ln>
            <a:noFill/>
          </a:ln>
        </p:spPr>
        <p:txBody>
          <a:bodyPr anchorCtr="0" anchor="t" bIns="34275" lIns="68575" spcFirstLastPara="1" rIns="68575" wrap="square" tIns="34275">
            <a:spAutoFit/>
          </a:bodyPr>
          <a:lstStyle/>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Travel expenses</a:t>
            </a:r>
            <a:endParaRPr b="0" i="0" sz="900" u="none" cap="none" strike="noStrike">
              <a:solidFill>
                <a:schemeClr val="dk1"/>
              </a:solidFill>
              <a:latin typeface="Inter"/>
              <a:ea typeface="Inter"/>
              <a:cs typeface="Inter"/>
              <a:sym typeface="Inter"/>
            </a:endParaRPr>
          </a:p>
          <a:p>
            <a:pPr indent="-127000" lvl="0" marL="127000" marR="0" rtl="0" algn="l">
              <a:lnSpc>
                <a:spcPct val="100000"/>
              </a:lnSpc>
              <a:spcBef>
                <a:spcPts val="0"/>
              </a:spcBef>
              <a:spcAft>
                <a:spcPts val="0"/>
              </a:spcAft>
              <a:buClr>
                <a:schemeClr val="dk1"/>
              </a:buClr>
              <a:buSzPts val="1400"/>
              <a:buFont typeface="Inter"/>
              <a:buChar char="•"/>
            </a:pPr>
            <a:r>
              <a:rPr b="0" i="0" lang="en" sz="1200" u="none" cap="none" strike="noStrike">
                <a:solidFill>
                  <a:schemeClr val="dk1"/>
                </a:solidFill>
                <a:latin typeface="Inter"/>
                <a:ea typeface="Inter"/>
                <a:cs typeface="Inter"/>
                <a:sym typeface="Inter"/>
              </a:rPr>
              <a:t>Other expenses related to legal adoption</a:t>
            </a:r>
            <a:endParaRPr b="0" i="0" sz="900" u="none" cap="none" strike="noStrike">
              <a:solidFill>
                <a:schemeClr val="dk1"/>
              </a:solidFill>
              <a:latin typeface="Inter"/>
              <a:ea typeface="Inter"/>
              <a:cs typeface="Inter"/>
              <a:sym typeface="Inter"/>
            </a:endParaRPr>
          </a:p>
        </p:txBody>
      </p:sp>
      <p:pic>
        <p:nvPicPr>
          <p:cNvPr id="7193" name="Google Shape;7193;g280e6f0b55c_0_6238"/>
          <p:cNvPicPr preferRelativeResize="0"/>
          <p:nvPr/>
        </p:nvPicPr>
        <p:blipFill rotWithShape="1">
          <a:blip r:embed="rId3">
            <a:alphaModFix/>
          </a:blip>
          <a:srcRect b="0" l="1245" r="2217" t="0"/>
          <a:stretch/>
        </p:blipFill>
        <p:spPr>
          <a:xfrm>
            <a:off x="5834500" y="0"/>
            <a:ext cx="3309501" cy="5143501"/>
          </a:xfrm>
          <a:prstGeom prst="rect">
            <a:avLst/>
          </a:prstGeom>
          <a:noFill/>
          <a:ln>
            <a:noFill/>
          </a:ln>
        </p:spPr>
      </p:pic>
      <p:grpSp>
        <p:nvGrpSpPr>
          <p:cNvPr id="7194" name="Google Shape;7194;g280e6f0b55c_0_6238"/>
          <p:cNvGrpSpPr/>
          <p:nvPr/>
        </p:nvGrpSpPr>
        <p:grpSpPr>
          <a:xfrm>
            <a:off x="267197" y="1221991"/>
            <a:ext cx="315600" cy="315600"/>
            <a:chOff x="209997" y="1200641"/>
            <a:chExt cx="315600" cy="315600"/>
          </a:xfrm>
        </p:grpSpPr>
        <p:sp>
          <p:nvSpPr>
            <p:cNvPr id="7195" name="Google Shape;7195;g280e6f0b55c_0_6238"/>
            <p:cNvSpPr/>
            <p:nvPr/>
          </p:nvSpPr>
          <p:spPr>
            <a:xfrm>
              <a:off x="209997" y="1200641"/>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6" name="Google Shape;7196;g280e6f0b55c_0_6238"/>
            <p:cNvPicPr preferRelativeResize="0"/>
            <p:nvPr/>
          </p:nvPicPr>
          <p:blipFill rotWithShape="1">
            <a:blip r:embed="rId4">
              <a:alphaModFix/>
            </a:blip>
            <a:srcRect b="0" l="0" r="0" t="0"/>
            <a:stretch/>
          </p:blipFill>
          <p:spPr>
            <a:xfrm>
              <a:off x="244350" y="1245112"/>
              <a:ext cx="246900" cy="226665"/>
            </a:xfrm>
            <a:prstGeom prst="rect">
              <a:avLst/>
            </a:prstGeom>
            <a:noFill/>
            <a:ln>
              <a:noFill/>
            </a:ln>
          </p:spPr>
        </p:pic>
      </p:grpSp>
      <p:grpSp>
        <p:nvGrpSpPr>
          <p:cNvPr id="7197" name="Google Shape;7197;g280e6f0b55c_0_6238"/>
          <p:cNvGrpSpPr/>
          <p:nvPr/>
        </p:nvGrpSpPr>
        <p:grpSpPr>
          <a:xfrm>
            <a:off x="3050847" y="1222003"/>
            <a:ext cx="315600" cy="315600"/>
            <a:chOff x="3050847" y="1198903"/>
            <a:chExt cx="315600" cy="315600"/>
          </a:xfrm>
        </p:grpSpPr>
        <p:sp>
          <p:nvSpPr>
            <p:cNvPr id="7198" name="Google Shape;7198;g280e6f0b55c_0_6238"/>
            <p:cNvSpPr/>
            <p:nvPr/>
          </p:nvSpPr>
          <p:spPr>
            <a:xfrm>
              <a:off x="3050847" y="1198903"/>
              <a:ext cx="315600" cy="3156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pic>
          <p:nvPicPr>
            <p:cNvPr id="7199" name="Google Shape;7199;g280e6f0b55c_0_6238"/>
            <p:cNvPicPr preferRelativeResize="0"/>
            <p:nvPr/>
          </p:nvPicPr>
          <p:blipFill rotWithShape="1">
            <a:blip r:embed="rId5">
              <a:alphaModFix/>
            </a:blip>
            <a:srcRect b="0" l="0" r="0" t="0"/>
            <a:stretch/>
          </p:blipFill>
          <p:spPr>
            <a:xfrm>
              <a:off x="3065050" y="1288999"/>
              <a:ext cx="287175" cy="1816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3" name="Shape 7203"/>
        <p:cNvGrpSpPr/>
        <p:nvPr/>
      </p:nvGrpSpPr>
      <p:grpSpPr>
        <a:xfrm>
          <a:off x="0" y="0"/>
          <a:ext cx="0" cy="0"/>
          <a:chOff x="0" y="0"/>
          <a:chExt cx="0" cy="0"/>
        </a:xfrm>
      </p:grpSpPr>
      <p:sp>
        <p:nvSpPr>
          <p:cNvPr id="7204" name="Google Shape;7204;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7205" name="Google Shape;7205;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206" name="Google Shape;7206;p17"/>
          <p:cNvSpPr txBox="1"/>
          <p:nvPr/>
        </p:nvSpPr>
        <p:spPr>
          <a:xfrm>
            <a:off x="504108" y="2570345"/>
            <a:ext cx="3487800" cy="588600"/>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an </a:t>
            </a:r>
            <a:r>
              <a:rPr b="1" i="0" lang="en" sz="1350" u="none" cap="none" strike="noStrike">
                <a:solidFill>
                  <a:schemeClr val="dk1"/>
                </a:solidFill>
                <a:latin typeface="Inter"/>
                <a:ea typeface="Inter"/>
                <a:cs typeface="Inter"/>
                <a:sym typeface="Inter"/>
              </a:rPr>
              <a:t>itemized receipt</a:t>
            </a:r>
            <a:r>
              <a:rPr b="0" i="0" lang="en" sz="1350" u="none" cap="none" strike="noStrike">
                <a:solidFill>
                  <a:schemeClr val="dk1"/>
                </a:solidFill>
                <a:latin typeface="Inter"/>
                <a:ea typeface="Inter"/>
                <a:cs typeface="Inter"/>
                <a:sym typeface="Inter"/>
              </a:rPr>
              <a:t>.</a:t>
            </a:r>
            <a:endParaRPr b="0" i="0" sz="900" u="none" cap="none" strike="noStrike">
              <a:solidFill>
                <a:schemeClr val="dk1"/>
              </a:solidFill>
              <a:latin typeface="Inter"/>
              <a:ea typeface="Inter"/>
              <a:cs typeface="Inter"/>
              <a:sym typeface="Inter"/>
            </a:endParaRPr>
          </a:p>
        </p:txBody>
      </p:sp>
      <p:sp>
        <p:nvSpPr>
          <p:cNvPr id="7207" name="Google Shape;7207;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7208" name="Google Shape;7208;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When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Where</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the expense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What </a:t>
            </a:r>
            <a:r>
              <a:rPr b="0" i="0" lang="en" sz="1400" u="none" cap="none" strike="noStrike">
                <a:solidFill>
                  <a:schemeClr val="lt1"/>
                </a:solidFill>
                <a:latin typeface="Arial"/>
                <a:ea typeface="Arial"/>
                <a:cs typeface="Arial"/>
                <a:sym typeface="Arial"/>
              </a:rPr>
              <a:t>the expense was</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expense incurred </a:t>
            </a:r>
            <a:endParaRPr b="0" i="0" sz="1200" u="none" cap="none" strike="noStrike">
              <a:solidFill>
                <a:srgbClr val="000000"/>
              </a:solidFill>
              <a:latin typeface="Arial"/>
              <a:ea typeface="Arial"/>
              <a:cs typeface="Arial"/>
              <a:sym typeface="Arial"/>
            </a:endParaRPr>
          </a:p>
        </p:txBody>
      </p:sp>
      <p:sp>
        <p:nvSpPr>
          <p:cNvPr id="7209" name="Google Shape;7209;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7210" name="Google Shape;7210;p17"/>
          <p:cNvGrpSpPr/>
          <p:nvPr/>
        </p:nvGrpSpPr>
        <p:grpSpPr>
          <a:xfrm>
            <a:off x="773437" y="1796444"/>
            <a:ext cx="297899" cy="419367"/>
            <a:chOff x="839450" y="2772250"/>
            <a:chExt cx="72900" cy="102625"/>
          </a:xfrm>
        </p:grpSpPr>
        <p:sp>
          <p:nvSpPr>
            <p:cNvPr id="7211" name="Google Shape;7211;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2" name="Google Shape;7212;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3" name="Google Shape;7213;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4" name="Google Shape;7214;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5" name="Google Shape;7215;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6" name="Google Shape;7216;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7" name="Google Shape;7217;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8" name="Google Shape;7218;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2" name="Shape 7222"/>
        <p:cNvGrpSpPr/>
        <p:nvPr/>
      </p:nvGrpSpPr>
      <p:grpSpPr>
        <a:xfrm>
          <a:off x="0" y="0"/>
          <a:ext cx="0" cy="0"/>
          <a:chOff x="0" y="0"/>
          <a:chExt cx="0" cy="0"/>
        </a:xfrm>
      </p:grpSpPr>
      <p:pic>
        <p:nvPicPr>
          <p:cNvPr id="7223" name="Google Shape;7223;g3058893a927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7224" name="Google Shape;7224;g3058893a927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25" name="Google Shape;7225;g3058893a927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7226" name="Google Shape;7226;g3058893a927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chemeClr val="dk1"/>
                </a:solidFill>
                <a:latin typeface="Inter"/>
                <a:ea typeface="Inter"/>
                <a:cs typeface="Inter"/>
                <a:sym typeface="Inter"/>
              </a:rPr>
              <a:t>Log into your online account</a:t>
            </a:r>
            <a:endParaRPr b="1" i="0" sz="900" u="none" cap="none" strike="noStrike">
              <a:solidFill>
                <a:srgbClr val="C8102E"/>
              </a:solidFill>
              <a:latin typeface="Inter"/>
              <a:ea typeface="Inter"/>
              <a:cs typeface="Inter"/>
              <a:sym typeface="Inter"/>
            </a:endParaRPr>
          </a:p>
        </p:txBody>
      </p:sp>
      <p:sp>
        <p:nvSpPr>
          <p:cNvPr id="7227" name="Google Shape;7227;g3058893a927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7228" name="Google Shape;7228;g3058893a927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7229" name="Google Shape;7229;g3058893a927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230" name="Google Shape;7230;g3058893a927_0_0"/>
          <p:cNvGrpSpPr/>
          <p:nvPr/>
        </p:nvGrpSpPr>
        <p:grpSpPr>
          <a:xfrm>
            <a:off x="1455395" y="2012350"/>
            <a:ext cx="955997" cy="733335"/>
            <a:chOff x="1198350" y="1044000"/>
            <a:chExt cx="116850" cy="95100"/>
          </a:xfrm>
        </p:grpSpPr>
        <p:sp>
          <p:nvSpPr>
            <p:cNvPr id="7231" name="Google Shape;7231;g3058893a927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2" name="Google Shape;7232;g3058893a927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g3058893a927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g3058893a927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g3058893a927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g3058893a927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g3058893a927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g3058893a927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g3058893a927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40" name="Google Shape;7240;g3058893a927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241" name="Google Shape;7241;g3058893a927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7242" name="Google Shape;7242;g3058893a927_0_0"/>
          <p:cNvGrpSpPr/>
          <p:nvPr/>
        </p:nvGrpSpPr>
        <p:grpSpPr>
          <a:xfrm>
            <a:off x="6911725" y="2038280"/>
            <a:ext cx="632930" cy="681331"/>
            <a:chOff x="259050" y="664600"/>
            <a:chExt cx="91725" cy="101375"/>
          </a:xfrm>
        </p:grpSpPr>
        <p:sp>
          <p:nvSpPr>
            <p:cNvPr id="7243" name="Google Shape;7243;g3058893a927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g3058893a927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5" name="Google Shape;7245;g3058893a927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g3058893a927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7" name="Google Shape;7247;g3058893a927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8" name="Google Shape;7248;g3058893a927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g3058893a927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50" name="Google Shape;7250;g3058893a927_0_0"/>
          <p:cNvGrpSpPr/>
          <p:nvPr/>
        </p:nvGrpSpPr>
        <p:grpSpPr>
          <a:xfrm>
            <a:off x="4102828" y="2083869"/>
            <a:ext cx="956001" cy="674353"/>
            <a:chOff x="627575" y="1056975"/>
            <a:chExt cx="116425" cy="82125"/>
          </a:xfrm>
        </p:grpSpPr>
        <p:sp>
          <p:nvSpPr>
            <p:cNvPr id="7251" name="Google Shape;7251;g3058893a927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g3058893a927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3" name="Google Shape;7253;g3058893a927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4" name="Google Shape;7254;g3058893a927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g3058893a927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9" name="Shape 725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3" name="Shape 7263"/>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