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5" r:id="rId4"/>
    <p:sldMasterId id="214748369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Lst>
  <p:sldSz cy="5143500" cx="9144000"/>
  <p:notesSz cx="6858000" cy="9144000"/>
  <p:embeddedFontLst>
    <p:embeddedFont>
      <p:font typeface="Inter"/>
      <p:regular r:id="rId88"/>
      <p:bold r:id="rId89"/>
      <p:italic r:id="rId90"/>
      <p:boldItalic r:id="rId91"/>
    </p:embeddedFont>
    <p:embeddedFont>
      <p:font typeface="Inter ExtraBold"/>
      <p:bold r:id="rId92"/>
      <p:boldItalic r:id="rId93"/>
    </p:embeddedFont>
    <p:embeddedFont>
      <p:font typeface="Inter Medium"/>
      <p:regular r:id="rId94"/>
      <p:bold r:id="rId95"/>
      <p:italic r:id="rId96"/>
      <p:boldItalic r:id="rId97"/>
    </p:embeddedFont>
    <p:embeddedFont>
      <p:font typeface="Inter Black"/>
      <p:bold r:id="rId98"/>
      <p:boldItalic r:id="rId99"/>
    </p:embeddedFont>
    <p:embeddedFont>
      <p:font typeface="Open Sans"/>
      <p:regular r:id="rId100"/>
      <p:bold r:id="rId101"/>
      <p:italic r:id="rId102"/>
      <p:boldItalic r:id="rId10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OpenSans-boldItalic.fntdata"/><Relationship Id="rId102" Type="http://schemas.openxmlformats.org/officeDocument/2006/relationships/font" Target="fonts/OpenSans-italic.fntdata"/><Relationship Id="rId101" Type="http://schemas.openxmlformats.org/officeDocument/2006/relationships/font" Target="fonts/OpenSans-bold.fntdata"/><Relationship Id="rId100" Type="http://schemas.openxmlformats.org/officeDocument/2006/relationships/font" Target="fonts/OpenSans-regular.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InterMedium-bold.fntdata"/><Relationship Id="rId94" Type="http://schemas.openxmlformats.org/officeDocument/2006/relationships/font" Target="fonts/InterMedium-regular.fntdata"/><Relationship Id="rId97" Type="http://schemas.openxmlformats.org/officeDocument/2006/relationships/font" Target="fonts/InterMedium-boldItalic.fntdata"/><Relationship Id="rId96" Type="http://schemas.openxmlformats.org/officeDocument/2006/relationships/font" Target="fonts/InterMedium-italic.fntdata"/><Relationship Id="rId11" Type="http://schemas.openxmlformats.org/officeDocument/2006/relationships/slide" Target="slides/slide5.xml"/><Relationship Id="rId99" Type="http://schemas.openxmlformats.org/officeDocument/2006/relationships/font" Target="fonts/InterBlack-boldItalic.fntdata"/><Relationship Id="rId10" Type="http://schemas.openxmlformats.org/officeDocument/2006/relationships/slide" Target="slides/slide4.xml"/><Relationship Id="rId98" Type="http://schemas.openxmlformats.org/officeDocument/2006/relationships/font" Target="fonts/InterBlack-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Inter-boldItalic.fntdata"/><Relationship Id="rId90" Type="http://schemas.openxmlformats.org/officeDocument/2006/relationships/font" Target="fonts/Inter-italic.fntdata"/><Relationship Id="rId93" Type="http://schemas.openxmlformats.org/officeDocument/2006/relationships/font" Target="fonts/InterExtraBold-boldItalic.fntdata"/><Relationship Id="rId92" Type="http://schemas.openxmlformats.org/officeDocument/2006/relationships/font" Target="fonts/InterExtraBold-bold.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font" Target="fonts/Inter-regular.fntdata"/><Relationship Id="rId87" Type="http://schemas.openxmlformats.org/officeDocument/2006/relationships/slide" Target="slides/slide81.xml"/><Relationship Id="rId89" Type="http://schemas.openxmlformats.org/officeDocument/2006/relationships/font" Target="fonts/Inter-bold.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exinc.com" TargetMode="External"/><Relationship Id="rId3" Type="http://schemas.openxmlformats.org/officeDocument/2006/relationships/hyperlink" Target="http://www.wexinc.com" TargetMode="External"/><Relationship Id="rId4" Type="http://schemas.openxmlformats.org/officeDocument/2006/relationships/hyperlink" Target="https://url.us.m.mimecastprotect.com/s/8bJ3CKrkXQSDvmLZPcMf0C54Bab?domain=wexhealthinc.my.site.com/" TargetMode="External"/><Relationship Id="rId5" Type="http://schemas.openxmlformats.org/officeDocument/2006/relationships/hyperlink" Target="https://wexhealthinc.my.site.com/WEXbenefitscontactus/s/" TargetMode="Externa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0" name="Shape 3420"/>
        <p:cNvGrpSpPr/>
        <p:nvPr/>
      </p:nvGrpSpPr>
      <p:grpSpPr>
        <a:xfrm>
          <a:off x="0" y="0"/>
          <a:ext cx="0" cy="0"/>
          <a:chOff x="0" y="0"/>
          <a:chExt cx="0" cy="0"/>
        </a:xfrm>
      </p:grpSpPr>
      <p:sp>
        <p:nvSpPr>
          <p:cNvPr id="3421" name="Google Shape;3421;g240fdb1dee2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2" name="Google Shape;3422;g240fdb1dee2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0" name="Shape 3510"/>
        <p:cNvGrpSpPr/>
        <p:nvPr/>
      </p:nvGrpSpPr>
      <p:grpSpPr>
        <a:xfrm>
          <a:off x="0" y="0"/>
          <a:ext cx="0" cy="0"/>
          <a:chOff x="0" y="0"/>
          <a:chExt cx="0" cy="0"/>
        </a:xfrm>
      </p:grpSpPr>
      <p:sp>
        <p:nvSpPr>
          <p:cNvPr id="3511" name="Google Shape;3511;g27eeb1b02b2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2" name="Google Shape;3512;g27eeb1b02b2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231F20"/>
                </a:solidFill>
                <a:latin typeface="Open Sans"/>
                <a:ea typeface="Open Sans"/>
                <a:cs typeface="Open Sans"/>
                <a:sym typeface="Open Sans"/>
              </a:rPr>
              <a:t>You will receive an email at the email address we have on file. Check your email and enter the one-time password sent to you.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7" name="Shape 3517"/>
        <p:cNvGrpSpPr/>
        <p:nvPr/>
      </p:nvGrpSpPr>
      <p:grpSpPr>
        <a:xfrm>
          <a:off x="0" y="0"/>
          <a:ext cx="0" cy="0"/>
          <a:chOff x="0" y="0"/>
          <a:chExt cx="0" cy="0"/>
        </a:xfrm>
      </p:grpSpPr>
      <p:sp>
        <p:nvSpPr>
          <p:cNvPr id="3518" name="Google Shape;3518;g27eeb1b02b2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19" name="Google Shape;3519;g27eeb1b02b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9" name="Shape 3529"/>
        <p:cNvGrpSpPr/>
        <p:nvPr/>
      </p:nvGrpSpPr>
      <p:grpSpPr>
        <a:xfrm>
          <a:off x="0" y="0"/>
          <a:ext cx="0" cy="0"/>
          <a:chOff x="0" y="0"/>
          <a:chExt cx="0" cy="0"/>
        </a:xfrm>
      </p:grpSpPr>
      <p:sp>
        <p:nvSpPr>
          <p:cNvPr id="3530" name="Google Shape;3530;g27eeb1b02b2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1" name="Google Shape;3531;g27eeb1b02b2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Enter all applicable contact information. This will be used to recover your account if you forget your username or password.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“Next”.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1" name="Shape 3541"/>
        <p:cNvGrpSpPr/>
        <p:nvPr/>
      </p:nvGrpSpPr>
      <p:grpSpPr>
        <a:xfrm>
          <a:off x="0" y="0"/>
          <a:ext cx="0" cy="0"/>
          <a:chOff x="0" y="0"/>
          <a:chExt cx="0" cy="0"/>
        </a:xfrm>
      </p:grpSpPr>
      <p:sp>
        <p:nvSpPr>
          <p:cNvPr id="3542" name="Google Shape;3542;g27eeb1b02b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3" name="Google Shape;3543;g27eeb1b02b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00">
                <a:solidFill>
                  <a:srgbClr val="231F20"/>
                </a:solidFill>
                <a:latin typeface="Open Sans"/>
                <a:ea typeface="Open Sans"/>
                <a:cs typeface="Open Sans"/>
                <a:sym typeface="Open Sans"/>
              </a:rPr>
              <a:t>This will prompt you to complete a series of security questions. These questions will be used to assist with future security concerns, such as resetting a forgotten password.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Choose your preferred security questions, and fill in the corresponding fields. Once you have chosen 5 security questions, select “Next.”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0" name="Shape 3550"/>
        <p:cNvGrpSpPr/>
        <p:nvPr/>
      </p:nvGrpSpPr>
      <p:grpSpPr>
        <a:xfrm>
          <a:off x="0" y="0"/>
          <a:ext cx="0" cy="0"/>
          <a:chOff x="0" y="0"/>
          <a:chExt cx="0" cy="0"/>
        </a:xfrm>
      </p:grpSpPr>
      <p:sp>
        <p:nvSpPr>
          <p:cNvPr id="3551" name="Google Shape;3551;g27eeb1b02b2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52" name="Google Shape;3552;g27eeb1b02b2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you’ll be asked to enter your login information. You may change the username to one of your choice. Then set up a new password.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have entered your username and password,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9" name="Shape 3569"/>
        <p:cNvGrpSpPr/>
        <p:nvPr/>
      </p:nvGrpSpPr>
      <p:grpSpPr>
        <a:xfrm>
          <a:off x="0" y="0"/>
          <a:ext cx="0" cy="0"/>
          <a:chOff x="0" y="0"/>
          <a:chExt cx="0" cy="0"/>
        </a:xfrm>
      </p:grpSpPr>
      <p:sp>
        <p:nvSpPr>
          <p:cNvPr id="3570" name="Google Shape;3570;g27eeb1b02b2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1" name="Google Shape;3571;g27eeb1b02b2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prompted to add a mobile number to your account. If you would like you may add a number here.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8" name="Shape 3588"/>
        <p:cNvGrpSpPr/>
        <p:nvPr/>
      </p:nvGrpSpPr>
      <p:grpSpPr>
        <a:xfrm>
          <a:off x="0" y="0"/>
          <a:ext cx="0" cy="0"/>
          <a:chOff x="0" y="0"/>
          <a:chExt cx="0" cy="0"/>
        </a:xfrm>
      </p:grpSpPr>
      <p:sp>
        <p:nvSpPr>
          <p:cNvPr id="3589" name="Google Shape;3589;g27eeb1b02b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0" name="Google Shape;3590;g27eeb1b02b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you’ll be prompted to add an email address to receive notifications on your account. If desired, enter your email address here.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to finalize your account.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0" name="Shape 3610"/>
        <p:cNvGrpSpPr/>
        <p:nvPr/>
      </p:nvGrpSpPr>
      <p:grpSpPr>
        <a:xfrm>
          <a:off x="0" y="0"/>
          <a:ext cx="0" cy="0"/>
          <a:chOff x="0" y="0"/>
          <a:chExt cx="0" cy="0"/>
        </a:xfrm>
      </p:grpSpPr>
      <p:sp>
        <p:nvSpPr>
          <p:cNvPr id="3611" name="Google Shape;3611;g240fdb1dee2_1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2" name="Google Shape;3612;g240fdb1dee2_1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about if you forget your password and need to reset it in your online account.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0" name="Shape 3620"/>
        <p:cNvGrpSpPr/>
        <p:nvPr/>
      </p:nvGrpSpPr>
      <p:grpSpPr>
        <a:xfrm>
          <a:off x="0" y="0"/>
          <a:ext cx="0" cy="0"/>
          <a:chOff x="0" y="0"/>
          <a:chExt cx="0" cy="0"/>
        </a:xfrm>
      </p:grpSpPr>
      <p:sp>
        <p:nvSpPr>
          <p:cNvPr id="3621" name="Google Shape;3621;g240fdb1dee2_1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2" name="Google Shape;3622;g240fdb1dee2_1_3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reset your password, navigate to the login page at wexinc.com and enter your username in the required field.</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7" name="Shape 3627"/>
        <p:cNvGrpSpPr/>
        <p:nvPr/>
      </p:nvGrpSpPr>
      <p:grpSpPr>
        <a:xfrm>
          <a:off x="0" y="0"/>
          <a:ext cx="0" cy="0"/>
          <a:chOff x="0" y="0"/>
          <a:chExt cx="0" cy="0"/>
        </a:xfrm>
      </p:grpSpPr>
      <p:sp>
        <p:nvSpPr>
          <p:cNvPr id="3628" name="Google Shape;3628;g240fdb1dee2_1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9" name="Google Shape;3629;g240fdb1dee2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Password?”.</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7" name="Shape 3427"/>
        <p:cNvGrpSpPr/>
        <p:nvPr/>
      </p:nvGrpSpPr>
      <p:grpSpPr>
        <a:xfrm>
          <a:off x="0" y="0"/>
          <a:ext cx="0" cy="0"/>
          <a:chOff x="0" y="0"/>
          <a:chExt cx="0" cy="0"/>
        </a:xfrm>
      </p:grpSpPr>
      <p:sp>
        <p:nvSpPr>
          <p:cNvPr id="3428" name="Google Shape;3428;g240fdb1dee2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9" name="Google Shape;3429;g240fdb1dee2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Hello everyone, and welcome to your post-enrollment webinar, </a:t>
            </a:r>
            <a:r>
              <a:rPr b="1" lang="en" sz="1400">
                <a:solidFill>
                  <a:schemeClr val="dk1"/>
                </a:solidFill>
                <a:latin typeface="Open Sans"/>
                <a:ea typeface="Open Sans"/>
                <a:cs typeface="Open Sans"/>
                <a:sym typeface="Open Sans"/>
              </a:rPr>
              <a:t>Getting started with your online account and mobile application</a:t>
            </a:r>
            <a:r>
              <a:rPr lang="en" sz="1400">
                <a:solidFill>
                  <a:schemeClr val="dk1"/>
                </a:solidFill>
                <a:latin typeface="Open Sans"/>
                <a:ea typeface="Open Sans"/>
                <a:cs typeface="Open Sans"/>
                <a:sym typeface="Open Sans"/>
              </a:rPr>
              <a:t>, presented by WEX.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br>
              <a:rPr lang="en" sz="1400">
                <a:solidFill>
                  <a:schemeClr val="dk1"/>
                </a:solidFill>
                <a:latin typeface="Open Sans"/>
                <a:ea typeface="Open Sans"/>
                <a:cs typeface="Open Sans"/>
                <a:sym typeface="Open Sans"/>
              </a:rPr>
            </a:br>
            <a:r>
              <a:rPr lang="en" sz="1400">
                <a:solidFill>
                  <a:schemeClr val="dk1"/>
                </a:solidFill>
                <a:latin typeface="Open Sans"/>
                <a:ea typeface="Open Sans"/>
                <a:cs typeface="Open Sans"/>
                <a:sym typeface="Open Sans"/>
              </a:rPr>
              <a:t>My name is ____________ and I am happy to be here with you today </a:t>
            </a:r>
            <a:r>
              <a:rPr b="1" lang="en" sz="1400">
                <a:solidFill>
                  <a:srgbClr val="231F20"/>
                </a:solidFill>
                <a:latin typeface="Open Sans"/>
                <a:ea typeface="Open Sans"/>
                <a:cs typeface="Open Sans"/>
                <a:sym typeface="Open Sans"/>
              </a:rPr>
              <a:t>as we go through how to get started in your WEX benefits online account.</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4" name="Shape 3634"/>
        <p:cNvGrpSpPr/>
        <p:nvPr/>
      </p:nvGrpSpPr>
      <p:grpSpPr>
        <a:xfrm>
          <a:off x="0" y="0"/>
          <a:ext cx="0" cy="0"/>
          <a:chOff x="0" y="0"/>
          <a:chExt cx="0" cy="0"/>
        </a:xfrm>
      </p:grpSpPr>
      <p:sp>
        <p:nvSpPr>
          <p:cNvPr id="3635" name="Google Shape;3635;g240fdb1dee2_1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6" name="Google Shape;3636;g240fdb1dee2_1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Enter the appropriate information in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0" name="Shape 3640"/>
        <p:cNvGrpSpPr/>
        <p:nvPr/>
      </p:nvGrpSpPr>
      <p:grpSpPr>
        <a:xfrm>
          <a:off x="0" y="0"/>
          <a:ext cx="0" cy="0"/>
          <a:chOff x="0" y="0"/>
          <a:chExt cx="0" cy="0"/>
        </a:xfrm>
      </p:grpSpPr>
      <p:sp>
        <p:nvSpPr>
          <p:cNvPr id="3641" name="Google Shape;3641;g240fdb1dee2_1_3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42" name="Google Shape;3642;g240fdb1dee2_1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method you would prefer to receive your passcode, this could be text message or email.</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 is important to know that in order to select either option, you must already have that information on file with WEX.</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a:solidFill>
                <a:schemeClr val="dk1"/>
              </a:solidFill>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8" name="Shape 3648"/>
        <p:cNvGrpSpPr/>
        <p:nvPr/>
      </p:nvGrpSpPr>
      <p:grpSpPr>
        <a:xfrm>
          <a:off x="0" y="0"/>
          <a:ext cx="0" cy="0"/>
          <a:chOff x="0" y="0"/>
          <a:chExt cx="0" cy="0"/>
        </a:xfrm>
      </p:grpSpPr>
      <p:sp>
        <p:nvSpPr>
          <p:cNvPr id="3649" name="Google Shape;3649;g240fdb1dee2_1_3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0" name="Google Shape;3650;g240fdb1dee2_1_3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receive your verification passcode via text or email, enter the passcode and select “Next.”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continue the password reset process.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4" name="Shape 3654"/>
        <p:cNvGrpSpPr/>
        <p:nvPr/>
      </p:nvGrpSpPr>
      <p:grpSpPr>
        <a:xfrm>
          <a:off x="0" y="0"/>
          <a:ext cx="0" cy="0"/>
          <a:chOff x="0" y="0"/>
          <a:chExt cx="0" cy="0"/>
        </a:xfrm>
      </p:grpSpPr>
      <p:sp>
        <p:nvSpPr>
          <p:cNvPr id="3655" name="Google Shape;3655;g240fdb1dee2_1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6" name="Google Shape;3656;g240fdb1dee2_1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answer a security question or provide the last six digits of your benefits debit card.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0" name="Shape 3660"/>
        <p:cNvGrpSpPr/>
        <p:nvPr/>
      </p:nvGrpSpPr>
      <p:grpSpPr>
        <a:xfrm>
          <a:off x="0" y="0"/>
          <a:ext cx="0" cy="0"/>
          <a:chOff x="0" y="0"/>
          <a:chExt cx="0" cy="0"/>
        </a:xfrm>
      </p:grpSpPr>
      <p:sp>
        <p:nvSpPr>
          <p:cNvPr id="3661" name="Google Shape;3661;g240fdb1dee2_1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2" name="Google Shape;3662;g240fdb1dee2_1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you’ll be asked to create a new password.  Following the password guidelines, create a new password.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6" name="Shape 3666"/>
        <p:cNvGrpSpPr/>
        <p:nvPr/>
      </p:nvGrpSpPr>
      <p:grpSpPr>
        <a:xfrm>
          <a:off x="0" y="0"/>
          <a:ext cx="0" cy="0"/>
          <a:chOff x="0" y="0"/>
          <a:chExt cx="0" cy="0"/>
        </a:xfrm>
      </p:grpSpPr>
      <p:sp>
        <p:nvSpPr>
          <p:cNvPr id="3667" name="Google Shape;3667;g240fdb1dee2_1_3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8" name="Google Shape;3668;g240fdb1dee2_1_3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receive a message confirming that your password has been changed.</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“Login” to use your new password.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2" name="Shape 3672"/>
        <p:cNvGrpSpPr/>
        <p:nvPr/>
      </p:nvGrpSpPr>
      <p:grpSpPr>
        <a:xfrm>
          <a:off x="0" y="0"/>
          <a:ext cx="0" cy="0"/>
          <a:chOff x="0" y="0"/>
          <a:chExt cx="0" cy="0"/>
        </a:xfrm>
      </p:grpSpPr>
      <p:sp>
        <p:nvSpPr>
          <p:cNvPr id="3673" name="Google Shape;3673;g240fdb1dee2_1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74" name="Google Shape;3674;g240fdb1dee2_1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now be able to log in using your new password.</a:t>
            </a:r>
            <a:endParaRPr>
              <a:solidFill>
                <a:schemeClr val="dk1"/>
              </a:solidFill>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9" name="Shape 3679"/>
        <p:cNvGrpSpPr/>
        <p:nvPr/>
      </p:nvGrpSpPr>
      <p:grpSpPr>
        <a:xfrm>
          <a:off x="0" y="0"/>
          <a:ext cx="0" cy="0"/>
          <a:chOff x="0" y="0"/>
          <a:chExt cx="0" cy="0"/>
        </a:xfrm>
      </p:grpSpPr>
      <p:sp>
        <p:nvSpPr>
          <p:cNvPr id="3680" name="Google Shape;3680;g240fdb1dee2_1_3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1" name="Google Shape;3681;g240fdb1dee2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Now I’d like us to discuss how to Navigate your online account.</a:t>
            </a:r>
            <a:endParaRPr b="1" sz="1200"/>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6" name="Shape 3686"/>
        <p:cNvGrpSpPr/>
        <p:nvPr/>
      </p:nvGrpSpPr>
      <p:grpSpPr>
        <a:xfrm>
          <a:off x="0" y="0"/>
          <a:ext cx="0" cy="0"/>
          <a:chOff x="0" y="0"/>
          <a:chExt cx="0" cy="0"/>
        </a:xfrm>
      </p:grpSpPr>
      <p:sp>
        <p:nvSpPr>
          <p:cNvPr id="3687" name="Google Shape;3687;g240fdb1dee2_1_3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8" name="Google Shape;3688;g240fdb1dee2_1_3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navigate your account, select your name along the bar at the top of the screen. This will open your profile menu.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0" name="Shape 3710"/>
        <p:cNvGrpSpPr/>
        <p:nvPr/>
      </p:nvGrpSpPr>
      <p:grpSpPr>
        <a:xfrm>
          <a:off x="0" y="0"/>
          <a:ext cx="0" cy="0"/>
          <a:chOff x="0" y="0"/>
          <a:chExt cx="0" cy="0"/>
        </a:xfrm>
      </p:grpSpPr>
      <p:sp>
        <p:nvSpPr>
          <p:cNvPr id="3711" name="Google Shape;3711;g240fdb1dee2_1_4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2" name="Google Shape;3712;g240fdb1dee2_1_4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profile menu allows you to: review personal demographic information, add dependents, authorized representatives and direct deposit information, order additional or replacement benefits debit cards, and update login information.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3" name="Shape 3433"/>
        <p:cNvGrpSpPr/>
        <p:nvPr/>
      </p:nvGrpSpPr>
      <p:grpSpPr>
        <a:xfrm>
          <a:off x="0" y="0"/>
          <a:ext cx="0" cy="0"/>
          <a:chOff x="0" y="0"/>
          <a:chExt cx="0" cy="0"/>
        </a:xfrm>
      </p:grpSpPr>
      <p:sp>
        <p:nvSpPr>
          <p:cNvPr id="3434" name="Google Shape;3434;g240fdb1dee2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5" name="Google Shape;3435;g240fdb1dee2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latin typeface="Open Sans"/>
                <a:ea typeface="Open Sans"/>
                <a:cs typeface="Open Sans"/>
                <a:sym typeface="Open Sans"/>
              </a:rPr>
              <a:t>***If slides are removed from the deck, please remember to remove that task from this slide image and text*** </a:t>
            </a:r>
            <a:endParaRPr b="1" i="1"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rPr lang="en" sz="1400">
                <a:latin typeface="Open Sans"/>
                <a:ea typeface="Open Sans"/>
                <a:cs typeface="Open Sans"/>
                <a:sym typeface="Open Sans"/>
              </a:rPr>
              <a:t>During our time together, we will be covering how to:</a:t>
            </a:r>
            <a:endParaRPr sz="1400">
              <a:latin typeface="Open Sans"/>
              <a:ea typeface="Open Sans"/>
              <a:cs typeface="Open Sans"/>
              <a:sym typeface="Open Sans"/>
            </a:endParaRPr>
          </a:p>
          <a:p>
            <a:pPr indent="0" lvl="0" marL="457200" rtl="0" algn="l">
              <a:spcBef>
                <a:spcPts val="0"/>
              </a:spcBef>
              <a:spcAft>
                <a:spcPts val="0"/>
              </a:spcAft>
              <a:buNone/>
            </a:pPr>
            <a:r>
              <a:rPr lang="en" sz="1400">
                <a:latin typeface="Open Sans"/>
                <a:ea typeface="Open Sans"/>
                <a:cs typeface="Open Sans"/>
                <a:sym typeface="Open Sans"/>
              </a:rPr>
              <a:t>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Set up your online account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Reset your password in your online account</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Navigate your online account</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Set up direct deposit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Set up your benefits mobile app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Reset your username and password in the mobile app </a:t>
            </a:r>
            <a:endParaRPr sz="1400">
              <a:latin typeface="Open Sans"/>
              <a:ea typeface="Open Sans"/>
              <a:cs typeface="Open Sans"/>
              <a:sym typeface="Open Sans"/>
            </a:endParaRPr>
          </a:p>
          <a:p>
            <a:pPr indent="-317500" lvl="0" marL="457200" rtl="0" algn="l">
              <a:spcBef>
                <a:spcPts val="0"/>
              </a:spcBef>
              <a:spcAft>
                <a:spcPts val="0"/>
              </a:spcAft>
              <a:buSzPts val="1400"/>
              <a:buFont typeface="Open Sans"/>
              <a:buChar char="●"/>
            </a:pPr>
            <a:r>
              <a:rPr lang="en" sz="1400">
                <a:latin typeface="Open Sans"/>
                <a:ea typeface="Open Sans"/>
                <a:cs typeface="Open Sans"/>
                <a:sym typeface="Open Sans"/>
              </a:rPr>
              <a:t>And Access the Knowledgebase from your mobile or online account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9" name="Shape 3719"/>
        <p:cNvGrpSpPr/>
        <p:nvPr/>
      </p:nvGrpSpPr>
      <p:grpSpPr>
        <a:xfrm>
          <a:off x="0" y="0"/>
          <a:ext cx="0" cy="0"/>
          <a:chOff x="0" y="0"/>
          <a:chExt cx="0" cy="0"/>
        </a:xfrm>
      </p:grpSpPr>
      <p:sp>
        <p:nvSpPr>
          <p:cNvPr id="3720" name="Google Shape;3720;g240fdb1dee2_1_4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21" name="Google Shape;3721;g240fdb1dee2_1_4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The “Home” tab contains lots of useful information.</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0" name="Shape 3730"/>
        <p:cNvGrpSpPr/>
        <p:nvPr/>
      </p:nvGrpSpPr>
      <p:grpSpPr>
        <a:xfrm>
          <a:off x="0" y="0"/>
          <a:ext cx="0" cy="0"/>
          <a:chOff x="0" y="0"/>
          <a:chExt cx="0" cy="0"/>
        </a:xfrm>
      </p:grpSpPr>
      <p:sp>
        <p:nvSpPr>
          <p:cNvPr id="3731" name="Google Shape;3731;g240fdb1dee2_1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2" name="Google Shape;3732;g240fdb1dee2_1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“I Want To” menu, on the Home Tab, allows you to access quick buttons for common tasks such as filing a claim and managing HSA expenses and investments, if applicable, and get answers to your questions. You can access this menu from every tab in your online account.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5" name="Shape 3755"/>
        <p:cNvGrpSpPr/>
        <p:nvPr/>
      </p:nvGrpSpPr>
      <p:grpSpPr>
        <a:xfrm>
          <a:off x="0" y="0"/>
          <a:ext cx="0" cy="0"/>
          <a:chOff x="0" y="0"/>
          <a:chExt cx="0" cy="0"/>
        </a:xfrm>
      </p:grpSpPr>
      <p:sp>
        <p:nvSpPr>
          <p:cNvPr id="3756" name="Google Shape;3756;g240fdb1dee2_1_4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57" name="Google Shape;3757;g240fdb1dee2_1_4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may also review any actions needed under the “Tasks” bar…</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0" name="Shape 3780"/>
        <p:cNvGrpSpPr/>
        <p:nvPr/>
      </p:nvGrpSpPr>
      <p:grpSpPr>
        <a:xfrm>
          <a:off x="0" y="0"/>
          <a:ext cx="0" cy="0"/>
          <a:chOff x="0" y="0"/>
          <a:chExt cx="0" cy="0"/>
        </a:xfrm>
      </p:grpSpPr>
      <p:sp>
        <p:nvSpPr>
          <p:cNvPr id="3781" name="Google Shape;3781;g240fdb1dee2_1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82" name="Google Shape;3782;g240fdb1dee2_1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…view your available balance under the “Accounts” bar…</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8" name="Shape 3788"/>
        <p:cNvGrpSpPr/>
        <p:nvPr/>
      </p:nvGrpSpPr>
      <p:grpSpPr>
        <a:xfrm>
          <a:off x="0" y="0"/>
          <a:ext cx="0" cy="0"/>
          <a:chOff x="0" y="0"/>
          <a:chExt cx="0" cy="0"/>
        </a:xfrm>
      </p:grpSpPr>
      <p:sp>
        <p:nvSpPr>
          <p:cNvPr id="3789" name="Google Shape;3789;g240fdb1dee2_1_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90" name="Google Shape;3790;g240fdb1dee2_1_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and check your transaction history under the “Recent Transactions” bar.</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2" name="Shape 3812"/>
        <p:cNvGrpSpPr/>
        <p:nvPr/>
      </p:nvGrpSpPr>
      <p:grpSpPr>
        <a:xfrm>
          <a:off x="0" y="0"/>
          <a:ext cx="0" cy="0"/>
          <a:chOff x="0" y="0"/>
          <a:chExt cx="0" cy="0"/>
        </a:xfrm>
      </p:grpSpPr>
      <p:sp>
        <p:nvSpPr>
          <p:cNvPr id="3813" name="Google Shape;3813;g240fdb1dee2_1_4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14" name="Google Shape;3814;g240fdb1dee2_1_4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“Accounts” tab allows you to review your account summary and claim details as well as look at payment history information and election or plan description details.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“Dashboard” section, you can access real-time data about your recent healthcare expenses.  If you’re enrolled in a health savings account, or HSA, you can also make investment selections here.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5" name="Shape 3825"/>
        <p:cNvGrpSpPr/>
        <p:nvPr/>
      </p:nvGrpSpPr>
      <p:grpSpPr>
        <a:xfrm>
          <a:off x="0" y="0"/>
          <a:ext cx="0" cy="0"/>
          <a:chOff x="0" y="0"/>
          <a:chExt cx="0" cy="0"/>
        </a:xfrm>
      </p:grpSpPr>
      <p:sp>
        <p:nvSpPr>
          <p:cNvPr id="3826" name="Google Shape;3826;g240fdb1dee2_1_5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7" name="Google Shape;3827;g240fdb1dee2_1_5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“Videos and Forms” tab will allow you to view videos, forms, and links applicable to your account.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7" name="Shape 3837"/>
        <p:cNvGrpSpPr/>
        <p:nvPr/>
      </p:nvGrpSpPr>
      <p:grpSpPr>
        <a:xfrm>
          <a:off x="0" y="0"/>
          <a:ext cx="0" cy="0"/>
          <a:chOff x="0" y="0"/>
          <a:chExt cx="0" cy="0"/>
        </a:xfrm>
      </p:grpSpPr>
      <p:sp>
        <p:nvSpPr>
          <p:cNvPr id="3838" name="Google Shape;3838;g240fdb1dee2_1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9" name="Google Shape;3839;g240fdb1dee2_1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“Message Center” tab allows you to locate account statements, receipt reminders, and advice of deposit and HSA tax documents, if applicable.</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6" name="Shape 3846"/>
        <p:cNvGrpSpPr/>
        <p:nvPr/>
      </p:nvGrpSpPr>
      <p:grpSpPr>
        <a:xfrm>
          <a:off x="0" y="0"/>
          <a:ext cx="0" cy="0"/>
          <a:chOff x="0" y="0"/>
          <a:chExt cx="0" cy="0"/>
        </a:xfrm>
      </p:grpSpPr>
      <p:sp>
        <p:nvSpPr>
          <p:cNvPr id="3847" name="Google Shape;3847;g240fdb1dee2_1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8" name="Google Shape;3848;g240fdb1dee2_1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also update your notification preferences to opt in or out of certain text and email alerts.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7" name="Shape 3857"/>
        <p:cNvGrpSpPr/>
        <p:nvPr/>
      </p:nvGrpSpPr>
      <p:grpSpPr>
        <a:xfrm>
          <a:off x="0" y="0"/>
          <a:ext cx="0" cy="0"/>
          <a:chOff x="0" y="0"/>
          <a:chExt cx="0" cy="0"/>
        </a:xfrm>
      </p:grpSpPr>
      <p:sp>
        <p:nvSpPr>
          <p:cNvPr id="3858" name="Google Shape;3858;g240fdb1dee2_1_5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59" name="Google Shape;3859;g240fdb1dee2_1_5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Let’s now talk about how to set up direct deposit.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3" name="Shape 3463"/>
        <p:cNvGrpSpPr/>
        <p:nvPr/>
      </p:nvGrpSpPr>
      <p:grpSpPr>
        <a:xfrm>
          <a:off x="0" y="0"/>
          <a:ext cx="0" cy="0"/>
          <a:chOff x="0" y="0"/>
          <a:chExt cx="0" cy="0"/>
        </a:xfrm>
      </p:grpSpPr>
      <p:sp>
        <p:nvSpPr>
          <p:cNvPr id="3464" name="Google Shape;3464;g27eeb1b02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5" name="Google Shape;3465;g27eeb1b02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latin typeface="Open Sans"/>
                <a:ea typeface="Open Sans"/>
                <a:cs typeface="Open Sans"/>
                <a:sym typeface="Open Sans"/>
              </a:rPr>
              <a:t>First things first, how to set up your online account.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a:p>
            <a:pPr indent="0" lvl="0" marL="0" rtl="0" algn="l">
              <a:spcBef>
                <a:spcPts val="0"/>
              </a:spcBef>
              <a:spcAft>
                <a:spcPts val="0"/>
              </a:spcAft>
              <a:buNone/>
            </a:pPr>
            <a:r>
              <a:t/>
            </a:r>
            <a:endParaRPr sz="1400">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2" name="Shape 3862"/>
        <p:cNvGrpSpPr/>
        <p:nvPr/>
      </p:nvGrpSpPr>
      <p:grpSpPr>
        <a:xfrm>
          <a:off x="0" y="0"/>
          <a:ext cx="0" cy="0"/>
          <a:chOff x="0" y="0"/>
          <a:chExt cx="0" cy="0"/>
        </a:xfrm>
      </p:grpSpPr>
      <p:sp>
        <p:nvSpPr>
          <p:cNvPr id="3863" name="Google Shape;3863;g240fdb1dee2_1_5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4" name="Google Shape;3864;g240fdb1dee2_1_5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set up direct deposit, navigate to the “Accounts” tab in your online account.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9" name="Shape 3869"/>
        <p:cNvGrpSpPr/>
        <p:nvPr/>
      </p:nvGrpSpPr>
      <p:grpSpPr>
        <a:xfrm>
          <a:off x="0" y="0"/>
          <a:ext cx="0" cy="0"/>
          <a:chOff x="0" y="0"/>
          <a:chExt cx="0" cy="0"/>
        </a:xfrm>
      </p:grpSpPr>
      <p:sp>
        <p:nvSpPr>
          <p:cNvPr id="3870" name="Google Shape;3870;g240fdb1dee2_1_5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1" name="Google Shape;3871;g240fdb1dee2_1_5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“Accounts” to open the menu.  Under “Profile,” select “Banking/Cards.”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7" name="Shape 3877"/>
        <p:cNvGrpSpPr/>
        <p:nvPr/>
      </p:nvGrpSpPr>
      <p:grpSpPr>
        <a:xfrm>
          <a:off x="0" y="0"/>
          <a:ext cx="0" cy="0"/>
          <a:chOff x="0" y="0"/>
          <a:chExt cx="0" cy="0"/>
        </a:xfrm>
      </p:grpSpPr>
      <p:sp>
        <p:nvSpPr>
          <p:cNvPr id="3878" name="Google Shape;3878;g240fdb1dee2_1_5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9" name="Google Shape;3879;g240fdb1dee2_1_5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view your banking and card information.  Within the “Bank Accounts” bar, select “Add Bank Account.”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4" name="Shape 3884"/>
        <p:cNvGrpSpPr/>
        <p:nvPr/>
      </p:nvGrpSpPr>
      <p:grpSpPr>
        <a:xfrm>
          <a:off x="0" y="0"/>
          <a:ext cx="0" cy="0"/>
          <a:chOff x="0" y="0"/>
          <a:chExt cx="0" cy="0"/>
        </a:xfrm>
      </p:grpSpPr>
      <p:sp>
        <p:nvSpPr>
          <p:cNvPr id="3885" name="Google Shape;3885;g240fdb1dee2_1_5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6" name="Google Shape;3886;g240fdb1dee2_1_5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asked for your bank account information. Provide your information in the required fields.</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3" name="Shape 3893"/>
        <p:cNvGrpSpPr/>
        <p:nvPr/>
      </p:nvGrpSpPr>
      <p:grpSpPr>
        <a:xfrm>
          <a:off x="0" y="0"/>
          <a:ext cx="0" cy="0"/>
          <a:chOff x="0" y="0"/>
          <a:chExt cx="0" cy="0"/>
        </a:xfrm>
      </p:grpSpPr>
      <p:sp>
        <p:nvSpPr>
          <p:cNvPr id="3894" name="Google Shape;3894;g240fdb1dee2_1_5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5" name="Google Shape;3895;g240fdb1dee2_1_5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following window, select the plan in which you’d like to update your payment method to direct deposit.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9" name="Shape 3899"/>
        <p:cNvGrpSpPr/>
        <p:nvPr/>
      </p:nvGrpSpPr>
      <p:grpSpPr>
        <a:xfrm>
          <a:off x="0" y="0"/>
          <a:ext cx="0" cy="0"/>
          <a:chOff x="0" y="0"/>
          <a:chExt cx="0" cy="0"/>
        </a:xfrm>
      </p:grpSpPr>
      <p:sp>
        <p:nvSpPr>
          <p:cNvPr id="3900" name="Google Shape;3900;g240fdb1dee2_1_5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1" name="Google Shape;3901;g240fdb1dee2_1_5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bank account information will now reflect the bank account you added for direct deposit.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5" name="Shape 3905"/>
        <p:cNvGrpSpPr/>
        <p:nvPr/>
      </p:nvGrpSpPr>
      <p:grpSpPr>
        <a:xfrm>
          <a:off x="0" y="0"/>
          <a:ext cx="0" cy="0"/>
          <a:chOff x="0" y="0"/>
          <a:chExt cx="0" cy="0"/>
        </a:xfrm>
      </p:grpSpPr>
      <p:sp>
        <p:nvSpPr>
          <p:cNvPr id="3906" name="Google Shape;3906;g240fdb1dee2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7" name="Google Shape;3907;g240fdb1dee2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for quick easy access to your online account, we have the WEX benefits mobile app, allowing you to view account information and complete tasks right from your phone.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4" name="Shape 3914"/>
        <p:cNvGrpSpPr/>
        <p:nvPr/>
      </p:nvGrpSpPr>
      <p:grpSpPr>
        <a:xfrm>
          <a:off x="0" y="0"/>
          <a:ext cx="0" cy="0"/>
          <a:chOff x="0" y="0"/>
          <a:chExt cx="0" cy="0"/>
        </a:xfrm>
      </p:grpSpPr>
      <p:sp>
        <p:nvSpPr>
          <p:cNvPr id="3915" name="Google Shape;3915;g240fdb1dee2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6" name="Google Shape;3916;g240fdb1dee2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set up the benefits mobile app, first download the Benefits by WEX app from your phone’s online store.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happens next depends on if you’ve already set up your online account. If you have, w</a:t>
            </a:r>
            <a:r>
              <a:rPr lang="en" sz="1400">
                <a:solidFill>
                  <a:srgbClr val="231F20"/>
                </a:solidFill>
                <a:latin typeface="Open Sans"/>
                <a:ea typeface="Open Sans"/>
                <a:cs typeface="Open Sans"/>
                <a:sym typeface="Open Sans"/>
              </a:rPr>
              <a:t>hen you open your app for the first time, </a:t>
            </a:r>
            <a:r>
              <a:rPr lang="en" sz="1400">
                <a:solidFill>
                  <a:srgbClr val="231F20"/>
                </a:solidFill>
                <a:latin typeface="Open Sans"/>
                <a:ea typeface="Open Sans"/>
                <a:cs typeface="Open Sans"/>
                <a:sym typeface="Open Sans"/>
              </a:rPr>
              <a:t>you’ll need to provide your username and password previously set up for your online account. For subsequent logins, you can use your username and password, or fingerprint or face ID if available on </a:t>
            </a:r>
            <a:r>
              <a:rPr lang="en" sz="1400">
                <a:solidFill>
                  <a:srgbClr val="231F20"/>
                </a:solidFill>
                <a:latin typeface="Open Sans"/>
                <a:ea typeface="Open Sans"/>
                <a:cs typeface="Open Sans"/>
                <a:sym typeface="Open Sans"/>
              </a:rPr>
              <a:t>your</a:t>
            </a:r>
            <a:r>
              <a:rPr lang="en" sz="1400">
                <a:solidFill>
                  <a:srgbClr val="231F20"/>
                </a:solidFill>
                <a:latin typeface="Open Sans"/>
                <a:ea typeface="Open Sans"/>
                <a:cs typeface="Open Sans"/>
                <a:sym typeface="Open Sans"/>
              </a:rPr>
              <a:t> device.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8" name="Shape 3928"/>
        <p:cNvGrpSpPr/>
        <p:nvPr/>
      </p:nvGrpSpPr>
      <p:grpSpPr>
        <a:xfrm>
          <a:off x="0" y="0"/>
          <a:ext cx="0" cy="0"/>
          <a:chOff x="0" y="0"/>
          <a:chExt cx="0" cy="0"/>
        </a:xfrm>
      </p:grpSpPr>
      <p:sp>
        <p:nvSpPr>
          <p:cNvPr id="3929" name="Google Shape;3929;g240fdb1dee2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0" name="Google Shape;3930;g240fdb1dee2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have not already set up your online account, you’ll need to complete the following steps.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Open the app and select “New User? Find your account.” </a:t>
            </a:r>
            <a:r>
              <a:rPr lang="en" sz="1400">
                <a:solidFill>
                  <a:srgbClr val="231F20"/>
                </a:solidFill>
                <a:latin typeface="Open Sans"/>
                <a:ea typeface="Open Sans"/>
                <a:cs typeface="Open Sans"/>
                <a:sym typeface="Open Sans"/>
              </a:rPr>
              <a:t>Please keep  in mind that you must have an email address on file.</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5" name="Shape 3945"/>
        <p:cNvGrpSpPr/>
        <p:nvPr/>
      </p:nvGrpSpPr>
      <p:grpSpPr>
        <a:xfrm>
          <a:off x="0" y="0"/>
          <a:ext cx="0" cy="0"/>
          <a:chOff x="0" y="0"/>
          <a:chExt cx="0" cy="0"/>
        </a:xfrm>
      </p:grpSpPr>
      <p:sp>
        <p:nvSpPr>
          <p:cNvPr id="3946" name="Google Shape;3946;g240fdb1dee2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7" name="Google Shape;3947;g240fdb1dee2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provide information.  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1" name="Shape 3471"/>
        <p:cNvGrpSpPr/>
        <p:nvPr/>
      </p:nvGrpSpPr>
      <p:grpSpPr>
        <a:xfrm>
          <a:off x="0" y="0"/>
          <a:ext cx="0" cy="0"/>
          <a:chOff x="0" y="0"/>
          <a:chExt cx="0" cy="0"/>
        </a:xfrm>
      </p:grpSpPr>
      <p:sp>
        <p:nvSpPr>
          <p:cNvPr id="3472" name="Google Shape;3472;g27eeb1b02b2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3" name="Google Shape;3473;g27eeb1b02b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To set up your online account,  you’ll first need to navigate to the login page. To do this, go to wexinc.com, then select “Login” at the top of the page, as shown here.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9" name="Shape 3959"/>
        <p:cNvGrpSpPr/>
        <p:nvPr/>
      </p:nvGrpSpPr>
      <p:grpSpPr>
        <a:xfrm>
          <a:off x="0" y="0"/>
          <a:ext cx="0" cy="0"/>
          <a:chOff x="0" y="0"/>
          <a:chExt cx="0" cy="0"/>
        </a:xfrm>
      </p:grpSpPr>
      <p:sp>
        <p:nvSpPr>
          <p:cNvPr id="3960" name="Google Shape;3960;g240fdb1dee2_1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61" name="Google Shape;3961;g240fdb1dee2_1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temporary password will be sent to your email. Enter the temporary password in the required field.</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4" name="Shape 3974"/>
        <p:cNvGrpSpPr/>
        <p:nvPr/>
      </p:nvGrpSpPr>
      <p:grpSpPr>
        <a:xfrm>
          <a:off x="0" y="0"/>
          <a:ext cx="0" cy="0"/>
          <a:chOff x="0" y="0"/>
          <a:chExt cx="0" cy="0"/>
        </a:xfrm>
      </p:grpSpPr>
      <p:sp>
        <p:nvSpPr>
          <p:cNvPr id="3975" name="Google Shape;3975;g240fdb1dee2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6" name="Google Shape;3976;g240fdb1dee2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set up five security questions.</a:t>
            </a:r>
            <a:r>
              <a:rPr lang="en" sz="1200">
                <a:solidFill>
                  <a:schemeClr val="dk1"/>
                </a:solidFill>
                <a:latin typeface="Times New Roman"/>
                <a:ea typeface="Times New Roman"/>
                <a:cs typeface="Times New Roman"/>
                <a:sym typeface="Times New Roman"/>
              </a:rPr>
              <a:t>  </a:t>
            </a:r>
            <a:r>
              <a:rPr lang="en" sz="1400">
                <a:solidFill>
                  <a:srgbClr val="231F20"/>
                </a:solidFill>
                <a:latin typeface="Open Sans"/>
                <a:ea typeface="Open Sans"/>
                <a:cs typeface="Open Sans"/>
                <a:sym typeface="Open Sans"/>
              </a:rPr>
              <a:t>Set up your security questions in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8" name="Shape 3998"/>
        <p:cNvGrpSpPr/>
        <p:nvPr/>
      </p:nvGrpSpPr>
      <p:grpSpPr>
        <a:xfrm>
          <a:off x="0" y="0"/>
          <a:ext cx="0" cy="0"/>
          <a:chOff x="0" y="0"/>
          <a:chExt cx="0" cy="0"/>
        </a:xfrm>
      </p:grpSpPr>
      <p:sp>
        <p:nvSpPr>
          <p:cNvPr id="3999" name="Google Shape;3999;g240fdb1dee2_1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0" name="Google Shape;4000;g240fdb1dee2_1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Lastly, you will need to set up your username and password. Enter your desired username and password in the required fields.</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2" name="Shape 4012"/>
        <p:cNvGrpSpPr/>
        <p:nvPr/>
      </p:nvGrpSpPr>
      <p:grpSpPr>
        <a:xfrm>
          <a:off x="0" y="0"/>
          <a:ext cx="0" cy="0"/>
          <a:chOff x="0" y="0"/>
          <a:chExt cx="0" cy="0"/>
        </a:xfrm>
      </p:grpSpPr>
      <p:sp>
        <p:nvSpPr>
          <p:cNvPr id="4013" name="Google Shape;4013;g240fdb1dee2_1_1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14" name="Google Shape;4014;g240fdb1dee2_1_1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receive a message confirming that your password has been successfully updated.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“Done” to begin using the benefits mobile app.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6" name="Shape 4026"/>
        <p:cNvGrpSpPr/>
        <p:nvPr/>
      </p:nvGrpSpPr>
      <p:grpSpPr>
        <a:xfrm>
          <a:off x="0" y="0"/>
          <a:ext cx="0" cy="0"/>
          <a:chOff x="0" y="0"/>
          <a:chExt cx="0" cy="0"/>
        </a:xfrm>
      </p:grpSpPr>
      <p:sp>
        <p:nvSpPr>
          <p:cNvPr id="4027" name="Google Shape;4027;g240fdb1dee2_1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8" name="Google Shape;4028;g240fdb1dee2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let’s look at how you can reset both your username and password in the WEX Benefits mobile app </a:t>
            </a:r>
            <a:endParaRPr sz="1200">
              <a:solidFill>
                <a:schemeClr val="dk1"/>
              </a:solidFill>
              <a:latin typeface="Times New Roman"/>
              <a:ea typeface="Times New Roman"/>
              <a:cs typeface="Times New Roman"/>
              <a:sym typeface="Times New Roman"/>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5" name="Shape 4035"/>
        <p:cNvGrpSpPr/>
        <p:nvPr/>
      </p:nvGrpSpPr>
      <p:grpSpPr>
        <a:xfrm>
          <a:off x="0" y="0"/>
          <a:ext cx="0" cy="0"/>
          <a:chOff x="0" y="0"/>
          <a:chExt cx="0" cy="0"/>
        </a:xfrm>
      </p:grpSpPr>
      <p:sp>
        <p:nvSpPr>
          <p:cNvPr id="4036" name="Google Shape;4036;g240fdb1dee2_1_1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7" name="Google Shape;4037;g240fdb1dee2_1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retrieve your username in the benefits mobile app, select “Forgot username or password?”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7" name="Shape 4047"/>
        <p:cNvGrpSpPr/>
        <p:nvPr/>
      </p:nvGrpSpPr>
      <p:grpSpPr>
        <a:xfrm>
          <a:off x="0" y="0"/>
          <a:ext cx="0" cy="0"/>
          <a:chOff x="0" y="0"/>
          <a:chExt cx="0" cy="0"/>
        </a:xfrm>
      </p:grpSpPr>
      <p:sp>
        <p:nvSpPr>
          <p:cNvPr id="4048" name="Google Shape;4048;g240fdb1dee2_1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9" name="Google Shape;4049;g240fdb1dee2_1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Username?”</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9" name="Shape 4059"/>
        <p:cNvGrpSpPr/>
        <p:nvPr/>
      </p:nvGrpSpPr>
      <p:grpSpPr>
        <a:xfrm>
          <a:off x="0" y="0"/>
          <a:ext cx="0" cy="0"/>
          <a:chOff x="0" y="0"/>
          <a:chExt cx="0" cy="0"/>
        </a:xfrm>
      </p:grpSpPr>
      <p:sp>
        <p:nvSpPr>
          <p:cNvPr id="4060" name="Google Shape;4060;g240fdb1dee2_1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1" name="Google Shape;4061;g240fdb1dee2_1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Provide your email address and full name in the required fields.</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2" name="Shape 4072"/>
        <p:cNvGrpSpPr/>
        <p:nvPr/>
      </p:nvGrpSpPr>
      <p:grpSpPr>
        <a:xfrm>
          <a:off x="0" y="0"/>
          <a:ext cx="0" cy="0"/>
          <a:chOff x="0" y="0"/>
          <a:chExt cx="0" cy="0"/>
        </a:xfrm>
      </p:grpSpPr>
      <p:sp>
        <p:nvSpPr>
          <p:cNvPr id="4073" name="Google Shape;4073;g240fdb1dee2_1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74" name="Google Shape;4074;g240fdb1dee2_1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sent an email with your username.  Retrieve your username from the email and reopen the app.</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5" name="Shape 4085"/>
        <p:cNvGrpSpPr/>
        <p:nvPr/>
      </p:nvGrpSpPr>
      <p:grpSpPr>
        <a:xfrm>
          <a:off x="0" y="0"/>
          <a:ext cx="0" cy="0"/>
          <a:chOff x="0" y="0"/>
          <a:chExt cx="0" cy="0"/>
        </a:xfrm>
      </p:grpSpPr>
      <p:sp>
        <p:nvSpPr>
          <p:cNvPr id="4086" name="Google Shape;4086;g240fdb1dee2_1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7" name="Google Shape;4087;g240fdb1dee2_1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Using the username you retrieved from your email, you’ll now be able to log in.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8" name="Shape 3478"/>
        <p:cNvGrpSpPr/>
        <p:nvPr/>
      </p:nvGrpSpPr>
      <p:grpSpPr>
        <a:xfrm>
          <a:off x="0" y="0"/>
          <a:ext cx="0" cy="0"/>
          <a:chOff x="0" y="0"/>
          <a:chExt cx="0" cy="0"/>
        </a:xfrm>
      </p:grpSpPr>
      <p:sp>
        <p:nvSpPr>
          <p:cNvPr id="3479" name="Google Shape;3479;g27eeb1b02b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0" name="Google Shape;3480;g27eeb1b02b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Then select, “Benefits accounts”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6" name="Shape 4096"/>
        <p:cNvGrpSpPr/>
        <p:nvPr/>
      </p:nvGrpSpPr>
      <p:grpSpPr>
        <a:xfrm>
          <a:off x="0" y="0"/>
          <a:ext cx="0" cy="0"/>
          <a:chOff x="0" y="0"/>
          <a:chExt cx="0" cy="0"/>
        </a:xfrm>
      </p:grpSpPr>
      <p:sp>
        <p:nvSpPr>
          <p:cNvPr id="4097" name="Google Shape;4097;g240fdb1dee2_1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8" name="Google Shape;4098;g240fdb1dee2_1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reset your password in the benefits mobile app, select “Forgot username or password?”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9" name="Shape 4109"/>
        <p:cNvGrpSpPr/>
        <p:nvPr/>
      </p:nvGrpSpPr>
      <p:grpSpPr>
        <a:xfrm>
          <a:off x="0" y="0"/>
          <a:ext cx="0" cy="0"/>
          <a:chOff x="0" y="0"/>
          <a:chExt cx="0" cy="0"/>
        </a:xfrm>
      </p:grpSpPr>
      <p:sp>
        <p:nvSpPr>
          <p:cNvPr id="4110" name="Google Shape;4110;g240fdb1dee2_1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1" name="Google Shape;4111;g240fdb1dee2_1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password?”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1" name="Shape 4121"/>
        <p:cNvGrpSpPr/>
        <p:nvPr/>
      </p:nvGrpSpPr>
      <p:grpSpPr>
        <a:xfrm>
          <a:off x="0" y="0"/>
          <a:ext cx="0" cy="0"/>
          <a:chOff x="0" y="0"/>
          <a:chExt cx="0" cy="0"/>
        </a:xfrm>
      </p:grpSpPr>
      <p:sp>
        <p:nvSpPr>
          <p:cNvPr id="4122" name="Google Shape;4122;g240fdb1dee2_1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3" name="Google Shape;4123;g240fdb1dee2_1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Provide your username and email in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3" name="Shape 4133"/>
        <p:cNvGrpSpPr/>
        <p:nvPr/>
      </p:nvGrpSpPr>
      <p:grpSpPr>
        <a:xfrm>
          <a:off x="0" y="0"/>
          <a:ext cx="0" cy="0"/>
          <a:chOff x="0" y="0"/>
          <a:chExt cx="0" cy="0"/>
        </a:xfrm>
      </p:grpSpPr>
      <p:sp>
        <p:nvSpPr>
          <p:cNvPr id="4134" name="Google Shape;4134;g240fdb1dee2_1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5" name="Google Shape;4135;g240fdb1dee2_1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password reset link will be sent to your email.  Check your email and select the password reset link.</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5" name="Shape 4145"/>
        <p:cNvGrpSpPr/>
        <p:nvPr/>
      </p:nvGrpSpPr>
      <p:grpSpPr>
        <a:xfrm>
          <a:off x="0" y="0"/>
          <a:ext cx="0" cy="0"/>
          <a:chOff x="0" y="0"/>
          <a:chExt cx="0" cy="0"/>
        </a:xfrm>
      </p:grpSpPr>
      <p:sp>
        <p:nvSpPr>
          <p:cNvPr id="4146" name="Google Shape;4146;g240fdb1dee2_1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47" name="Google Shape;4147;g240fdb1dee2_1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link will route you to a page to continue your password reset.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8" name="Shape 4158"/>
        <p:cNvGrpSpPr/>
        <p:nvPr/>
      </p:nvGrpSpPr>
      <p:grpSpPr>
        <a:xfrm>
          <a:off x="0" y="0"/>
          <a:ext cx="0" cy="0"/>
          <a:chOff x="0" y="0"/>
          <a:chExt cx="0" cy="0"/>
        </a:xfrm>
      </p:grpSpPr>
      <p:sp>
        <p:nvSpPr>
          <p:cNvPr id="4159" name="Google Shape;4159;g240fdb1dee2_1_2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0" name="Google Shape;4160;g240fdb1dee2_1_2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You’ll be asked to select a method to verify your identity.  If there’s a cell phone number on file, you may choose to have a text message sent to verify your identity.</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solidFill>
                  <a:srgbClr val="231F20"/>
                </a:solidFill>
                <a:latin typeface="Open Sans"/>
                <a:ea typeface="Open Sans"/>
                <a:cs typeface="Open Sans"/>
                <a:sym typeface="Open Sans"/>
              </a:rPr>
              <a:t>If there isn’t a cell phone number on file, or if you would prefer not to receive a text message, you may provide the last 6 digits of your benefits debit card instead.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rPr lang="en" sz="1400">
                <a:solidFill>
                  <a:srgbClr val="231F20"/>
                </a:solidFill>
                <a:latin typeface="Open Sans"/>
                <a:ea typeface="Open Sans"/>
                <a:cs typeface="Open Sans"/>
                <a:sym typeface="Open Sans"/>
              </a:rPr>
              <a:t>After you’ve chosen your verification method, select “Next” to complete the verification process.</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2" name="Shape 4172"/>
        <p:cNvGrpSpPr/>
        <p:nvPr/>
      </p:nvGrpSpPr>
      <p:grpSpPr>
        <a:xfrm>
          <a:off x="0" y="0"/>
          <a:ext cx="0" cy="0"/>
          <a:chOff x="0" y="0"/>
          <a:chExt cx="0" cy="0"/>
        </a:xfrm>
      </p:grpSpPr>
      <p:sp>
        <p:nvSpPr>
          <p:cNvPr id="4173" name="Google Shape;4173;g240fdb1dee2_1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4" name="Google Shape;4174;g240fdb1dee2_1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complete the verification process, enter the appropriate information.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b="1"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5" name="Shape 4185"/>
        <p:cNvGrpSpPr/>
        <p:nvPr/>
      </p:nvGrpSpPr>
      <p:grpSpPr>
        <a:xfrm>
          <a:off x="0" y="0"/>
          <a:ext cx="0" cy="0"/>
          <a:chOff x="0" y="0"/>
          <a:chExt cx="0" cy="0"/>
        </a:xfrm>
      </p:grpSpPr>
      <p:sp>
        <p:nvSpPr>
          <p:cNvPr id="4186" name="Google Shape;4186;g240fdb1dee2_1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7" name="Google Shape;4187;g240fdb1dee2_1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verify your identity, enter and confirm your new password in the required fields.</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8" name="Shape 4198"/>
        <p:cNvGrpSpPr/>
        <p:nvPr/>
      </p:nvGrpSpPr>
      <p:grpSpPr>
        <a:xfrm>
          <a:off x="0" y="0"/>
          <a:ext cx="0" cy="0"/>
          <a:chOff x="0" y="0"/>
          <a:chExt cx="0" cy="0"/>
        </a:xfrm>
      </p:grpSpPr>
      <p:sp>
        <p:nvSpPr>
          <p:cNvPr id="4199" name="Google Shape;4199;g240fdb1dee2_1_2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0" name="Google Shape;4200;g240fdb1dee2_1_2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receive a confirmation message once you’ve successfully updated your password.</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1" name="Shape 4211"/>
        <p:cNvGrpSpPr/>
        <p:nvPr/>
      </p:nvGrpSpPr>
      <p:grpSpPr>
        <a:xfrm>
          <a:off x="0" y="0"/>
          <a:ext cx="0" cy="0"/>
          <a:chOff x="0" y="0"/>
          <a:chExt cx="0" cy="0"/>
        </a:xfrm>
      </p:grpSpPr>
      <p:sp>
        <p:nvSpPr>
          <p:cNvPr id="4212" name="Google Shape;4212;g240fdb1dee2_1_2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3" name="Google Shape;4213;g240fdb1dee2_1_2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now be able to log in using your new password. </a:t>
            </a:r>
            <a:endParaRPr sz="1400">
              <a:solidFill>
                <a:srgbClr val="231F20"/>
              </a:solidFill>
              <a:latin typeface="Open Sans"/>
              <a:ea typeface="Open Sans"/>
              <a:cs typeface="Open Sans"/>
              <a:sym typeface="Open Sans"/>
            </a:endParaRPr>
          </a:p>
          <a:p>
            <a:pPr indent="0" lvl="0" marL="0" rtl="0" algn="l">
              <a:spcBef>
                <a:spcPts val="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5" name="Shape 3485"/>
        <p:cNvGrpSpPr/>
        <p:nvPr/>
      </p:nvGrpSpPr>
      <p:grpSpPr>
        <a:xfrm>
          <a:off x="0" y="0"/>
          <a:ext cx="0" cy="0"/>
          <a:chOff x="0" y="0"/>
          <a:chExt cx="0" cy="0"/>
        </a:xfrm>
      </p:grpSpPr>
      <p:sp>
        <p:nvSpPr>
          <p:cNvPr id="3486" name="Google Shape;3486;g27eeb1b02b2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7" name="Google Shape;3487;g27eeb1b02b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231F20"/>
                </a:solidFill>
                <a:latin typeface="Open Sans"/>
                <a:ea typeface="Open Sans"/>
                <a:cs typeface="Open Sans"/>
                <a:sym typeface="Open Sans"/>
              </a:rPr>
              <a:t>Under participant Accounts Select “HSA, FSA, HRA/Wellness &amp; Commuter”. </a:t>
            </a:r>
            <a:endParaRPr b="1" i="1" sz="1400">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3" name="Shape 4223"/>
        <p:cNvGrpSpPr/>
        <p:nvPr/>
      </p:nvGrpSpPr>
      <p:grpSpPr>
        <a:xfrm>
          <a:off x="0" y="0"/>
          <a:ext cx="0" cy="0"/>
          <a:chOff x="0" y="0"/>
          <a:chExt cx="0" cy="0"/>
        </a:xfrm>
      </p:grpSpPr>
      <p:sp>
        <p:nvSpPr>
          <p:cNvPr id="4224" name="Google Shape;4224;g240fdb1dee2_1_5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5" name="Google Shape;4225;g240fdb1dee2_1_5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have questions while navigating the WEX benefits platforms, the fastest and easiest way to get answers is to use WEX Knowledgebase.</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WEX Knowledgebase is a place where you can search through a selection of articles and get the information you need, fast.</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9" name="Shape 4229"/>
        <p:cNvGrpSpPr/>
        <p:nvPr/>
      </p:nvGrpSpPr>
      <p:grpSpPr>
        <a:xfrm>
          <a:off x="0" y="0"/>
          <a:ext cx="0" cy="0"/>
          <a:chOff x="0" y="0"/>
          <a:chExt cx="0" cy="0"/>
        </a:xfrm>
      </p:grpSpPr>
      <p:sp>
        <p:nvSpPr>
          <p:cNvPr id="4230" name="Google Shape;4230;g240fdb1dee2_1_5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1" name="Google Shape;4231;g240fdb1dee2_1_5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reach the knowledgebase while in the benefits mobile app, first navigate to the eligible expenses section.</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4" name="Shape 4244"/>
        <p:cNvGrpSpPr/>
        <p:nvPr/>
      </p:nvGrpSpPr>
      <p:grpSpPr>
        <a:xfrm>
          <a:off x="0" y="0"/>
          <a:ext cx="0" cy="0"/>
          <a:chOff x="0" y="0"/>
          <a:chExt cx="0" cy="0"/>
        </a:xfrm>
      </p:grpSpPr>
      <p:sp>
        <p:nvSpPr>
          <p:cNvPr id="4245" name="Google Shape;4245;g240fdb1dee2_1_5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6" name="Google Shape;4246;g240fdb1dee2_1_5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under helpful links, select “Knowledgebase.”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8" name="Shape 4258"/>
        <p:cNvGrpSpPr/>
        <p:nvPr/>
      </p:nvGrpSpPr>
      <p:grpSpPr>
        <a:xfrm>
          <a:off x="0" y="0"/>
          <a:ext cx="0" cy="0"/>
          <a:chOff x="0" y="0"/>
          <a:chExt cx="0" cy="0"/>
        </a:xfrm>
      </p:grpSpPr>
      <p:sp>
        <p:nvSpPr>
          <p:cNvPr id="4259" name="Google Shape;4259;g240fdb1dee2_1_6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0" name="Google Shape;4260;g240fdb1dee2_1_6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reminder prompt will appear to let you know you will be navigating away from the app. Be sure you’ve completed any business you have, as you may need to login again when you return.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Selecting OK will launch the knowledgebase in a web browser. </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3" name="Shape 4273"/>
        <p:cNvGrpSpPr/>
        <p:nvPr/>
      </p:nvGrpSpPr>
      <p:grpSpPr>
        <a:xfrm>
          <a:off x="0" y="0"/>
          <a:ext cx="0" cy="0"/>
          <a:chOff x="0" y="0"/>
          <a:chExt cx="0" cy="0"/>
        </a:xfrm>
      </p:grpSpPr>
      <p:sp>
        <p:nvSpPr>
          <p:cNvPr id="4274" name="Google Shape;4274;g240fdb1dee2_1_6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5" name="Google Shape;4275;g240fdb1dee2_1_6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menu icon at the top to visit the homepage or browse articles by topic.</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8" name="Shape 4288"/>
        <p:cNvGrpSpPr/>
        <p:nvPr/>
      </p:nvGrpSpPr>
      <p:grpSpPr>
        <a:xfrm>
          <a:off x="0" y="0"/>
          <a:ext cx="0" cy="0"/>
          <a:chOff x="0" y="0"/>
          <a:chExt cx="0" cy="0"/>
        </a:xfrm>
      </p:grpSpPr>
      <p:sp>
        <p:nvSpPr>
          <p:cNvPr id="4289" name="Google Shape;4289;g27cea7ffb08_1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0" name="Google Shape;4290;g27cea7ffb08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Next, how to access the knowledgebase in your online account. </a:t>
            </a:r>
            <a:endParaRPr sz="14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7" name="Shape 4297"/>
        <p:cNvGrpSpPr/>
        <p:nvPr/>
      </p:nvGrpSpPr>
      <p:grpSpPr>
        <a:xfrm>
          <a:off x="0" y="0"/>
          <a:ext cx="0" cy="0"/>
          <a:chOff x="0" y="0"/>
          <a:chExt cx="0" cy="0"/>
        </a:xfrm>
      </p:grpSpPr>
      <p:sp>
        <p:nvSpPr>
          <p:cNvPr id="4298" name="Google Shape;4298;g27cea7ffb08_1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99" name="Google Shape;4299;g27cea7ffb08_1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reach the knowledgebase while in your online account, simply select the “Get Help” button.</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8" name="Shape 4308"/>
        <p:cNvGrpSpPr/>
        <p:nvPr/>
      </p:nvGrpSpPr>
      <p:grpSpPr>
        <a:xfrm>
          <a:off x="0" y="0"/>
          <a:ext cx="0" cy="0"/>
          <a:chOff x="0" y="0"/>
          <a:chExt cx="0" cy="0"/>
        </a:xfrm>
      </p:grpSpPr>
      <p:sp>
        <p:nvSpPr>
          <p:cNvPr id="4309" name="Google Shape;4309;g27cea7ffb08_1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10" name="Google Shape;4310;g27cea7ffb08_1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Accessing the knowledgebase while logged in to your online account unlocks some extra functionality.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instantly get access to more articles ……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9" name="Shape 4319"/>
        <p:cNvGrpSpPr/>
        <p:nvPr/>
      </p:nvGrpSpPr>
      <p:grpSpPr>
        <a:xfrm>
          <a:off x="0" y="0"/>
          <a:ext cx="0" cy="0"/>
          <a:chOff x="0" y="0"/>
          <a:chExt cx="0" cy="0"/>
        </a:xfrm>
      </p:grpSpPr>
      <p:sp>
        <p:nvSpPr>
          <p:cNvPr id="4320" name="Google Shape;4320;g27cea7ffb08_1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1" name="Google Shape;4321;g27cea7ffb08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can start a chat with a representative by selecting the  “Start Chat” button.</a:t>
            </a:r>
            <a:endParaRPr sz="1200">
              <a:solidFill>
                <a:schemeClr val="dk1"/>
              </a:solidFill>
              <a:latin typeface="Times New Roman"/>
              <a:ea typeface="Times New Roman"/>
              <a:cs typeface="Times New Roman"/>
              <a:sym typeface="Times New Roman"/>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4" name="Shape 4334"/>
        <p:cNvGrpSpPr/>
        <p:nvPr/>
      </p:nvGrpSpPr>
      <p:grpSpPr>
        <a:xfrm>
          <a:off x="0" y="0"/>
          <a:ext cx="0" cy="0"/>
          <a:chOff x="0" y="0"/>
          <a:chExt cx="0" cy="0"/>
        </a:xfrm>
      </p:grpSpPr>
      <p:sp>
        <p:nvSpPr>
          <p:cNvPr id="4335" name="Google Shape;4335;g27cea7ffb08_1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6" name="Google Shape;4336;g27cea7ffb08_1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menu icon on the homepage to view the knowledgebase options or to log out.</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1200"/>
              </a:spcBef>
              <a:spcAft>
                <a:spcPts val="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2" name="Shape 3492"/>
        <p:cNvGrpSpPr/>
        <p:nvPr/>
      </p:nvGrpSpPr>
      <p:grpSpPr>
        <a:xfrm>
          <a:off x="0" y="0"/>
          <a:ext cx="0" cy="0"/>
          <a:chOff x="0" y="0"/>
          <a:chExt cx="0" cy="0"/>
        </a:xfrm>
      </p:grpSpPr>
      <p:sp>
        <p:nvSpPr>
          <p:cNvPr id="3493" name="Google Shape;3493;g27eeb1b02b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4" name="Google Shape;3494;g27eeb1b02b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bring you to the login page.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new user, select get started to set up your online account.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6" name="Shape 4346"/>
        <p:cNvGrpSpPr/>
        <p:nvPr/>
      </p:nvGrpSpPr>
      <p:grpSpPr>
        <a:xfrm>
          <a:off x="0" y="0"/>
          <a:ext cx="0" cy="0"/>
          <a:chOff x="0" y="0"/>
          <a:chExt cx="0" cy="0"/>
        </a:xfrm>
      </p:grpSpPr>
      <p:sp>
        <p:nvSpPr>
          <p:cNvPr id="4347" name="Google Shape;4347;g3058b2d34a1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48" name="Google Shape;4348;g3058b2d34a1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For any questions or assistance you may need, our participant services team is available to you Monday through Friday from 6 am to 9 pm Central time.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rPr lang="en">
                <a:latin typeface="Arial"/>
                <a:ea typeface="Arial"/>
                <a:cs typeface="Arial"/>
                <a:sym typeface="Arial"/>
              </a:rPr>
              <a:t>You have a variety of options to contact us.  You can use the live chat feature by logging into your online account, </a:t>
            </a:r>
            <a:r>
              <a:rPr lang="en"/>
              <a:t>get support on our</a:t>
            </a:r>
            <a:r>
              <a:rPr lang="en">
                <a:latin typeface="Arial"/>
                <a:ea typeface="Arial"/>
                <a:cs typeface="Arial"/>
                <a:sym typeface="Arial"/>
              </a:rPr>
              <a:t> website at www.wexinc.com, or call to speak to a participant services representative. </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rPr i="1" lang="en"/>
              <a:t>If participates ask for instructions…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Live Chat: from your online account, select Need Help? in the bottom right corner, which will open a virtual assistant window, then follow prompts.</a:t>
            </a:r>
            <a:endParaRPr i="1"/>
          </a:p>
          <a:p>
            <a:pPr indent="0" lvl="0" marL="0" rtl="0" algn="l">
              <a:lnSpc>
                <a:spcPct val="100000"/>
              </a:lnSpc>
              <a:spcBef>
                <a:spcPts val="0"/>
              </a:spcBef>
              <a:spcAft>
                <a:spcPts val="0"/>
              </a:spcAft>
              <a:buClr>
                <a:schemeClr val="dk1"/>
              </a:buClr>
              <a:buSzPts val="1200"/>
              <a:buFont typeface="Calibri"/>
              <a:buNone/>
            </a:pPr>
            <a:r>
              <a:t/>
            </a:r>
            <a:endParaRPr i="1"/>
          </a:p>
          <a:p>
            <a:pPr indent="0" lvl="0" marL="0" rtl="0" algn="l">
              <a:lnSpc>
                <a:spcPct val="100000"/>
              </a:lnSpc>
              <a:spcBef>
                <a:spcPts val="0"/>
              </a:spcBef>
              <a:spcAft>
                <a:spcPts val="0"/>
              </a:spcAft>
              <a:buClr>
                <a:schemeClr val="dk1"/>
              </a:buClr>
              <a:buSzPts val="1200"/>
              <a:buFont typeface="Calibri"/>
              <a:buNone/>
            </a:pPr>
            <a:r>
              <a:rPr i="1" lang="en"/>
              <a:t>Support on Website: </a:t>
            </a:r>
            <a:r>
              <a:rPr i="1" lang="en">
                <a:solidFill>
                  <a:schemeClr val="dk1"/>
                </a:solidFill>
              </a:rPr>
              <a:t>To access the form, follow the below steps: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Navigate to</a:t>
            </a:r>
            <a:r>
              <a:rPr i="1" lang="en">
                <a:solidFill>
                  <a:schemeClr val="dk1"/>
                </a:solidFill>
                <a:uFill>
                  <a:noFill/>
                </a:uFill>
                <a:hlinkClick r:id="rId2">
                  <a:extLst>
                    <a:ext uri="{A12FA001-AC4F-418D-AE19-62706E023703}">
                      <ahyp:hlinkClr val="tx"/>
                    </a:ext>
                  </a:extLst>
                </a:hlinkClick>
              </a:rPr>
              <a:t> </a:t>
            </a:r>
            <a:r>
              <a:rPr i="1" lang="en">
                <a:solidFill>
                  <a:schemeClr val="hlink"/>
                </a:solidFill>
                <a:uFill>
                  <a:noFill/>
                </a:uFill>
                <a:hlinkClick r:id="rId3"/>
              </a:rPr>
              <a:t>www.wexinc.com</a:t>
            </a:r>
            <a:r>
              <a:rPr i="1" lang="en">
                <a:solidFill>
                  <a:schemeClr val="dk1"/>
                </a:solidFill>
              </a:rPr>
              <a:t> &gt; Support &gt; Contact customer service team &gt; Contact WEX benefits.</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i="1" lang="en">
                <a:solidFill>
                  <a:schemeClr val="dk1"/>
                </a:solidFill>
              </a:rPr>
              <a:t>Select the following:</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a.</a:t>
            </a:r>
            <a:r>
              <a:rPr i="1" lang="en" sz="700">
                <a:solidFill>
                  <a:schemeClr val="dk1"/>
                </a:solidFill>
                <a:latin typeface="Times New Roman"/>
                <a:ea typeface="Times New Roman"/>
                <a:cs typeface="Times New Roman"/>
                <a:sym typeface="Times New Roman"/>
              </a:rPr>
              <a:t>            </a:t>
            </a:r>
            <a:r>
              <a:rPr i="1" lang="en">
                <a:solidFill>
                  <a:schemeClr val="dk1"/>
                </a:solidFill>
              </a:rPr>
              <a:t>Type of Inquiry: Customer Service</a:t>
            </a:r>
            <a:endParaRPr i="1">
              <a:solidFill>
                <a:schemeClr val="dk1"/>
              </a:solidFill>
            </a:endParaRPr>
          </a:p>
          <a:p>
            <a:pPr indent="0" lvl="0" marL="457200" rtl="0" algn="l">
              <a:lnSpc>
                <a:spcPct val="115000"/>
              </a:lnSpc>
              <a:spcBef>
                <a:spcPts val="1200"/>
              </a:spcBef>
              <a:spcAft>
                <a:spcPts val="0"/>
              </a:spcAft>
              <a:buNone/>
            </a:pPr>
            <a:r>
              <a:rPr i="1" lang="en">
                <a:solidFill>
                  <a:schemeClr val="dk1"/>
                </a:solidFill>
              </a:rPr>
              <a:t>b.</a:t>
            </a:r>
            <a:r>
              <a:rPr i="1" lang="en" sz="700">
                <a:solidFill>
                  <a:schemeClr val="dk1"/>
                </a:solidFill>
                <a:latin typeface="Times New Roman"/>
                <a:ea typeface="Times New Roman"/>
                <a:cs typeface="Times New Roman"/>
                <a:sym typeface="Times New Roman"/>
              </a:rPr>
              <a:t>            </a:t>
            </a:r>
            <a:r>
              <a:rPr i="1" lang="en">
                <a:solidFill>
                  <a:schemeClr val="dk1"/>
                </a:solidFill>
              </a:rPr>
              <a:t>I am a: Employee/Participant</a:t>
            </a:r>
            <a:endParaRPr i="1">
              <a:solidFill>
                <a:schemeClr val="dk1"/>
              </a:solidFill>
            </a:endParaRPr>
          </a:p>
          <a:p>
            <a:pPr indent="-298450" lvl="0" marL="457200" rtl="0" algn="l">
              <a:lnSpc>
                <a:spcPct val="115000"/>
              </a:lnSpc>
              <a:spcBef>
                <a:spcPts val="1200"/>
              </a:spcBef>
              <a:spcAft>
                <a:spcPts val="0"/>
              </a:spcAft>
              <a:buClr>
                <a:schemeClr val="dk1"/>
              </a:buClr>
              <a:buSzPts val="1100"/>
              <a:buAutoNum type="arabicPeriod" startAt="3"/>
            </a:pPr>
            <a:r>
              <a:rPr i="1" lang="en">
                <a:solidFill>
                  <a:schemeClr val="dk1"/>
                </a:solidFill>
              </a:rPr>
              <a:t>Select “</a:t>
            </a:r>
            <a:r>
              <a:rPr i="1" lang="en">
                <a:solidFill>
                  <a:schemeClr val="hlink"/>
                </a:solidFill>
                <a:uFill>
                  <a:noFill/>
                </a:uFill>
                <a:hlinkClick r:id="rId4"/>
              </a:rPr>
              <a:t>WEX Benefits Support Center</a:t>
            </a:r>
            <a:r>
              <a:rPr i="1" lang="en">
                <a:solidFill>
                  <a:schemeClr val="dk1"/>
                </a:solidFill>
              </a:rPr>
              <a:t>”.</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Complete the form.</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A successful submission message will appear indicating that we'll be in touch.</a:t>
            </a:r>
            <a:endParaRPr i="1">
              <a:solidFill>
                <a:schemeClr val="dk1"/>
              </a:solidFill>
            </a:endParaRPr>
          </a:p>
          <a:p>
            <a:pPr indent="-298450" lvl="0" marL="457200" rtl="0" algn="l">
              <a:lnSpc>
                <a:spcPct val="115000"/>
              </a:lnSpc>
              <a:spcBef>
                <a:spcPts val="0"/>
              </a:spcBef>
              <a:spcAft>
                <a:spcPts val="0"/>
              </a:spcAft>
              <a:buClr>
                <a:schemeClr val="dk1"/>
              </a:buClr>
              <a:buSzPts val="1100"/>
              <a:buAutoNum type="arabicPeriod" startAt="3"/>
            </a:pPr>
            <a:r>
              <a:rPr i="1" lang="en">
                <a:solidFill>
                  <a:schemeClr val="dk1"/>
                </a:solidFill>
              </a:rPr>
              <a:t>The employee/participant will receive an email response with additional details or resolution to their inquiry.</a:t>
            </a:r>
            <a:endParaRPr/>
          </a:p>
          <a:p>
            <a:pPr indent="0" lvl="0" marL="0" rtl="0" algn="l">
              <a:lnSpc>
                <a:spcPct val="100000"/>
              </a:lnSpc>
              <a:spcBef>
                <a:spcPts val="1200"/>
              </a:spcBef>
              <a:spcAft>
                <a:spcPts val="0"/>
              </a:spcAft>
              <a:buClr>
                <a:schemeClr val="dk1"/>
              </a:buClr>
              <a:buSzPts val="1200"/>
              <a:buFont typeface="Calibri"/>
              <a:buNone/>
            </a:pPr>
            <a:r>
              <a:rPr i="1" lang="en"/>
              <a:t>Form URL: </a:t>
            </a:r>
            <a:r>
              <a:rPr i="1" lang="en" u="sng">
                <a:solidFill>
                  <a:schemeClr val="hlink"/>
                </a:solidFill>
                <a:hlinkClick r:id="rId5"/>
              </a:rPr>
              <a:t>https://wexhealthinc.my.site.com/WEXbenefitscontactus/s/</a:t>
            </a:r>
            <a:endParaRPr i="1"/>
          </a:p>
          <a:p>
            <a:pPr indent="0" lvl="0" marL="0" rtl="0" algn="l">
              <a:spcBef>
                <a:spcPts val="0"/>
              </a:spcBef>
              <a:spcAft>
                <a:spcPts val="0"/>
              </a:spcAft>
              <a:buClr>
                <a:schemeClr val="dk1"/>
              </a:buClr>
              <a:buSzPts val="1200"/>
              <a:buFont typeface="Calibri"/>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3" name="Shape 4383"/>
        <p:cNvGrpSpPr/>
        <p:nvPr/>
      </p:nvGrpSpPr>
      <p:grpSpPr>
        <a:xfrm>
          <a:off x="0" y="0"/>
          <a:ext cx="0" cy="0"/>
          <a:chOff x="0" y="0"/>
          <a:chExt cx="0" cy="0"/>
        </a:xfrm>
      </p:grpSpPr>
      <p:sp>
        <p:nvSpPr>
          <p:cNvPr id="4384" name="Google Shape;4384;g240fdb1dee2_1_6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5" name="Google Shape;4385;g240fdb1dee2_1_6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latin typeface="Open Sans"/>
                <a:ea typeface="Open Sans"/>
                <a:cs typeface="Open Sans"/>
                <a:sym typeface="Open Sans"/>
              </a:rPr>
              <a:t>I want to thank you for taking the time to be with me today and I hope you found this presentation both educational and enjoyable.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None/>
            </a:pPr>
            <a:r>
              <a:rPr lang="en" sz="1400">
                <a:solidFill>
                  <a:schemeClr val="dk1"/>
                </a:solidFill>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9" name="Shape 3499"/>
        <p:cNvGrpSpPr/>
        <p:nvPr/>
      </p:nvGrpSpPr>
      <p:grpSpPr>
        <a:xfrm>
          <a:off x="0" y="0"/>
          <a:ext cx="0" cy="0"/>
          <a:chOff x="0" y="0"/>
          <a:chExt cx="0" cy="0"/>
        </a:xfrm>
      </p:grpSpPr>
      <p:sp>
        <p:nvSpPr>
          <p:cNvPr id="3500" name="Google Shape;3500;g27eeb1b02b2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1" name="Google Shape;3501;g27eeb1b02b2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asked to provide information to verify your identity. Complete the required fields.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information must match what your employer provided.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rgbClr val="231F20"/>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indent="0" lvl="0" marL="0" rtl="0" algn="l">
              <a:lnSpc>
                <a:spcPct val="115000"/>
              </a:lnSpc>
              <a:spcBef>
                <a:spcPts val="1200"/>
              </a:spcBef>
              <a:spcAft>
                <a:spcPts val="1200"/>
              </a:spcAft>
              <a:buNone/>
            </a:pPr>
            <a:r>
              <a:t/>
            </a: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jpg"/><Relationship Id="rId4" Type="http://schemas.openxmlformats.org/officeDocument/2006/relationships/image" Target="../media/image4.png"/><Relationship Id="rId5"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jpg"/><Relationship Id="rId3" Type="http://schemas.openxmlformats.org/officeDocument/2006/relationships/image" Target="../media/image22.png"/><Relationship Id="rId4" Type="http://schemas.openxmlformats.org/officeDocument/2006/relationships/image" Target="../media/image16.jp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0.jpg"/><Relationship Id="rId3" Type="http://schemas.openxmlformats.org/officeDocument/2006/relationships/image" Target="../media/image24.png"/><Relationship Id="rId4" Type="http://schemas.openxmlformats.org/officeDocument/2006/relationships/image" Target="../media/image23.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54" name="Shape 54"/>
        <p:cNvGrpSpPr/>
        <p:nvPr/>
      </p:nvGrpSpPr>
      <p:grpSpPr>
        <a:xfrm>
          <a:off x="0" y="0"/>
          <a:ext cx="0" cy="0"/>
          <a:chOff x="0" y="0"/>
          <a:chExt cx="0" cy="0"/>
        </a:xfrm>
      </p:grpSpPr>
      <p:sp>
        <p:nvSpPr>
          <p:cNvPr id="55" name="Google Shape;55;p14"/>
          <p:cNvSpPr txBox="1"/>
          <p:nvPr>
            <p:ph type="ctrTitle"/>
          </p:nvPr>
        </p:nvSpPr>
        <p:spPr>
          <a:xfrm>
            <a:off x="311700" y="726875"/>
            <a:ext cx="47166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56" name="Google Shape;56;p14"/>
          <p:cNvSpPr txBox="1"/>
          <p:nvPr>
            <p:ph idx="1" type="subTitle"/>
          </p:nvPr>
        </p:nvSpPr>
        <p:spPr>
          <a:xfrm>
            <a:off x="311700" y="2816425"/>
            <a:ext cx="47166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1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1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1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1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chevron text container">
  <p:cSld name="TITLE_1">
    <p:bg>
      <p:bgPr>
        <a:solidFill>
          <a:schemeClr val="dk1"/>
        </a:solidFill>
      </p:bgPr>
    </p:bg>
    <p:spTree>
      <p:nvGrpSpPr>
        <p:cNvPr id="65"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5"/>
          <p:cNvSpPr txBox="1"/>
          <p:nvPr>
            <p:ph type="ctrTitle"/>
          </p:nvPr>
        </p:nvSpPr>
        <p:spPr>
          <a:xfrm>
            <a:off x="311703" y="727441"/>
            <a:ext cx="4952700" cy="2052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68" name="Google Shape;68;p15"/>
          <p:cNvSpPr txBox="1"/>
          <p:nvPr>
            <p:ph idx="1" type="subTitle"/>
          </p:nvPr>
        </p:nvSpPr>
        <p:spPr>
          <a:xfrm>
            <a:off x="311700" y="2816991"/>
            <a:ext cx="4336500" cy="1147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p:cSld name="TITLE_1_1">
    <p:bg>
      <p:bgPr>
        <a:solidFill>
          <a:schemeClr val="lt1"/>
        </a:solidFill>
      </p:bgPr>
    </p:bg>
    <p:spTree>
      <p:nvGrpSpPr>
        <p:cNvPr id="70" name="Shape 70"/>
        <p:cNvGrpSpPr/>
        <p:nvPr/>
      </p:nvGrpSpPr>
      <p:grpSpPr>
        <a:xfrm>
          <a:off x="0" y="0"/>
          <a:ext cx="0" cy="0"/>
          <a:chOff x="0" y="0"/>
          <a:chExt cx="0" cy="0"/>
        </a:xfrm>
      </p:grpSpPr>
      <p:sp>
        <p:nvSpPr>
          <p:cNvPr id="71" name="Google Shape;71;p16"/>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72" name="Google Shape;72;p16"/>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81" name="Google Shape;81;p1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no chevron">
  <p:cSld name="TITLE_1_1_1">
    <p:bg>
      <p:bgPr>
        <a:solidFill>
          <a:schemeClr val="lt1"/>
        </a:solidFill>
      </p:bgPr>
    </p:bg>
    <p:spTree>
      <p:nvGrpSpPr>
        <p:cNvPr id="82" name="Shape 82"/>
        <p:cNvGrpSpPr/>
        <p:nvPr/>
      </p:nvGrpSpPr>
      <p:grpSpPr>
        <a:xfrm>
          <a:off x="0" y="0"/>
          <a:ext cx="0" cy="0"/>
          <a:chOff x="0" y="0"/>
          <a:chExt cx="0" cy="0"/>
        </a:xfrm>
      </p:grpSpPr>
      <p:sp>
        <p:nvSpPr>
          <p:cNvPr id="83" name="Google Shape;83;p17"/>
          <p:cNvSpPr txBox="1"/>
          <p:nvPr>
            <p:ph type="ctrTitle"/>
          </p:nvPr>
        </p:nvSpPr>
        <p:spPr>
          <a:xfrm>
            <a:off x="311700" y="1979275"/>
            <a:ext cx="4716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84" name="Google Shape;84;p17"/>
          <p:cNvSpPr txBox="1"/>
          <p:nvPr>
            <p:ph idx="1" type="subTitle"/>
          </p:nvPr>
        </p:nvSpPr>
        <p:spPr>
          <a:xfrm>
            <a:off x="311700" y="1502250"/>
            <a:ext cx="4716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93" name="Google Shape;93;p17"/>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custom img, bg color">
  <p:cSld name="TITLE_1_1_1_1">
    <p:bg>
      <p:bgPr>
        <a:solidFill>
          <a:schemeClr val="accent6"/>
        </a:solidFill>
      </p:bgPr>
    </p:bg>
    <p:spTree>
      <p:nvGrpSpPr>
        <p:cNvPr id="94"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8"/>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8"/>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8"/>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8"/>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8"/>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8"/>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8"/>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8"/>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8"/>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8"/>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8"/>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8"/>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8"/>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8"/>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8"/>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82" name="Google Shape;182;p18"/>
          <p:cNvSpPr txBox="1"/>
          <p:nvPr>
            <p:ph type="ctrTitle"/>
          </p:nvPr>
        </p:nvSpPr>
        <p:spPr>
          <a:xfrm>
            <a:off x="311700" y="1979275"/>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SzPts val="4200"/>
              <a:buNone/>
              <a:defRPr sz="4200"/>
            </a:lvl1pPr>
            <a:lvl2pPr lvl="1" rtl="0" algn="ctr">
              <a:lnSpc>
                <a:spcPct val="95000"/>
              </a:lnSpc>
              <a:spcBef>
                <a:spcPts val="0"/>
              </a:spcBef>
              <a:spcAft>
                <a:spcPts val="0"/>
              </a:spcAft>
              <a:buSzPts val="5200"/>
              <a:buNone/>
              <a:defRPr sz="5200"/>
            </a:lvl2pPr>
            <a:lvl3pPr lvl="2" rtl="0" algn="ctr">
              <a:lnSpc>
                <a:spcPct val="95000"/>
              </a:lnSpc>
              <a:spcBef>
                <a:spcPts val="0"/>
              </a:spcBef>
              <a:spcAft>
                <a:spcPts val="0"/>
              </a:spcAft>
              <a:buSzPts val="5200"/>
              <a:buNone/>
              <a:defRPr sz="5200"/>
            </a:lvl3pPr>
            <a:lvl4pPr lvl="3" rtl="0" algn="ctr">
              <a:lnSpc>
                <a:spcPct val="95000"/>
              </a:lnSpc>
              <a:spcBef>
                <a:spcPts val="0"/>
              </a:spcBef>
              <a:spcAft>
                <a:spcPts val="0"/>
              </a:spcAft>
              <a:buSzPts val="5200"/>
              <a:buNone/>
              <a:defRPr sz="5200"/>
            </a:lvl4pPr>
            <a:lvl5pPr lvl="4" rtl="0" algn="ctr">
              <a:lnSpc>
                <a:spcPct val="95000"/>
              </a:lnSpc>
              <a:spcBef>
                <a:spcPts val="0"/>
              </a:spcBef>
              <a:spcAft>
                <a:spcPts val="0"/>
              </a:spcAft>
              <a:buSzPts val="5200"/>
              <a:buNone/>
              <a:defRPr sz="5200"/>
            </a:lvl5pPr>
            <a:lvl6pPr lvl="5" rtl="0" algn="ctr">
              <a:lnSpc>
                <a:spcPct val="95000"/>
              </a:lnSpc>
              <a:spcBef>
                <a:spcPts val="0"/>
              </a:spcBef>
              <a:spcAft>
                <a:spcPts val="0"/>
              </a:spcAft>
              <a:buSzPts val="5200"/>
              <a:buNone/>
              <a:defRPr sz="5200"/>
            </a:lvl6pPr>
            <a:lvl7pPr lvl="6" rtl="0" algn="ctr">
              <a:lnSpc>
                <a:spcPct val="95000"/>
              </a:lnSpc>
              <a:spcBef>
                <a:spcPts val="0"/>
              </a:spcBef>
              <a:spcAft>
                <a:spcPts val="0"/>
              </a:spcAft>
              <a:buSzPts val="5200"/>
              <a:buNone/>
              <a:defRPr sz="5200"/>
            </a:lvl7pPr>
            <a:lvl8pPr lvl="7" rtl="0" algn="ctr">
              <a:lnSpc>
                <a:spcPct val="95000"/>
              </a:lnSpc>
              <a:spcBef>
                <a:spcPts val="0"/>
              </a:spcBef>
              <a:spcAft>
                <a:spcPts val="0"/>
              </a:spcAft>
              <a:buSzPts val="5200"/>
              <a:buNone/>
              <a:defRPr sz="5200"/>
            </a:lvl8pPr>
            <a:lvl9pPr lvl="8" rtl="0" algn="ctr">
              <a:lnSpc>
                <a:spcPct val="95000"/>
              </a:lnSpc>
              <a:spcBef>
                <a:spcPts val="0"/>
              </a:spcBef>
              <a:spcAft>
                <a:spcPts val="0"/>
              </a:spcAft>
              <a:buSzPts val="5200"/>
              <a:buNone/>
              <a:defRPr sz="5200"/>
            </a:lvl9pPr>
          </a:lstStyle>
          <a:p/>
        </p:txBody>
      </p:sp>
      <p:sp>
        <p:nvSpPr>
          <p:cNvPr id="183" name="Google Shape;183;p18"/>
          <p:cNvSpPr txBox="1"/>
          <p:nvPr>
            <p:ph idx="1" type="subTitle"/>
          </p:nvPr>
        </p:nvSpPr>
        <p:spPr>
          <a:xfrm>
            <a:off x="311700" y="1502250"/>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92" name="Google Shape;192;p18"/>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sp>
        <p:nvSpPr>
          <p:cNvPr id="193" name="Google Shape;193;p18"/>
          <p:cNvSpPr/>
          <p:nvPr/>
        </p:nvSpPr>
        <p:spPr>
          <a:xfrm>
            <a:off x="6884050" y="1502250"/>
            <a:ext cx="2259938" cy="2970091"/>
          </a:xfrm>
          <a:custGeom>
            <a:rect b="b" l="l" r="r" t="t"/>
            <a:pathLst>
              <a:path extrusionOk="0" h="203675" w="154976">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p:cSld name="TITLE_1_1_1_1_1">
    <p:bg>
      <p:bgPr>
        <a:solidFill>
          <a:schemeClr val="dk1"/>
        </a:solidFill>
      </p:bgPr>
    </p:bg>
    <p:spTree>
      <p:nvGrpSpPr>
        <p:cNvPr id="194"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6" name="Google Shape;196;p19"/>
          <p:cNvPicPr preferRelativeResize="0"/>
          <p:nvPr/>
        </p:nvPicPr>
        <p:blipFill rotWithShape="1">
          <a:blip r:embed="rId2">
            <a:alphaModFix/>
          </a:blip>
          <a:srcRect b="18091" l="0" r="4251" t="18091"/>
          <a:stretch/>
        </p:blipFill>
        <p:spPr>
          <a:xfrm>
            <a:off x="6292663" y="0"/>
            <a:ext cx="1425900" cy="1425900"/>
          </a:xfrm>
          <a:prstGeom prst="ellipse">
            <a:avLst/>
          </a:prstGeom>
          <a:noFill/>
          <a:ln>
            <a:noFill/>
          </a:ln>
        </p:spPr>
      </p:pic>
      <p:sp>
        <p:nvSpPr>
          <p:cNvPr id="197" name="Google Shape;197;p19"/>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198" name="Google Shape;198;p19"/>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199" name="Google Shape;199;p19"/>
          <p:cNvSpPr/>
          <p:nvPr/>
        </p:nvSpPr>
        <p:spPr>
          <a:xfrm>
            <a:off x="6292725" y="2851350"/>
            <a:ext cx="2851800" cy="142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9"/>
          <p:cNvSpPr/>
          <p:nvPr/>
        </p:nvSpPr>
        <p:spPr>
          <a:xfrm>
            <a:off x="7718506" y="-27"/>
            <a:ext cx="1425900" cy="14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9"/>
          <p:cNvSpPr/>
          <p:nvPr/>
        </p:nvSpPr>
        <p:spPr>
          <a:xfrm>
            <a:off x="0" y="4272050"/>
            <a:ext cx="9144000" cy="871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19"/>
          <p:cNvPicPr preferRelativeResize="0"/>
          <p:nvPr/>
        </p:nvPicPr>
        <p:blipFill rotWithShape="1">
          <a:blip r:embed="rId3">
            <a:alphaModFix/>
          </a:blip>
          <a:srcRect b="24544" l="33474" r="24195" t="11983"/>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fmla="val 12757" name="adj"/>
              </a:avLst>
            </a:prstGeom>
            <a:solidFill>
              <a:srgbClr val="F2F8FC"/>
            </a:solidFill>
            <a:ln>
              <a:noFill/>
            </a:ln>
          </p:spPr>
          <p:txBody>
            <a:bodyPr anchorCtr="0" anchor="ctr" bIns="91425" lIns="329175" spcFirstLastPara="1" rIns="0" wrap="square" tIns="82275">
              <a:no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9"/>
              <p:cNvSpPr/>
              <p:nvPr/>
            </p:nvSpPr>
            <p:spPr>
              <a:xfrm>
                <a:off x="5589189" y="2832432"/>
                <a:ext cx="91335" cy="60919"/>
              </a:xfrm>
              <a:custGeom>
                <a:rect b="b" l="l" r="r" t="t"/>
                <a:pathLst>
                  <a:path extrusionOk="0" h="60919" w="86573">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09" name="Google Shape;209;p19"/>
          <p:cNvSpPr/>
          <p:nvPr/>
        </p:nvSpPr>
        <p:spPr>
          <a:xfrm>
            <a:off x="1455724"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rect b="b" l="l" r="r" t="t"/>
              <a:pathLst>
                <a:path extrusionOk="0" h="303" w="152">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9"/>
            <p:cNvSpPr/>
            <p:nvPr/>
          </p:nvSpPr>
          <p:spPr>
            <a:xfrm>
              <a:off x="5612300" y="2854975"/>
              <a:ext cx="1300" cy="2525"/>
            </a:xfrm>
            <a:custGeom>
              <a:rect b="b" l="l" r="r" t="t"/>
              <a:pathLst>
                <a:path extrusionOk="0" h="101" w="52">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9"/>
            <p:cNvSpPr/>
            <p:nvPr/>
          </p:nvSpPr>
          <p:spPr>
            <a:xfrm>
              <a:off x="5577025" y="2564875"/>
              <a:ext cx="360475" cy="281300"/>
            </a:xfrm>
            <a:custGeom>
              <a:rect b="b" l="l" r="r" t="t"/>
              <a:pathLst>
                <a:path extrusionOk="0" h="11252" w="14419">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9"/>
            <p:cNvSpPr/>
            <p:nvPr/>
          </p:nvSpPr>
          <p:spPr>
            <a:xfrm>
              <a:off x="5613575" y="2668425"/>
              <a:ext cx="361750" cy="279925"/>
            </a:xfrm>
            <a:custGeom>
              <a:rect b="b" l="l" r="r" t="t"/>
              <a:pathLst>
                <a:path extrusionOk="0" h="11197" w="1447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9"/>
            <p:cNvSpPr/>
            <p:nvPr/>
          </p:nvSpPr>
          <p:spPr>
            <a:xfrm>
              <a:off x="5613575" y="2857500"/>
              <a:ext cx="25" cy="1275"/>
            </a:xfrm>
            <a:custGeom>
              <a:rect b="b" l="l" r="r" t="t"/>
              <a:pathLst>
                <a:path extrusionOk="0" h="51" w="1">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9"/>
            <p:cNvSpPr/>
            <p:nvPr/>
          </p:nvSpPr>
          <p:spPr>
            <a:xfrm>
              <a:off x="5607275" y="2846150"/>
              <a:ext cx="5050" cy="8850"/>
            </a:xfrm>
            <a:custGeom>
              <a:rect b="b" l="l" r="r" t="t"/>
              <a:pathLst>
                <a:path extrusionOk="0" h="354" w="202">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9"/>
            <p:cNvSpPr/>
            <p:nvPr/>
          </p:nvSpPr>
          <p:spPr>
            <a:xfrm>
              <a:off x="5942525" y="2662150"/>
              <a:ext cx="3800" cy="6300"/>
            </a:xfrm>
            <a:custGeom>
              <a:rect b="b" l="l" r="r" t="t"/>
              <a:pathLst>
                <a:path extrusionOk="0" h="252" w="152">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9"/>
            <p:cNvSpPr/>
            <p:nvPr/>
          </p:nvSpPr>
          <p:spPr>
            <a:xfrm>
              <a:off x="5937475" y="2653325"/>
              <a:ext cx="1300" cy="1275"/>
            </a:xfrm>
            <a:custGeom>
              <a:rect b="b" l="l" r="r" t="t"/>
              <a:pathLst>
                <a:path extrusionOk="0" h="51" w="52">
                  <a:moveTo>
                    <a:pt x="1" y="0"/>
                  </a:moveTo>
                  <a:lnTo>
                    <a:pt x="1" y="0"/>
                  </a:lnTo>
                  <a:lnTo>
                    <a:pt x="51" y="50"/>
                  </a:lnTo>
                  <a:cubicBezTo>
                    <a:pt x="51" y="50"/>
                    <a:pt x="1" y="0"/>
                    <a:pt x="1"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9"/>
            <p:cNvSpPr/>
            <p:nvPr/>
          </p:nvSpPr>
          <p:spPr>
            <a:xfrm>
              <a:off x="7153725" y="2688600"/>
              <a:ext cx="187825" cy="200425"/>
            </a:xfrm>
            <a:custGeom>
              <a:rect b="b" l="l" r="r" t="t"/>
              <a:pathLst>
                <a:path extrusionOk="0" h="8017" w="7513">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9"/>
            <p:cNvSpPr/>
            <p:nvPr/>
          </p:nvSpPr>
          <p:spPr>
            <a:xfrm>
              <a:off x="7076850" y="2616775"/>
              <a:ext cx="52975" cy="54200"/>
            </a:xfrm>
            <a:custGeom>
              <a:rect b="b" l="l" r="r" t="t"/>
              <a:pathLst>
                <a:path extrusionOk="0" h="2168" w="2119">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9"/>
            <p:cNvSpPr/>
            <p:nvPr/>
          </p:nvSpPr>
          <p:spPr>
            <a:xfrm>
              <a:off x="7084425" y="2692375"/>
              <a:ext cx="39075" cy="192875"/>
            </a:xfrm>
            <a:custGeom>
              <a:rect b="b" l="l" r="r" t="t"/>
              <a:pathLst>
                <a:path extrusionOk="0" h="7715" w="1563">
                  <a:moveTo>
                    <a:pt x="0" y="7714"/>
                  </a:moveTo>
                  <a:lnTo>
                    <a:pt x="1563" y="7714"/>
                  </a:lnTo>
                  <a:lnTo>
                    <a:pt x="1563" y="1"/>
                  </a:lnTo>
                  <a:lnTo>
                    <a:pt x="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9"/>
            <p:cNvSpPr/>
            <p:nvPr/>
          </p:nvSpPr>
          <p:spPr>
            <a:xfrm>
              <a:off x="6857550" y="2621800"/>
              <a:ext cx="187825" cy="267225"/>
            </a:xfrm>
            <a:custGeom>
              <a:rect b="b" l="l" r="r" t="t"/>
              <a:pathLst>
                <a:path extrusionOk="0" h="10689" w="7513">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9"/>
            <p:cNvSpPr/>
            <p:nvPr/>
          </p:nvSpPr>
          <p:spPr>
            <a:xfrm>
              <a:off x="6647075" y="2687350"/>
              <a:ext cx="189075" cy="201675"/>
            </a:xfrm>
            <a:custGeom>
              <a:rect b="b" l="l" r="r" t="t"/>
              <a:pathLst>
                <a:path extrusionOk="0" h="8067" w="7563">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9"/>
            <p:cNvSpPr/>
            <p:nvPr/>
          </p:nvSpPr>
          <p:spPr>
            <a:xfrm>
              <a:off x="6440375" y="2688600"/>
              <a:ext cx="187825" cy="267225"/>
            </a:xfrm>
            <a:custGeom>
              <a:rect b="b" l="l" r="r" t="t"/>
              <a:pathLst>
                <a:path extrusionOk="0" h="10689" w="7513">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9"/>
            <p:cNvSpPr/>
            <p:nvPr/>
          </p:nvSpPr>
          <p:spPr>
            <a:xfrm>
              <a:off x="6231150" y="2693650"/>
              <a:ext cx="191600" cy="191600"/>
            </a:xfrm>
            <a:custGeom>
              <a:rect b="b" l="l" r="r" t="t"/>
              <a:pathLst>
                <a:path extrusionOk="0" h="7664" w="7664">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9"/>
            <p:cNvSpPr/>
            <p:nvPr/>
          </p:nvSpPr>
          <p:spPr>
            <a:xfrm>
              <a:off x="6063525" y="2628100"/>
              <a:ext cx="152525" cy="257150"/>
            </a:xfrm>
            <a:custGeom>
              <a:rect b="b" l="l" r="r" t="t"/>
              <a:pathLst>
                <a:path extrusionOk="0" h="10286" w="6101">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rect b="b" l="l" r="r" t="t"/>
              <a:pathLst>
                <a:path extrusionOk="0" h="10991" w="17192">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9"/>
            <p:cNvSpPr/>
            <p:nvPr/>
          </p:nvSpPr>
          <p:spPr>
            <a:xfrm>
              <a:off x="651500" y="2669700"/>
              <a:ext cx="215550" cy="201675"/>
            </a:xfrm>
            <a:custGeom>
              <a:rect b="b" l="l" r="r" t="t"/>
              <a:pathLst>
                <a:path extrusionOk="0" h="8067" w="8622">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9"/>
            <p:cNvSpPr/>
            <p:nvPr/>
          </p:nvSpPr>
          <p:spPr>
            <a:xfrm>
              <a:off x="851900" y="2592825"/>
              <a:ext cx="228150" cy="274775"/>
            </a:xfrm>
            <a:custGeom>
              <a:rect b="b" l="l" r="r" t="t"/>
              <a:pathLst>
                <a:path extrusionOk="0" h="10991" w="9126">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1039700" y="2669675"/>
              <a:ext cx="316100" cy="201700"/>
            </a:xfrm>
            <a:custGeom>
              <a:rect b="b" l="l" r="r" t="t"/>
              <a:pathLst>
                <a:path extrusionOk="0" h="8068" w="12644">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1323275" y="2669700"/>
              <a:ext cx="318900" cy="201675"/>
            </a:xfrm>
            <a:custGeom>
              <a:rect b="b" l="l" r="r" t="t"/>
              <a:pathLst>
                <a:path extrusionOk="0" h="8067" w="12756">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605600" y="2571400"/>
              <a:ext cx="311350" cy="299975"/>
            </a:xfrm>
            <a:custGeom>
              <a:rect b="b" l="l" r="r" t="t"/>
              <a:pathLst>
                <a:path extrusionOk="0" h="11999" w="12454">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758650" y="2907900"/>
              <a:ext cx="307550" cy="249575"/>
            </a:xfrm>
            <a:custGeom>
              <a:rect b="b" l="l" r="r" t="t"/>
              <a:pathLst>
                <a:path extrusionOk="0" h="9983" w="12302">
                  <a:moveTo>
                    <a:pt x="7915" y="1"/>
                  </a:moveTo>
                  <a:lnTo>
                    <a:pt x="0" y="9982"/>
                  </a:lnTo>
                  <a:lnTo>
                    <a:pt x="5344" y="9982"/>
                  </a:lnTo>
                  <a:lnTo>
                    <a:pt x="1230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189700" y="2590300"/>
              <a:ext cx="92025" cy="54225"/>
            </a:xfrm>
            <a:custGeom>
              <a:rect b="b" l="l" r="r" t="t"/>
              <a:pathLst>
                <a:path extrusionOk="0" h="2169" w="3681">
                  <a:moveTo>
                    <a:pt x="1865" y="0"/>
                  </a:moveTo>
                  <a:lnTo>
                    <a:pt x="0" y="2168"/>
                  </a:lnTo>
                  <a:lnTo>
                    <a:pt x="1765" y="2168"/>
                  </a:lnTo>
                  <a:lnTo>
                    <a:pt x="3680"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256500" y="2542400"/>
              <a:ext cx="60500" cy="22725"/>
            </a:xfrm>
            <a:custGeom>
              <a:rect b="b" l="l" r="r" t="t"/>
              <a:pathLst>
                <a:path extrusionOk="0" h="909" w="2420">
                  <a:moveTo>
                    <a:pt x="1008" y="1"/>
                  </a:moveTo>
                  <a:lnTo>
                    <a:pt x="0" y="908"/>
                  </a:lnTo>
                  <a:lnTo>
                    <a:pt x="1613" y="908"/>
                  </a:lnTo>
                  <a:lnTo>
                    <a:pt x="2420"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294300" y="2500825"/>
              <a:ext cx="49175" cy="18925"/>
            </a:xfrm>
            <a:custGeom>
              <a:rect b="b" l="l" r="r" t="t"/>
              <a:pathLst>
                <a:path extrusionOk="0" h="757" w="1967">
                  <a:moveTo>
                    <a:pt x="807" y="0"/>
                  </a:moveTo>
                  <a:lnTo>
                    <a:pt x="0" y="756"/>
                  </a:lnTo>
                  <a:lnTo>
                    <a:pt x="1311" y="756"/>
                  </a:lnTo>
                  <a:lnTo>
                    <a:pt x="1967"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9"/>
            <p:cNvSpPr/>
            <p:nvPr/>
          </p:nvSpPr>
          <p:spPr>
            <a:xfrm>
              <a:off x="1077525" y="2905300"/>
              <a:ext cx="89500" cy="102275"/>
            </a:xfrm>
            <a:custGeom>
              <a:rect b="b" l="l" r="r" t="t"/>
              <a:pathLst>
                <a:path extrusionOk="0" h="4091" w="358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9"/>
            <p:cNvSpPr/>
            <p:nvPr/>
          </p:nvSpPr>
          <p:spPr>
            <a:xfrm>
              <a:off x="1169525" y="2906650"/>
              <a:ext cx="108425" cy="101050"/>
            </a:xfrm>
            <a:custGeom>
              <a:rect b="b" l="l" r="r" t="t"/>
              <a:pathLst>
                <a:path extrusionOk="0" h="4042" w="4337">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1279175" y="2907900"/>
              <a:ext cx="79425" cy="97075"/>
            </a:xfrm>
            <a:custGeom>
              <a:rect b="b" l="l" r="r" t="t"/>
              <a:pathLst>
                <a:path extrusionOk="0" h="3883" w="3177">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9"/>
            <p:cNvSpPr/>
            <p:nvPr/>
          </p:nvSpPr>
          <p:spPr>
            <a:xfrm>
              <a:off x="1361100" y="2907900"/>
              <a:ext cx="75650" cy="97075"/>
            </a:xfrm>
            <a:custGeom>
              <a:rect b="b" l="l" r="r" t="t"/>
              <a:pathLst>
                <a:path extrusionOk="0" h="3883" w="3026">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9"/>
            <p:cNvSpPr/>
            <p:nvPr/>
          </p:nvSpPr>
          <p:spPr>
            <a:xfrm>
              <a:off x="1443025" y="2907900"/>
              <a:ext cx="150000" cy="97075"/>
            </a:xfrm>
            <a:custGeom>
              <a:rect b="b" l="l" r="r" t="t"/>
              <a:pathLst>
                <a:path extrusionOk="0" h="3883" w="600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9"/>
            <p:cNvSpPr/>
            <p:nvPr/>
          </p:nvSpPr>
          <p:spPr>
            <a:xfrm>
              <a:off x="1560225" y="2907900"/>
              <a:ext cx="102125" cy="97075"/>
            </a:xfrm>
            <a:custGeom>
              <a:rect b="b" l="l" r="r" t="t"/>
              <a:pathLst>
                <a:path extrusionOk="0" h="3883" w="4085">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9"/>
            <p:cNvSpPr/>
            <p:nvPr/>
          </p:nvSpPr>
          <p:spPr>
            <a:xfrm>
              <a:off x="1672400" y="2907575"/>
              <a:ext cx="97075" cy="97400"/>
            </a:xfrm>
            <a:custGeom>
              <a:rect b="b" l="l" r="r" t="t"/>
              <a:pathLst>
                <a:path extrusionOk="0" h="3896" w="3883">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9"/>
            <p:cNvSpPr/>
            <p:nvPr/>
          </p:nvSpPr>
          <p:spPr>
            <a:xfrm>
              <a:off x="1773225" y="2907900"/>
              <a:ext cx="81950" cy="97075"/>
            </a:xfrm>
            <a:custGeom>
              <a:rect b="b" l="l" r="r" t="t"/>
              <a:pathLst>
                <a:path extrusionOk="0" h="3883" w="3278">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9"/>
            <p:cNvSpPr/>
            <p:nvPr/>
          </p:nvSpPr>
          <p:spPr>
            <a:xfrm>
              <a:off x="1865250" y="2909150"/>
              <a:ext cx="20175" cy="20200"/>
            </a:xfrm>
            <a:custGeom>
              <a:rect b="b" l="l" r="r" t="t"/>
              <a:pathLst>
                <a:path extrusionOk="0" h="808" w="807">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rect b="b" l="l" r="r" t="t"/>
              <a:pathLst>
                <a:path extrusionOk="0" h="7109" w="7412">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9"/>
            <p:cNvSpPr/>
            <p:nvPr/>
          </p:nvSpPr>
          <p:spPr>
            <a:xfrm>
              <a:off x="3724275" y="2570125"/>
              <a:ext cx="173975" cy="182775"/>
            </a:xfrm>
            <a:custGeom>
              <a:rect b="b" l="l" r="r" t="t"/>
              <a:pathLst>
                <a:path extrusionOk="0" h="7311" w="6959">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9"/>
            <p:cNvSpPr/>
            <p:nvPr/>
          </p:nvSpPr>
          <p:spPr>
            <a:xfrm>
              <a:off x="4059550" y="2578950"/>
              <a:ext cx="190325" cy="170175"/>
            </a:xfrm>
            <a:custGeom>
              <a:rect b="b" l="l" r="r" t="t"/>
              <a:pathLst>
                <a:path extrusionOk="0" h="6807" w="7613">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9"/>
            <p:cNvSpPr/>
            <p:nvPr/>
          </p:nvSpPr>
          <p:spPr>
            <a:xfrm>
              <a:off x="4239775" y="2578950"/>
              <a:ext cx="190325" cy="170175"/>
            </a:xfrm>
            <a:custGeom>
              <a:rect b="b" l="l" r="r" t="t"/>
              <a:pathLst>
                <a:path extrusionOk="0" h="6807" w="7613">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9"/>
            <p:cNvSpPr/>
            <p:nvPr/>
          </p:nvSpPr>
          <p:spPr>
            <a:xfrm>
              <a:off x="4421275" y="2578950"/>
              <a:ext cx="165125" cy="170175"/>
            </a:xfrm>
            <a:custGeom>
              <a:rect b="b" l="l" r="r" t="t"/>
              <a:pathLst>
                <a:path extrusionOk="0" h="6807" w="6605">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9"/>
            <p:cNvSpPr/>
            <p:nvPr/>
          </p:nvSpPr>
          <p:spPr>
            <a:xfrm>
              <a:off x="4824575" y="2578950"/>
              <a:ext cx="165150" cy="170175"/>
            </a:xfrm>
            <a:custGeom>
              <a:rect b="b" l="l" r="r" t="t"/>
              <a:pathLst>
                <a:path extrusionOk="0" h="6807" w="6606">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9"/>
            <p:cNvSpPr/>
            <p:nvPr/>
          </p:nvSpPr>
          <p:spPr>
            <a:xfrm>
              <a:off x="4576300" y="2578950"/>
              <a:ext cx="83200" cy="170175"/>
            </a:xfrm>
            <a:custGeom>
              <a:rect b="b" l="l" r="r" t="t"/>
              <a:pathLst>
                <a:path extrusionOk="0" h="6807" w="3328">
                  <a:moveTo>
                    <a:pt x="1160" y="1"/>
                  </a:moveTo>
                  <a:lnTo>
                    <a:pt x="0" y="6806"/>
                  </a:lnTo>
                  <a:lnTo>
                    <a:pt x="2118" y="6806"/>
                  </a:lnTo>
                  <a:lnTo>
                    <a:pt x="332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19"/>
            <p:cNvSpPr/>
            <p:nvPr/>
          </p:nvSpPr>
          <p:spPr>
            <a:xfrm>
              <a:off x="4649400" y="2578950"/>
              <a:ext cx="185300" cy="170175"/>
            </a:xfrm>
            <a:custGeom>
              <a:rect b="b" l="l" r="r" t="t"/>
              <a:pathLst>
                <a:path extrusionOk="0" h="6807" w="7412">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9"/>
            <p:cNvSpPr/>
            <p:nvPr/>
          </p:nvSpPr>
          <p:spPr>
            <a:xfrm>
              <a:off x="4975825" y="2578800"/>
              <a:ext cx="177725" cy="170325"/>
            </a:xfrm>
            <a:custGeom>
              <a:rect b="b" l="l" r="r" t="t"/>
              <a:pathLst>
                <a:path extrusionOk="0" h="6813" w="7109">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9"/>
            <p:cNvSpPr/>
            <p:nvPr/>
          </p:nvSpPr>
          <p:spPr>
            <a:xfrm>
              <a:off x="3701600" y="2785650"/>
              <a:ext cx="1421725" cy="74375"/>
            </a:xfrm>
            <a:custGeom>
              <a:rect b="b" l="l" r="r" t="t"/>
              <a:pathLst>
                <a:path extrusionOk="0" h="2975" w="56869">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9"/>
            <p:cNvSpPr/>
            <p:nvPr/>
          </p:nvSpPr>
          <p:spPr>
            <a:xfrm>
              <a:off x="5158575" y="2578950"/>
              <a:ext cx="20200" cy="25225"/>
            </a:xfrm>
            <a:custGeom>
              <a:rect b="b" l="l" r="r" t="t"/>
              <a:pathLst>
                <a:path extrusionOk="0" h="1009" w="808">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9"/>
            <p:cNvSpPr/>
            <p:nvPr/>
          </p:nvSpPr>
          <p:spPr>
            <a:xfrm>
              <a:off x="5182525" y="2578950"/>
              <a:ext cx="22700" cy="25225"/>
            </a:xfrm>
            <a:custGeom>
              <a:rect b="b" l="l" r="r" t="t"/>
              <a:pathLst>
                <a:path extrusionOk="0" h="1009" w="908">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 name="Google Shape;273;p19"/>
          <p:cNvSpPr/>
          <p:nvPr/>
        </p:nvSpPr>
        <p:spPr>
          <a:xfrm>
            <a:off x="8227998" y="4566256"/>
            <a:ext cx="431416" cy="266843"/>
          </a:xfrm>
          <a:custGeom>
            <a:rect b="b" l="l" r="r" t="t"/>
            <a:pathLst>
              <a:path extrusionOk="0" h="16587" w="26821">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19"/>
          <p:cNvSpPr txBox="1"/>
          <p:nvPr/>
        </p:nvSpPr>
        <p:spPr>
          <a:xfrm>
            <a:off x="327649" y="4545776"/>
            <a:ext cx="1012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1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1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1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1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1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1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 name="Google Shape;299;p1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1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1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1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1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1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1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1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1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1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1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1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1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1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1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1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1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1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1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1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1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1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1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1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1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1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1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1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1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1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1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1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1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1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1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1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1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1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1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1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1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1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1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1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1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1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1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1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1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1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1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1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1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1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1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1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1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1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1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1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1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1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1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1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1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1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1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1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1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lt title w/shapes &amp; imgs 1">
  <p:cSld name="TITLE_1_1_1_1_1_1">
    <p:bg>
      <p:bgPr>
        <a:solidFill>
          <a:schemeClr val="dk1"/>
        </a:solidFill>
      </p:bgPr>
    </p:bg>
    <p:spTree>
      <p:nvGrpSpPr>
        <p:cNvPr id="846"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48" name="Google Shape;848;p20"/>
          <p:cNvPicPr preferRelativeResize="0"/>
          <p:nvPr/>
        </p:nvPicPr>
        <p:blipFill rotWithShape="1">
          <a:blip r:embed="rId2">
            <a:alphaModFix/>
          </a:blip>
          <a:srcRect b="18091" l="0" r="4251" t="18091"/>
          <a:stretch/>
        </p:blipFill>
        <p:spPr>
          <a:xfrm>
            <a:off x="5715122" y="8"/>
            <a:ext cx="1714800" cy="1714800"/>
          </a:xfrm>
          <a:prstGeom prst="ellipse">
            <a:avLst/>
          </a:prstGeom>
          <a:noFill/>
          <a:ln>
            <a:noFill/>
          </a:ln>
        </p:spPr>
      </p:pic>
      <p:sp>
        <p:nvSpPr>
          <p:cNvPr id="849" name="Google Shape;849;p20"/>
          <p:cNvSpPr txBox="1"/>
          <p:nvPr>
            <p:ph type="ctrTitle"/>
          </p:nvPr>
        </p:nvSpPr>
        <p:spPr>
          <a:xfrm>
            <a:off x="311700" y="1521701"/>
            <a:ext cx="4725600" cy="1410600"/>
          </a:xfrm>
          <a:prstGeom prst="rect">
            <a:avLst/>
          </a:prstGeom>
        </p:spPr>
        <p:txBody>
          <a:bodyPr anchorCtr="0" anchor="b" bIns="91425" lIns="91425" spcFirstLastPara="1" rIns="91425" wrap="square" tIns="91425">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rtl="0" algn="ctr">
              <a:lnSpc>
                <a:spcPct val="95000"/>
              </a:lnSpc>
              <a:spcBef>
                <a:spcPts val="0"/>
              </a:spcBef>
              <a:spcAft>
                <a:spcPts val="0"/>
              </a:spcAft>
              <a:buClr>
                <a:schemeClr val="lt1"/>
              </a:buClr>
              <a:buSzPts val="5200"/>
              <a:buNone/>
              <a:defRPr sz="5200">
                <a:solidFill>
                  <a:schemeClr val="lt1"/>
                </a:solidFill>
              </a:defRPr>
            </a:lvl2pPr>
            <a:lvl3pPr lvl="2" rtl="0" algn="ctr">
              <a:lnSpc>
                <a:spcPct val="95000"/>
              </a:lnSpc>
              <a:spcBef>
                <a:spcPts val="0"/>
              </a:spcBef>
              <a:spcAft>
                <a:spcPts val="0"/>
              </a:spcAft>
              <a:buClr>
                <a:schemeClr val="lt1"/>
              </a:buClr>
              <a:buSzPts val="5200"/>
              <a:buNone/>
              <a:defRPr sz="5200">
                <a:solidFill>
                  <a:schemeClr val="lt1"/>
                </a:solidFill>
              </a:defRPr>
            </a:lvl3pPr>
            <a:lvl4pPr lvl="3" rtl="0" algn="ctr">
              <a:lnSpc>
                <a:spcPct val="95000"/>
              </a:lnSpc>
              <a:spcBef>
                <a:spcPts val="0"/>
              </a:spcBef>
              <a:spcAft>
                <a:spcPts val="0"/>
              </a:spcAft>
              <a:buClr>
                <a:schemeClr val="lt1"/>
              </a:buClr>
              <a:buSzPts val="5200"/>
              <a:buNone/>
              <a:defRPr sz="5200">
                <a:solidFill>
                  <a:schemeClr val="lt1"/>
                </a:solidFill>
              </a:defRPr>
            </a:lvl4pPr>
            <a:lvl5pPr lvl="4" rtl="0" algn="ctr">
              <a:lnSpc>
                <a:spcPct val="95000"/>
              </a:lnSpc>
              <a:spcBef>
                <a:spcPts val="0"/>
              </a:spcBef>
              <a:spcAft>
                <a:spcPts val="0"/>
              </a:spcAft>
              <a:buClr>
                <a:schemeClr val="lt1"/>
              </a:buClr>
              <a:buSzPts val="5200"/>
              <a:buNone/>
              <a:defRPr sz="5200">
                <a:solidFill>
                  <a:schemeClr val="lt1"/>
                </a:solidFill>
              </a:defRPr>
            </a:lvl5pPr>
            <a:lvl6pPr lvl="5" rtl="0" algn="ctr">
              <a:lnSpc>
                <a:spcPct val="95000"/>
              </a:lnSpc>
              <a:spcBef>
                <a:spcPts val="0"/>
              </a:spcBef>
              <a:spcAft>
                <a:spcPts val="0"/>
              </a:spcAft>
              <a:buClr>
                <a:schemeClr val="lt1"/>
              </a:buClr>
              <a:buSzPts val="5200"/>
              <a:buNone/>
              <a:defRPr sz="5200">
                <a:solidFill>
                  <a:schemeClr val="lt1"/>
                </a:solidFill>
              </a:defRPr>
            </a:lvl6pPr>
            <a:lvl7pPr lvl="6" rtl="0" algn="ctr">
              <a:lnSpc>
                <a:spcPct val="95000"/>
              </a:lnSpc>
              <a:spcBef>
                <a:spcPts val="0"/>
              </a:spcBef>
              <a:spcAft>
                <a:spcPts val="0"/>
              </a:spcAft>
              <a:buClr>
                <a:schemeClr val="lt1"/>
              </a:buClr>
              <a:buSzPts val="5200"/>
              <a:buNone/>
              <a:defRPr sz="5200">
                <a:solidFill>
                  <a:schemeClr val="lt1"/>
                </a:solidFill>
              </a:defRPr>
            </a:lvl7pPr>
            <a:lvl8pPr lvl="7" rtl="0" algn="ctr">
              <a:lnSpc>
                <a:spcPct val="95000"/>
              </a:lnSpc>
              <a:spcBef>
                <a:spcPts val="0"/>
              </a:spcBef>
              <a:spcAft>
                <a:spcPts val="0"/>
              </a:spcAft>
              <a:buClr>
                <a:schemeClr val="lt1"/>
              </a:buClr>
              <a:buSzPts val="5200"/>
              <a:buNone/>
              <a:defRPr sz="5200">
                <a:solidFill>
                  <a:schemeClr val="lt1"/>
                </a:solidFill>
              </a:defRPr>
            </a:lvl8pPr>
            <a:lvl9pPr lvl="8" rtl="0" algn="ctr">
              <a:lnSpc>
                <a:spcPct val="95000"/>
              </a:lnSpc>
              <a:spcBef>
                <a:spcPts val="0"/>
              </a:spcBef>
              <a:spcAft>
                <a:spcPts val="0"/>
              </a:spcAft>
              <a:buClr>
                <a:schemeClr val="lt1"/>
              </a:buClr>
              <a:buSzPts val="5200"/>
              <a:buNone/>
              <a:defRPr sz="5200">
                <a:solidFill>
                  <a:schemeClr val="lt1"/>
                </a:solidFill>
              </a:defRPr>
            </a:lvl9pPr>
          </a:lstStyle>
          <a:p/>
        </p:txBody>
      </p:sp>
      <p:sp>
        <p:nvSpPr>
          <p:cNvPr id="850" name="Google Shape;850;p20"/>
          <p:cNvSpPr txBox="1"/>
          <p:nvPr>
            <p:ph idx="1" type="subTitle"/>
          </p:nvPr>
        </p:nvSpPr>
        <p:spPr>
          <a:xfrm>
            <a:off x="311700" y="3032101"/>
            <a:ext cx="4725600" cy="5184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p:txBody>
      </p:sp>
      <p:sp>
        <p:nvSpPr>
          <p:cNvPr id="851" name="Google Shape;851;p20"/>
          <p:cNvSpPr/>
          <p:nvPr/>
        </p:nvSpPr>
        <p:spPr>
          <a:xfrm>
            <a:off x="5715197" y="3428806"/>
            <a:ext cx="3429300" cy="17148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0"/>
          <p:cNvSpPr/>
          <p:nvPr/>
        </p:nvSpPr>
        <p:spPr>
          <a:xfrm>
            <a:off x="7429717" y="-25"/>
            <a:ext cx="1714800" cy="17148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0"/>
          <p:cNvPicPr preferRelativeResize="0"/>
          <p:nvPr/>
        </p:nvPicPr>
        <p:blipFill rotWithShape="1">
          <a:blip r:embed="rId3">
            <a:alphaModFix/>
          </a:blip>
          <a:srcRect b="24544" l="33474" r="24195" t="11983"/>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20"/>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0"/>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20"/>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20"/>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0"/>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20"/>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20"/>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20"/>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20"/>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20"/>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0"/>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20"/>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20"/>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20"/>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20"/>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20"/>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20"/>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20"/>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20"/>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20"/>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20"/>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20"/>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20"/>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20"/>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20"/>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20"/>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20"/>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20"/>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20"/>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20"/>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20"/>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20"/>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20"/>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20"/>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20"/>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20"/>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20"/>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20"/>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20"/>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20"/>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20"/>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20"/>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20"/>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20"/>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20"/>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20"/>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20"/>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20"/>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20"/>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20"/>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20"/>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20"/>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20"/>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20"/>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20"/>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20"/>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20"/>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20"/>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20"/>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20"/>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20"/>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20"/>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20"/>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20"/>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20"/>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20"/>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20"/>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20"/>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20"/>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20"/>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20"/>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20"/>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20"/>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20"/>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20"/>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20"/>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20"/>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20"/>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20"/>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20"/>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20"/>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20"/>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20"/>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20"/>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20"/>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20"/>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20"/>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20"/>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20"/>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20"/>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20"/>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20"/>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20"/>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20"/>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20"/>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20"/>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20"/>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20"/>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20"/>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20"/>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20"/>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20"/>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20"/>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20"/>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20"/>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20"/>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20"/>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20"/>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20"/>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20"/>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20"/>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20"/>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20"/>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20"/>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20"/>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20"/>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20"/>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20"/>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20"/>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20"/>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20"/>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20"/>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20"/>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20"/>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20"/>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20"/>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20"/>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20"/>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20"/>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20"/>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20"/>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20"/>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20"/>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20"/>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20"/>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20"/>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20"/>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20"/>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20"/>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20"/>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20"/>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20"/>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20"/>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20"/>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20"/>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20"/>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20"/>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20"/>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20"/>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20"/>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20"/>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20"/>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20"/>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20"/>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20"/>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20"/>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20"/>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20"/>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20"/>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20"/>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20"/>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20"/>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20"/>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20"/>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20"/>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20"/>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20"/>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20"/>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20"/>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20"/>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20"/>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20"/>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20"/>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20"/>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20"/>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20"/>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20"/>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20"/>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20"/>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20"/>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20"/>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20"/>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20"/>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20"/>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20"/>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20"/>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20"/>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20"/>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20"/>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20"/>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20"/>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20"/>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20"/>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20"/>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20"/>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20"/>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20"/>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20"/>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20"/>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20"/>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20"/>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20"/>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20"/>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20"/>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20"/>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20"/>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20"/>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20"/>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20"/>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20"/>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20"/>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20"/>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20"/>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20"/>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20"/>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20"/>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20"/>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20"/>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20"/>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20"/>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20"/>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20"/>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20"/>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20"/>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20"/>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20"/>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20"/>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20"/>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20"/>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20"/>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20"/>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20"/>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20"/>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20"/>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20"/>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20"/>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20"/>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20"/>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20"/>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20"/>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20"/>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20"/>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20"/>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20"/>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20"/>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20"/>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20"/>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20"/>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20"/>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20"/>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20"/>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20"/>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20"/>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20"/>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20"/>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20"/>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20"/>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20"/>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20"/>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20"/>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20"/>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20"/>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20"/>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20"/>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20"/>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20"/>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20"/>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20"/>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20"/>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20"/>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20"/>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20"/>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20"/>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20"/>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20"/>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20"/>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20"/>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20"/>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20"/>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20"/>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20"/>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20"/>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20"/>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20"/>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20"/>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20"/>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20"/>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20"/>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20"/>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20"/>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20"/>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20"/>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20"/>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20"/>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20"/>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20"/>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20"/>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20"/>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20"/>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20"/>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20"/>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20"/>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20"/>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20"/>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20"/>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20"/>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3" name="Google Shape;1163;p20"/>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4" name="Google Shape;1164;p20"/>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5" name="Google Shape;1165;p20"/>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6" name="Google Shape;1166;p20"/>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20"/>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20"/>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20"/>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20"/>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20"/>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20"/>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20"/>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20"/>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20"/>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20"/>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20"/>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20"/>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20"/>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20"/>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20"/>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20"/>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20"/>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20"/>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20"/>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20"/>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20"/>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20"/>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20"/>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20"/>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1" name="Google Shape;1191;p20"/>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20"/>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20"/>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20"/>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20"/>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20"/>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20"/>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20"/>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20"/>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20"/>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20"/>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20"/>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20"/>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20"/>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20"/>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20"/>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20"/>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20"/>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20"/>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20"/>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20"/>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2" name="Google Shape;1212;p20"/>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3" name="Google Shape;1213;p20"/>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20"/>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20"/>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20"/>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20"/>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20"/>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20"/>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20"/>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20"/>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20"/>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20"/>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20"/>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20"/>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20"/>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20"/>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20"/>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20"/>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20"/>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20"/>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20"/>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20"/>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20"/>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20"/>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20"/>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20"/>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20"/>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20"/>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20"/>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20"/>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20"/>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20"/>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20"/>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20"/>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20"/>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20"/>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20"/>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20"/>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20"/>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20"/>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20"/>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20"/>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20"/>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20"/>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20"/>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4" name="Google Shape;1264;p20"/>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20"/>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20"/>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20"/>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20"/>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4" name="Google Shape;1284;p20"/>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5" name="Google Shape;1285;p20"/>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20"/>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20"/>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20"/>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20"/>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20"/>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20"/>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20"/>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20"/>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20"/>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20"/>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20"/>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20"/>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20"/>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20"/>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20"/>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20"/>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20"/>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20"/>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20"/>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20"/>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20"/>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20"/>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20"/>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0"/>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5" name="Google Shape;1375;p20"/>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0"/>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0"/>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20"/>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0"/>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20"/>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20"/>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20"/>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20"/>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20"/>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5" name="Google Shape;1385;p20"/>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20"/>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20"/>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20"/>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20"/>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20"/>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20"/>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20"/>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20"/>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20"/>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20"/>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20"/>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20"/>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0"/>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0"/>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20"/>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20"/>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20"/>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20"/>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20"/>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0"/>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6" name="Google Shape;1406;p20"/>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20"/>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0"/>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20"/>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20"/>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20"/>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20"/>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20"/>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20"/>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20"/>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20"/>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0"/>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20"/>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0"/>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20"/>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0"/>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20"/>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0"/>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25" name="Shape 1425"/>
        <p:cNvGrpSpPr/>
        <p:nvPr/>
      </p:nvGrpSpPr>
      <p:grpSpPr>
        <a:xfrm>
          <a:off x="0" y="0"/>
          <a:ext cx="0" cy="0"/>
          <a:chOff x="0" y="0"/>
          <a:chExt cx="0" cy="0"/>
        </a:xfrm>
      </p:grpSpPr>
      <p:sp>
        <p:nvSpPr>
          <p:cNvPr id="1426" name="Google Shape;1426;p21"/>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27" name="Google Shape;1427;p2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chevron">
  <p:cSld name="SECTION_HEADER_1">
    <p:spTree>
      <p:nvGrpSpPr>
        <p:cNvPr id="1429"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2"/>
            <p:cNvSpPr/>
            <p:nvPr/>
          </p:nvSpPr>
          <p:spPr>
            <a:xfrm>
              <a:off x="3578600" y="238125"/>
              <a:ext cx="2142500" cy="5238000"/>
            </a:xfrm>
            <a:custGeom>
              <a:rect b="b" l="l" r="r" t="t"/>
              <a:pathLst>
                <a:path extrusionOk="0" h="209520" w="8570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33" name="Google Shape;1433;p22"/>
          <p:cNvSpPr txBox="1"/>
          <p:nvPr>
            <p:ph type="title"/>
          </p:nvPr>
        </p:nvSpPr>
        <p:spPr>
          <a:xfrm>
            <a:off x="311700" y="1980344"/>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34" name="Google Shape;1434;p2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36" name="Shape 1436"/>
        <p:cNvGrpSpPr/>
        <p:nvPr/>
      </p:nvGrpSpPr>
      <p:grpSpPr>
        <a:xfrm>
          <a:off x="0" y="0"/>
          <a:ext cx="0" cy="0"/>
          <a:chOff x="0" y="0"/>
          <a:chExt cx="0" cy="0"/>
        </a:xfrm>
      </p:grpSpPr>
      <p:sp>
        <p:nvSpPr>
          <p:cNvPr id="1437" name="Google Shape;1437;p2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0" name="Google Shape;1440;p2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46" name="Google Shape;1446;p23"/>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47" name="Google Shape;1447;p23"/>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448" name="Google Shape;1448;p23"/>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3"/>
          <p:cNvSpPr txBox="1"/>
          <p:nvPr>
            <p:ph idx="2" type="body"/>
          </p:nvPr>
        </p:nvSpPr>
        <p:spPr>
          <a:xfrm>
            <a:off x="244350" y="1256775"/>
            <a:ext cx="86616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450" name="Google Shape;1450;p2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w/chevron bkgrnd">
  <p:cSld name="TITLE_AND_BODY_3">
    <p:spTree>
      <p:nvGrpSpPr>
        <p:cNvPr id="145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6" name="Google Shape;1456;p2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F2F8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13" name="Google Shape;1513;p24"/>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14" name="Google Shape;1514;p2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15" name="Google Shape;1515;p24"/>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16" name="Google Shape;1516;p24"/>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25" name="Google Shape;1525;p24"/>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26" name="Google Shape;1526;p2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blank bkgrnd">
  <p:cSld name="TITLE_AND_BODY_3_1">
    <p:spTree>
      <p:nvGrpSpPr>
        <p:cNvPr id="1527" name="Shape 1527"/>
        <p:cNvGrpSpPr/>
        <p:nvPr/>
      </p:nvGrpSpPr>
      <p:grpSpPr>
        <a:xfrm>
          <a:off x="0" y="0"/>
          <a:ext cx="0" cy="0"/>
          <a:chOff x="0" y="0"/>
          <a:chExt cx="0" cy="0"/>
        </a:xfrm>
      </p:grpSpPr>
      <p:sp>
        <p:nvSpPr>
          <p:cNvPr id="1528" name="Google Shape;1528;p25"/>
          <p:cNvSpPr txBox="1"/>
          <p:nvPr>
            <p:ph type="title"/>
          </p:nvPr>
        </p:nvSpPr>
        <p:spPr>
          <a:xfrm>
            <a:off x="365800" y="507175"/>
            <a:ext cx="8407500" cy="637500"/>
          </a:xfrm>
          <a:prstGeom prst="rect">
            <a:avLst/>
          </a:prstGeom>
        </p:spPr>
        <p:txBody>
          <a:bodyPr anchorCtr="0" anchor="t" bIns="91425" lIns="91425" spcFirstLastPara="1" rIns="91425" wrap="square" tIns="91425">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p:txBody>
      </p:sp>
      <p:sp>
        <p:nvSpPr>
          <p:cNvPr id="1529" name="Google Shape;1529;p2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30" name="Google Shape;1530;p25"/>
          <p:cNvSpPr txBox="1"/>
          <p:nvPr>
            <p:ph idx="1" type="subTitle"/>
          </p:nvPr>
        </p:nvSpPr>
        <p:spPr>
          <a:xfrm>
            <a:off x="375508" y="166466"/>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1531" name="Google Shape;1531;p25"/>
          <p:cNvSpPr/>
          <p:nvPr/>
        </p:nvSpPr>
        <p:spPr>
          <a:xfrm>
            <a:off x="278209" y="272369"/>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2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2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2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0" name="Google Shape;1540;p25"/>
          <p:cNvSpPr txBox="1"/>
          <p:nvPr>
            <p:ph idx="2" type="body"/>
          </p:nvPr>
        </p:nvSpPr>
        <p:spPr>
          <a:xfrm>
            <a:off x="375500" y="1256775"/>
            <a:ext cx="8530500" cy="3309300"/>
          </a:xfrm>
          <a:prstGeom prst="rect">
            <a:avLst/>
          </a:prstGeom>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1541" name="Google Shape;1541;p2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right justified">
  <p:cSld name="TITLE_AND_BODY_2">
    <p:spTree>
      <p:nvGrpSpPr>
        <p:cNvPr id="1542" name="Shape 1542"/>
        <p:cNvGrpSpPr/>
        <p:nvPr/>
      </p:nvGrpSpPr>
      <p:grpSpPr>
        <a:xfrm>
          <a:off x="0" y="0"/>
          <a:ext cx="0" cy="0"/>
          <a:chOff x="0" y="0"/>
          <a:chExt cx="0" cy="0"/>
        </a:xfrm>
      </p:grpSpPr>
      <p:sp>
        <p:nvSpPr>
          <p:cNvPr id="1543" name="Google Shape;1543;p26"/>
          <p:cNvSpPr txBox="1"/>
          <p:nvPr>
            <p:ph type="title"/>
          </p:nvPr>
        </p:nvSpPr>
        <p:spPr>
          <a:xfrm>
            <a:off x="4564775"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44" name="Google Shape;1544;p26"/>
          <p:cNvSpPr txBox="1"/>
          <p:nvPr>
            <p:ph idx="1" type="body"/>
          </p:nvPr>
        </p:nvSpPr>
        <p:spPr>
          <a:xfrm>
            <a:off x="4564775"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45" name="Google Shape;1545;p2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6"/>
          <p:cNvSpPr txBox="1"/>
          <p:nvPr>
            <p:ph idx="2" type="subTitle"/>
          </p:nvPr>
        </p:nvSpPr>
        <p:spPr>
          <a:xfrm>
            <a:off x="4807550"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6"/>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6"/>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6"/>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6"/>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6"/>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6"/>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left justified">
  <p:cSld name="TITLE_AND_BODY_2_2">
    <p:spTree>
      <p:nvGrpSpPr>
        <p:cNvPr id="1556" name="Shape 1556"/>
        <p:cNvGrpSpPr/>
        <p:nvPr/>
      </p:nvGrpSpPr>
      <p:grpSpPr>
        <a:xfrm>
          <a:off x="0" y="0"/>
          <a:ext cx="0" cy="0"/>
          <a:chOff x="0" y="0"/>
          <a:chExt cx="0" cy="0"/>
        </a:xfrm>
      </p:grpSpPr>
      <p:sp>
        <p:nvSpPr>
          <p:cNvPr id="1557" name="Google Shape;1557;p27"/>
          <p:cNvSpPr txBox="1"/>
          <p:nvPr>
            <p:ph type="title"/>
          </p:nvPr>
        </p:nvSpPr>
        <p:spPr>
          <a:xfrm>
            <a:off x="399846" y="797750"/>
            <a:ext cx="42279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58" name="Google Shape;1558;p27"/>
          <p:cNvSpPr txBox="1"/>
          <p:nvPr>
            <p:ph idx="1" type="body"/>
          </p:nvPr>
        </p:nvSpPr>
        <p:spPr>
          <a:xfrm>
            <a:off x="399846" y="1944150"/>
            <a:ext cx="4227900" cy="255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1559" name="Google Shape;1559;p2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7"/>
          <p:cNvSpPr txBox="1"/>
          <p:nvPr>
            <p:ph idx="2" type="subTitle"/>
          </p:nvPr>
        </p:nvSpPr>
        <p:spPr>
          <a:xfrm>
            <a:off x="642621" y="421625"/>
            <a:ext cx="39852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1562" name="Google Shape;1562;p2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right">
  <p:cSld name="TITLE_AND_BODY_2_1">
    <p:spTree>
      <p:nvGrpSpPr>
        <p:cNvPr id="1563" name="Shape 1563"/>
        <p:cNvGrpSpPr/>
        <p:nvPr/>
      </p:nvGrpSpPr>
      <p:grpSpPr>
        <a:xfrm>
          <a:off x="0" y="0"/>
          <a:ext cx="0" cy="0"/>
          <a:chOff x="0" y="0"/>
          <a:chExt cx="0" cy="0"/>
        </a:xfrm>
      </p:grpSpPr>
      <p:sp>
        <p:nvSpPr>
          <p:cNvPr id="1564" name="Google Shape;1564;p28"/>
          <p:cNvSpPr txBox="1"/>
          <p:nvPr>
            <p:ph type="title"/>
          </p:nvPr>
        </p:nvSpPr>
        <p:spPr>
          <a:xfrm>
            <a:off x="4094275"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p:txBody>
      </p:sp>
      <p:sp>
        <p:nvSpPr>
          <p:cNvPr id="1565" name="Google Shape;1565;p28"/>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8"/>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8"/>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8"/>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8"/>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8"/>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8"/>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77" name="Google Shape;1577;p28"/>
          <p:cNvPicPr preferRelativeResize="0"/>
          <p:nvPr/>
        </p:nvPicPr>
        <p:blipFill rotWithShape="1">
          <a:blip r:embed="rId2">
            <a:alphaModFix/>
          </a:blip>
          <a:srcRect b="0" l="0" r="33302" t="0"/>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p:nvPr>
            <p:ph idx="1" type="subTitle"/>
          </p:nvPr>
        </p:nvSpPr>
        <p:spPr>
          <a:xfrm>
            <a:off x="4094175"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1580" name="Google Shape;1580;p28"/>
          <p:cNvPicPr preferRelativeResize="0"/>
          <p:nvPr/>
        </p:nvPicPr>
        <p:blipFill rotWithShape="1">
          <a:blip r:embed="rId4">
            <a:alphaModFix/>
          </a:blip>
          <a:srcRect b="0" l="25608" r="15303" t="0"/>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28"/>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8"/>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8"/>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8"/>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8"/>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8"/>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8"/>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8"/>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8"/>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8"/>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8"/>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28"/>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28"/>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8"/>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8"/>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8"/>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8"/>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8"/>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8"/>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8"/>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8"/>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8"/>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8"/>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8"/>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8"/>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8"/>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8"/>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8"/>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8"/>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8"/>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8"/>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8"/>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8"/>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8"/>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8"/>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8"/>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8"/>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8"/>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8"/>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8"/>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8"/>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8"/>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8"/>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8"/>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8"/>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8"/>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8"/>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8"/>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8"/>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8"/>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8"/>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8"/>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8"/>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8"/>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8"/>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8"/>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8"/>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8"/>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8"/>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8"/>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8"/>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8"/>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8"/>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8"/>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8"/>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8"/>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8"/>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8"/>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8"/>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8"/>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8"/>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8"/>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8"/>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8"/>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8"/>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8"/>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8"/>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8"/>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8"/>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8"/>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8"/>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8"/>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8"/>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8"/>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8"/>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8"/>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8"/>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8"/>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8"/>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8"/>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8"/>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8"/>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8"/>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8"/>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8"/>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8"/>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8"/>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8"/>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8"/>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8"/>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8"/>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8"/>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8"/>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8"/>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8"/>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8"/>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8"/>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8"/>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8"/>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8"/>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8"/>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8"/>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8"/>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8"/>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8"/>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8"/>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8"/>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8"/>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8"/>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8"/>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8"/>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8"/>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8"/>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8"/>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8"/>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8"/>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8"/>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8"/>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8"/>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8"/>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8"/>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8"/>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8"/>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8"/>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8"/>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8"/>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8"/>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8"/>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8"/>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8"/>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8"/>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8"/>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8"/>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8"/>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8"/>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8"/>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8"/>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8"/>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8"/>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8"/>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8"/>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8"/>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8"/>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8"/>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8"/>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8"/>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8"/>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8"/>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1" name="Google Shape;1741;p28"/>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p28"/>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3" name="Google Shape;1743;p28"/>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4" name="Google Shape;1744;p28"/>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5" name="Google Shape;1745;p28"/>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8"/>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8"/>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8"/>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8"/>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8"/>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8"/>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8"/>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8"/>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8"/>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8"/>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8"/>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8"/>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8"/>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8"/>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8"/>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8"/>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8"/>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8"/>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8"/>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8"/>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8"/>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8"/>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8"/>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8"/>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8"/>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8"/>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8"/>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8"/>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8"/>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8"/>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8"/>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8"/>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8"/>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8"/>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8"/>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8"/>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8"/>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8"/>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8"/>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8"/>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8"/>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8"/>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8"/>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8"/>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8"/>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8"/>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8"/>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8"/>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8"/>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8"/>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8"/>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8"/>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8"/>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8"/>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8"/>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8"/>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8"/>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8"/>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8"/>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8"/>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8"/>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8"/>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8"/>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8"/>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8"/>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8"/>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8"/>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8"/>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8"/>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8"/>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8"/>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8"/>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8"/>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8"/>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8"/>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8"/>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8"/>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8"/>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8"/>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8"/>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8"/>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8"/>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8"/>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8"/>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8"/>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8"/>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8"/>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8"/>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8"/>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6" name="Google Shape;1836;p28"/>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8"/>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8"/>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8"/>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8"/>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8"/>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8"/>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8"/>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8"/>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8"/>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8"/>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8"/>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8"/>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8"/>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8"/>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8"/>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8"/>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8"/>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8"/>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8"/>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8"/>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8"/>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8"/>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8"/>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8"/>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8"/>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8"/>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8"/>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8"/>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8"/>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8"/>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8"/>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8"/>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8"/>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8"/>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8"/>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8"/>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8"/>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8"/>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8"/>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8"/>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8"/>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8"/>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8"/>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8"/>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8"/>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8"/>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8"/>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8"/>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8"/>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8"/>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8"/>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8"/>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8"/>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8"/>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8"/>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2" name="Google Shape;1892;p28"/>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3" name="Google Shape;1893;p28"/>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8"/>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8"/>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8"/>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8"/>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8"/>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8"/>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8"/>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8"/>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8"/>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8"/>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8"/>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8"/>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8"/>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8"/>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8"/>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8"/>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8"/>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8"/>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8"/>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8"/>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8"/>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9" name="Google Shape;1919;p28"/>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0" name="Google Shape;1920;p28"/>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8"/>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8"/>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8"/>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8"/>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8"/>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8"/>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8"/>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8"/>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8"/>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8"/>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8"/>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8"/>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8"/>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8"/>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8"/>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8"/>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8"/>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8"/>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8"/>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8"/>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8"/>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8"/>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8"/>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8"/>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5" name="Google Shape;1945;p28"/>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6" name="Google Shape;1946;p28"/>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8"/>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8"/>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8"/>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8"/>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8"/>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8"/>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8"/>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8"/>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8"/>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8"/>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8"/>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8"/>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8"/>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8"/>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8"/>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8"/>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8"/>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8"/>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8"/>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8"/>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8"/>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8"/>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8"/>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8"/>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1" name="Google Shape;1971;p28"/>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2" name="Google Shape;1972;p28"/>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8"/>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8"/>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8"/>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8"/>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8"/>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8"/>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8"/>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8"/>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8"/>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8"/>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8"/>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8"/>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8"/>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8"/>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8"/>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8"/>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8"/>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8"/>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8"/>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8"/>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8"/>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8"/>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8"/>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8"/>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7" name="Google Shape;1997;p28"/>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8" name="Google Shape;1998;p28"/>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9" name="Google Shape;1999;p28"/>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0" name="Google Shape;2000;p28"/>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1" name="Google Shape;2001;p28"/>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2" name="Google Shape;2002;p28"/>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3" name="Google Shape;2003;p28"/>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4" name="Google Shape;2004;p28"/>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8"/>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6" name="Google Shape;2006;p28"/>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7" name="Google Shape;2007;p28"/>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8"/>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8"/>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8"/>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8"/>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8"/>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8"/>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8"/>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8"/>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8"/>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8"/>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8"/>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8"/>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8"/>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8"/>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8"/>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8"/>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8"/>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8"/>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8"/>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8"/>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8"/>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8"/>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8"/>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8"/>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8"/>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8"/>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8"/>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8"/>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8"/>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8"/>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8"/>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8"/>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8"/>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8"/>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8"/>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8"/>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8"/>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8"/>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8"/>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8"/>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8"/>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8"/>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8"/>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8"/>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2" name="Google Shape;2052;p28"/>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3" name="Google Shape;2053;p28"/>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4" name="Google Shape;2054;p28"/>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5" name="Google Shape;2055;p28"/>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8"/>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8"/>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8"/>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8"/>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8"/>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8"/>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8"/>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8"/>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8"/>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8"/>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8"/>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8"/>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8"/>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8"/>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8"/>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8"/>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8"/>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8"/>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8"/>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8"/>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8"/>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8"/>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8"/>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8"/>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8"/>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8"/>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8"/>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8"/>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8"/>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8"/>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8"/>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8"/>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8"/>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8"/>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8"/>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8"/>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8"/>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8"/>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8"/>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8"/>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8"/>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8"/>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8"/>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8"/>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0" name="Google Shape;2100;p28"/>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1" name="Google Shape;2101;p28"/>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2" name="Google Shape;2102;p28"/>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8"/>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8"/>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8"/>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8"/>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8"/>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8"/>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8"/>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8"/>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8"/>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8"/>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8"/>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8"/>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8"/>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8"/>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8"/>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8"/>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8"/>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8"/>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8"/>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8"/>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8"/>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8"/>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8"/>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8"/>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8"/>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8" name="Google Shape;2128;p28"/>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9" name="Google Shape;2129;p28"/>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8"/>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8"/>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8"/>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8"/>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8"/>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8"/>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8"/>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8"/>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8"/>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8"/>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8"/>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8"/>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8"/>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8"/>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8"/>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8"/>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8"/>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8"/>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8"/>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8"/>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50" name="Google Shape;2150;p28"/>
          <p:cNvSpPr txBox="1"/>
          <p:nvPr/>
        </p:nvSpPr>
        <p:spPr>
          <a:xfrm>
            <a:off x="4094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hapes &amp; Imgs, title and lead-in left">
  <p:cSld name="TITLE_AND_BODY_2_1_2">
    <p:spTree>
      <p:nvGrpSpPr>
        <p:cNvPr id="215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p29"/>
          <p:cNvSpPr txBox="1"/>
          <p:nvPr>
            <p:ph type="title"/>
          </p:nvPr>
        </p:nvSpPr>
        <p:spPr>
          <a:xfrm>
            <a:off x="609452" y="1292040"/>
            <a:ext cx="4366500" cy="11463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56" name="Google Shape;2156;p2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9"/>
          <p:cNvSpPr txBox="1"/>
          <p:nvPr>
            <p:ph idx="1" type="subTitle"/>
          </p:nvPr>
        </p:nvSpPr>
        <p:spPr>
          <a:xfrm>
            <a:off x="609352" y="2743065"/>
            <a:ext cx="4366500" cy="1044600"/>
          </a:xfrm>
          <a:prstGeom prst="rect">
            <a:avLst/>
          </a:prstGeom>
        </p:spPr>
        <p:txBody>
          <a:bodyPr anchorCtr="0" anchor="t" bIns="91425" lIns="91425" spcFirstLastPara="1" rIns="91425" wrap="square" tIns="91425">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p:txBody>
      </p:sp>
      <p:pic>
        <p:nvPicPr>
          <p:cNvPr id="2159" name="Google Shape;2159;p29"/>
          <p:cNvPicPr preferRelativeResize="0"/>
          <p:nvPr/>
        </p:nvPicPr>
        <p:blipFill rotWithShape="1">
          <a:blip r:embed="rId2">
            <a:alphaModFix/>
          </a:blip>
          <a:srcRect b="33253" l="0" r="0" t="0"/>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b="59" l="0" r="0" t="4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b="0" l="9561" r="15683" t="0"/>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9"/>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9"/>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9"/>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9"/>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9"/>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9"/>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rect b="b" l="l" r="r" t="t"/>
              <a:pathLst>
                <a:path extrusionOk="0" h="2078" w="3022">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9"/>
            <p:cNvSpPr/>
            <p:nvPr/>
          </p:nvSpPr>
          <p:spPr>
            <a:xfrm>
              <a:off x="3540850" y="242825"/>
              <a:ext cx="75575" cy="70850"/>
            </a:xfrm>
            <a:custGeom>
              <a:rect b="b" l="l" r="r" t="t"/>
              <a:pathLst>
                <a:path extrusionOk="0" h="2834" w="3023">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9"/>
            <p:cNvSpPr/>
            <p:nvPr/>
          </p:nvSpPr>
          <p:spPr>
            <a:xfrm>
              <a:off x="3741525" y="23812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9"/>
            <p:cNvSpPr/>
            <p:nvPr/>
          </p:nvSpPr>
          <p:spPr>
            <a:xfrm>
              <a:off x="2745250" y="429350"/>
              <a:ext cx="75575" cy="73200"/>
            </a:xfrm>
            <a:custGeom>
              <a:rect b="b" l="l" r="r" t="t"/>
              <a:pathLst>
                <a:path extrusionOk="0" h="2928" w="3023">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9"/>
            <p:cNvSpPr/>
            <p:nvPr/>
          </p:nvSpPr>
          <p:spPr>
            <a:xfrm>
              <a:off x="2945925" y="4269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9"/>
            <p:cNvSpPr/>
            <p:nvPr/>
          </p:nvSpPr>
          <p:spPr>
            <a:xfrm>
              <a:off x="3144225" y="42697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9"/>
            <p:cNvSpPr/>
            <p:nvPr/>
          </p:nvSpPr>
          <p:spPr>
            <a:xfrm>
              <a:off x="3342550" y="4269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9"/>
            <p:cNvSpPr/>
            <p:nvPr/>
          </p:nvSpPr>
          <p:spPr>
            <a:xfrm>
              <a:off x="3540850" y="42697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9"/>
            <p:cNvSpPr/>
            <p:nvPr/>
          </p:nvSpPr>
          <p:spPr>
            <a:xfrm>
              <a:off x="3741525" y="42697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p29"/>
            <p:cNvSpPr/>
            <p:nvPr/>
          </p:nvSpPr>
          <p:spPr>
            <a:xfrm>
              <a:off x="2350975" y="627650"/>
              <a:ext cx="70850" cy="63775"/>
            </a:xfrm>
            <a:custGeom>
              <a:rect b="b" l="l" r="r" t="t"/>
              <a:pathLst>
                <a:path extrusionOk="0" h="2551" w="2834">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1" name="Google Shape;2181;p29"/>
            <p:cNvSpPr/>
            <p:nvPr/>
          </p:nvSpPr>
          <p:spPr>
            <a:xfrm>
              <a:off x="2546925"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2" name="Google Shape;2182;p29"/>
            <p:cNvSpPr/>
            <p:nvPr/>
          </p:nvSpPr>
          <p:spPr>
            <a:xfrm>
              <a:off x="27452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3" name="Google Shape;2183;p29"/>
            <p:cNvSpPr/>
            <p:nvPr/>
          </p:nvSpPr>
          <p:spPr>
            <a:xfrm>
              <a:off x="2945925" y="61585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4" name="Google Shape;2184;p29"/>
            <p:cNvSpPr/>
            <p:nvPr/>
          </p:nvSpPr>
          <p:spPr>
            <a:xfrm>
              <a:off x="3144225" y="61585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5" name="Google Shape;2185;p29"/>
            <p:cNvSpPr/>
            <p:nvPr/>
          </p:nvSpPr>
          <p:spPr>
            <a:xfrm>
              <a:off x="3342550" y="61585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9"/>
            <p:cNvSpPr/>
            <p:nvPr/>
          </p:nvSpPr>
          <p:spPr>
            <a:xfrm>
              <a:off x="3540850" y="61585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9"/>
            <p:cNvSpPr/>
            <p:nvPr/>
          </p:nvSpPr>
          <p:spPr>
            <a:xfrm>
              <a:off x="3741525" y="61585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9"/>
            <p:cNvSpPr/>
            <p:nvPr/>
          </p:nvSpPr>
          <p:spPr>
            <a:xfrm>
              <a:off x="21479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9"/>
            <p:cNvSpPr/>
            <p:nvPr/>
          </p:nvSpPr>
          <p:spPr>
            <a:xfrm>
              <a:off x="2346250" y="80472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9"/>
            <p:cNvSpPr/>
            <p:nvPr/>
          </p:nvSpPr>
          <p:spPr>
            <a:xfrm>
              <a:off x="2546925"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9"/>
            <p:cNvSpPr/>
            <p:nvPr/>
          </p:nvSpPr>
          <p:spPr>
            <a:xfrm>
              <a:off x="27452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9"/>
            <p:cNvSpPr/>
            <p:nvPr/>
          </p:nvSpPr>
          <p:spPr>
            <a:xfrm>
              <a:off x="2945925" y="8047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9"/>
            <p:cNvSpPr/>
            <p:nvPr/>
          </p:nvSpPr>
          <p:spPr>
            <a:xfrm>
              <a:off x="3144225" y="80472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9"/>
            <p:cNvSpPr/>
            <p:nvPr/>
          </p:nvSpPr>
          <p:spPr>
            <a:xfrm>
              <a:off x="33425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9"/>
            <p:cNvSpPr/>
            <p:nvPr/>
          </p:nvSpPr>
          <p:spPr>
            <a:xfrm>
              <a:off x="3540850" y="80472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9"/>
            <p:cNvSpPr/>
            <p:nvPr/>
          </p:nvSpPr>
          <p:spPr>
            <a:xfrm>
              <a:off x="3741525" y="80472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9"/>
            <p:cNvSpPr/>
            <p:nvPr/>
          </p:nvSpPr>
          <p:spPr>
            <a:xfrm>
              <a:off x="19496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9"/>
            <p:cNvSpPr/>
            <p:nvPr/>
          </p:nvSpPr>
          <p:spPr>
            <a:xfrm>
              <a:off x="21479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9"/>
            <p:cNvSpPr/>
            <p:nvPr/>
          </p:nvSpPr>
          <p:spPr>
            <a:xfrm>
              <a:off x="2346250" y="99360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9"/>
            <p:cNvSpPr/>
            <p:nvPr/>
          </p:nvSpPr>
          <p:spPr>
            <a:xfrm>
              <a:off x="2546925"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9"/>
            <p:cNvSpPr/>
            <p:nvPr/>
          </p:nvSpPr>
          <p:spPr>
            <a:xfrm>
              <a:off x="27452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9"/>
            <p:cNvSpPr/>
            <p:nvPr/>
          </p:nvSpPr>
          <p:spPr>
            <a:xfrm>
              <a:off x="2945925" y="9936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9"/>
            <p:cNvSpPr/>
            <p:nvPr/>
          </p:nvSpPr>
          <p:spPr>
            <a:xfrm>
              <a:off x="3144225" y="99360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4" name="Google Shape;2204;p29"/>
            <p:cNvSpPr/>
            <p:nvPr/>
          </p:nvSpPr>
          <p:spPr>
            <a:xfrm>
              <a:off x="33425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5" name="Google Shape;2205;p29"/>
            <p:cNvSpPr/>
            <p:nvPr/>
          </p:nvSpPr>
          <p:spPr>
            <a:xfrm>
              <a:off x="3540850" y="99360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6" name="Google Shape;2206;p29"/>
            <p:cNvSpPr/>
            <p:nvPr/>
          </p:nvSpPr>
          <p:spPr>
            <a:xfrm>
              <a:off x="3741525" y="99360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7" name="Google Shape;2207;p29"/>
            <p:cNvSpPr/>
            <p:nvPr/>
          </p:nvSpPr>
          <p:spPr>
            <a:xfrm>
              <a:off x="1751325" y="1182450"/>
              <a:ext cx="73200" cy="75575"/>
            </a:xfrm>
            <a:custGeom>
              <a:rect b="b" l="l" r="r" t="t"/>
              <a:pathLst>
                <a:path extrusionOk="0" h="3023" w="2928">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8" name="Google Shape;2208;p29"/>
            <p:cNvSpPr/>
            <p:nvPr/>
          </p:nvSpPr>
          <p:spPr>
            <a:xfrm>
              <a:off x="19496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9" name="Google Shape;2209;p29"/>
            <p:cNvSpPr/>
            <p:nvPr/>
          </p:nvSpPr>
          <p:spPr>
            <a:xfrm>
              <a:off x="21479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9"/>
            <p:cNvSpPr/>
            <p:nvPr/>
          </p:nvSpPr>
          <p:spPr>
            <a:xfrm>
              <a:off x="2346250" y="1182450"/>
              <a:ext cx="75575" cy="73225"/>
            </a:xfrm>
            <a:custGeom>
              <a:rect b="b" l="l" r="r" t="t"/>
              <a:pathLst>
                <a:path extrusionOk="0" h="2929" w="3023">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9"/>
            <p:cNvSpPr/>
            <p:nvPr/>
          </p:nvSpPr>
          <p:spPr>
            <a:xfrm>
              <a:off x="2546925" y="1182450"/>
              <a:ext cx="75575" cy="73225"/>
            </a:xfrm>
            <a:custGeom>
              <a:rect b="b" l="l" r="r" t="t"/>
              <a:pathLst>
                <a:path extrusionOk="0" h="2929" w="3023">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9"/>
            <p:cNvSpPr/>
            <p:nvPr/>
          </p:nvSpPr>
          <p:spPr>
            <a:xfrm>
              <a:off x="2745250" y="1182450"/>
              <a:ext cx="75575" cy="73225"/>
            </a:xfrm>
            <a:custGeom>
              <a:rect b="b" l="l" r="r" t="t"/>
              <a:pathLst>
                <a:path extrusionOk="0" h="2929" w="3023">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9"/>
            <p:cNvSpPr/>
            <p:nvPr/>
          </p:nvSpPr>
          <p:spPr>
            <a:xfrm>
              <a:off x="2945925" y="1182450"/>
              <a:ext cx="73200" cy="73225"/>
            </a:xfrm>
            <a:custGeom>
              <a:rect b="b" l="l" r="r" t="t"/>
              <a:pathLst>
                <a:path extrusionOk="0" h="2929" w="2928">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9"/>
            <p:cNvSpPr/>
            <p:nvPr/>
          </p:nvSpPr>
          <p:spPr>
            <a:xfrm>
              <a:off x="3144225" y="1182450"/>
              <a:ext cx="73225" cy="73225"/>
            </a:xfrm>
            <a:custGeom>
              <a:rect b="b" l="l" r="r" t="t"/>
              <a:pathLst>
                <a:path extrusionOk="0" h="2929" w="2929">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9"/>
            <p:cNvSpPr/>
            <p:nvPr/>
          </p:nvSpPr>
          <p:spPr>
            <a:xfrm>
              <a:off x="3342550" y="1182450"/>
              <a:ext cx="75550" cy="73225"/>
            </a:xfrm>
            <a:custGeom>
              <a:rect b="b" l="l" r="r" t="t"/>
              <a:pathLst>
                <a:path extrusionOk="0" h="2929" w="3022">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9"/>
            <p:cNvSpPr/>
            <p:nvPr/>
          </p:nvSpPr>
          <p:spPr>
            <a:xfrm>
              <a:off x="3540850" y="1182450"/>
              <a:ext cx="75575" cy="73225"/>
            </a:xfrm>
            <a:custGeom>
              <a:rect b="b" l="l" r="r" t="t"/>
              <a:pathLst>
                <a:path extrusionOk="0" h="2929" w="3023">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9"/>
            <p:cNvSpPr/>
            <p:nvPr/>
          </p:nvSpPr>
          <p:spPr>
            <a:xfrm>
              <a:off x="3741525" y="1182450"/>
              <a:ext cx="73200" cy="73225"/>
            </a:xfrm>
            <a:custGeom>
              <a:rect b="b" l="l" r="r" t="t"/>
              <a:pathLst>
                <a:path extrusionOk="0" h="2929" w="2928">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9"/>
            <p:cNvSpPr/>
            <p:nvPr/>
          </p:nvSpPr>
          <p:spPr>
            <a:xfrm>
              <a:off x="17513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9"/>
            <p:cNvSpPr/>
            <p:nvPr/>
          </p:nvSpPr>
          <p:spPr>
            <a:xfrm>
              <a:off x="19496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9"/>
            <p:cNvSpPr/>
            <p:nvPr/>
          </p:nvSpPr>
          <p:spPr>
            <a:xfrm>
              <a:off x="21479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9"/>
            <p:cNvSpPr/>
            <p:nvPr/>
          </p:nvSpPr>
          <p:spPr>
            <a:xfrm>
              <a:off x="2346250" y="1371325"/>
              <a:ext cx="75575" cy="73200"/>
            </a:xfrm>
            <a:custGeom>
              <a:rect b="b" l="l" r="r" t="t"/>
              <a:pathLst>
                <a:path extrusionOk="0" h="2928" w="3023">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9"/>
            <p:cNvSpPr/>
            <p:nvPr/>
          </p:nvSpPr>
          <p:spPr>
            <a:xfrm>
              <a:off x="2546925" y="1371325"/>
              <a:ext cx="75575" cy="73200"/>
            </a:xfrm>
            <a:custGeom>
              <a:rect b="b" l="l" r="r" t="t"/>
              <a:pathLst>
                <a:path extrusionOk="0" h="2928" w="3023">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9"/>
            <p:cNvSpPr/>
            <p:nvPr/>
          </p:nvSpPr>
          <p:spPr>
            <a:xfrm>
              <a:off x="2745250" y="1371325"/>
              <a:ext cx="75575" cy="73200"/>
            </a:xfrm>
            <a:custGeom>
              <a:rect b="b" l="l" r="r" t="t"/>
              <a:pathLst>
                <a:path extrusionOk="0" h="2928" w="3023">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9"/>
            <p:cNvSpPr/>
            <p:nvPr/>
          </p:nvSpPr>
          <p:spPr>
            <a:xfrm>
              <a:off x="2945925" y="1371325"/>
              <a:ext cx="73200" cy="73200"/>
            </a:xfrm>
            <a:custGeom>
              <a:rect b="b" l="l" r="r" t="t"/>
              <a:pathLst>
                <a:path extrusionOk="0" h="2928" w="2928">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9"/>
            <p:cNvSpPr/>
            <p:nvPr/>
          </p:nvSpPr>
          <p:spPr>
            <a:xfrm>
              <a:off x="3144225" y="1371325"/>
              <a:ext cx="73225" cy="73200"/>
            </a:xfrm>
            <a:custGeom>
              <a:rect b="b" l="l" r="r" t="t"/>
              <a:pathLst>
                <a:path extrusionOk="0" h="2928" w="2929">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9"/>
            <p:cNvSpPr/>
            <p:nvPr/>
          </p:nvSpPr>
          <p:spPr>
            <a:xfrm>
              <a:off x="3342550" y="1371325"/>
              <a:ext cx="75550" cy="73200"/>
            </a:xfrm>
            <a:custGeom>
              <a:rect b="b" l="l" r="r" t="t"/>
              <a:pathLst>
                <a:path extrusionOk="0" h="2928" w="3022">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9"/>
            <p:cNvSpPr/>
            <p:nvPr/>
          </p:nvSpPr>
          <p:spPr>
            <a:xfrm>
              <a:off x="3540850" y="1371325"/>
              <a:ext cx="75575" cy="73200"/>
            </a:xfrm>
            <a:custGeom>
              <a:rect b="b" l="l" r="r" t="t"/>
              <a:pathLst>
                <a:path extrusionOk="0" h="2928" w="3023">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8" name="Google Shape;2228;p29"/>
            <p:cNvSpPr/>
            <p:nvPr/>
          </p:nvSpPr>
          <p:spPr>
            <a:xfrm>
              <a:off x="3741525" y="1371325"/>
              <a:ext cx="73200" cy="73200"/>
            </a:xfrm>
            <a:custGeom>
              <a:rect b="b" l="l" r="r" t="t"/>
              <a:pathLst>
                <a:path extrusionOk="0" h="2928" w="2928">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9" name="Google Shape;2229;p29"/>
            <p:cNvSpPr/>
            <p:nvPr/>
          </p:nvSpPr>
          <p:spPr>
            <a:xfrm>
              <a:off x="1550650" y="1560200"/>
              <a:ext cx="75575" cy="73200"/>
            </a:xfrm>
            <a:custGeom>
              <a:rect b="b" l="l" r="r" t="t"/>
              <a:pathLst>
                <a:path extrusionOk="0" h="2928" w="3023">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9"/>
            <p:cNvSpPr/>
            <p:nvPr/>
          </p:nvSpPr>
          <p:spPr>
            <a:xfrm>
              <a:off x="17513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9"/>
            <p:cNvSpPr/>
            <p:nvPr/>
          </p:nvSpPr>
          <p:spPr>
            <a:xfrm>
              <a:off x="19496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9"/>
            <p:cNvSpPr/>
            <p:nvPr/>
          </p:nvSpPr>
          <p:spPr>
            <a:xfrm>
              <a:off x="21479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9"/>
            <p:cNvSpPr/>
            <p:nvPr/>
          </p:nvSpPr>
          <p:spPr>
            <a:xfrm>
              <a:off x="2346250" y="1560200"/>
              <a:ext cx="75575" cy="73200"/>
            </a:xfrm>
            <a:custGeom>
              <a:rect b="b" l="l" r="r" t="t"/>
              <a:pathLst>
                <a:path extrusionOk="0" h="2928" w="3023">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9"/>
            <p:cNvSpPr/>
            <p:nvPr/>
          </p:nvSpPr>
          <p:spPr>
            <a:xfrm>
              <a:off x="2546925" y="1560200"/>
              <a:ext cx="75575" cy="73200"/>
            </a:xfrm>
            <a:custGeom>
              <a:rect b="b" l="l" r="r" t="t"/>
              <a:pathLst>
                <a:path extrusionOk="0" h="2928" w="3023">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9"/>
            <p:cNvSpPr/>
            <p:nvPr/>
          </p:nvSpPr>
          <p:spPr>
            <a:xfrm>
              <a:off x="2745250" y="1560200"/>
              <a:ext cx="75575" cy="73200"/>
            </a:xfrm>
            <a:custGeom>
              <a:rect b="b" l="l" r="r" t="t"/>
              <a:pathLst>
                <a:path extrusionOk="0" h="2928" w="3023">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9"/>
            <p:cNvSpPr/>
            <p:nvPr/>
          </p:nvSpPr>
          <p:spPr>
            <a:xfrm>
              <a:off x="2945925" y="1560200"/>
              <a:ext cx="73200" cy="73200"/>
            </a:xfrm>
            <a:custGeom>
              <a:rect b="b" l="l" r="r" t="t"/>
              <a:pathLst>
                <a:path extrusionOk="0" h="2928" w="2928">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9"/>
            <p:cNvSpPr/>
            <p:nvPr/>
          </p:nvSpPr>
          <p:spPr>
            <a:xfrm>
              <a:off x="3144225" y="1560200"/>
              <a:ext cx="73225" cy="73200"/>
            </a:xfrm>
            <a:custGeom>
              <a:rect b="b" l="l" r="r" t="t"/>
              <a:pathLst>
                <a:path extrusionOk="0" h="2928" w="2929">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9"/>
            <p:cNvSpPr/>
            <p:nvPr/>
          </p:nvSpPr>
          <p:spPr>
            <a:xfrm>
              <a:off x="3342550" y="1560200"/>
              <a:ext cx="75550" cy="73200"/>
            </a:xfrm>
            <a:custGeom>
              <a:rect b="b" l="l" r="r" t="t"/>
              <a:pathLst>
                <a:path extrusionOk="0" h="2928" w="3022">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9"/>
            <p:cNvSpPr/>
            <p:nvPr/>
          </p:nvSpPr>
          <p:spPr>
            <a:xfrm>
              <a:off x="3540850" y="1560200"/>
              <a:ext cx="75575" cy="73200"/>
            </a:xfrm>
            <a:custGeom>
              <a:rect b="b" l="l" r="r" t="t"/>
              <a:pathLst>
                <a:path extrusionOk="0" h="2928" w="3023">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9"/>
            <p:cNvSpPr/>
            <p:nvPr/>
          </p:nvSpPr>
          <p:spPr>
            <a:xfrm>
              <a:off x="3741525" y="1560200"/>
              <a:ext cx="73200" cy="73200"/>
            </a:xfrm>
            <a:custGeom>
              <a:rect b="b" l="l" r="r" t="t"/>
              <a:pathLst>
                <a:path extrusionOk="0" h="2928" w="2928">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9"/>
            <p:cNvSpPr/>
            <p:nvPr/>
          </p:nvSpPr>
          <p:spPr>
            <a:xfrm>
              <a:off x="1550650" y="1749075"/>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p29"/>
            <p:cNvSpPr/>
            <p:nvPr/>
          </p:nvSpPr>
          <p:spPr>
            <a:xfrm>
              <a:off x="17513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3" name="Google Shape;2243;p29"/>
            <p:cNvSpPr/>
            <p:nvPr/>
          </p:nvSpPr>
          <p:spPr>
            <a:xfrm>
              <a:off x="19496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4" name="Google Shape;2244;p29"/>
            <p:cNvSpPr/>
            <p:nvPr/>
          </p:nvSpPr>
          <p:spPr>
            <a:xfrm>
              <a:off x="21479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5" name="Google Shape;2245;p29"/>
            <p:cNvSpPr/>
            <p:nvPr/>
          </p:nvSpPr>
          <p:spPr>
            <a:xfrm>
              <a:off x="2346250" y="1749075"/>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6" name="Google Shape;2246;p29"/>
            <p:cNvSpPr/>
            <p:nvPr/>
          </p:nvSpPr>
          <p:spPr>
            <a:xfrm>
              <a:off x="2546925"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7" name="Google Shape;2247;p29"/>
            <p:cNvSpPr/>
            <p:nvPr/>
          </p:nvSpPr>
          <p:spPr>
            <a:xfrm>
              <a:off x="27452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p29"/>
            <p:cNvSpPr/>
            <p:nvPr/>
          </p:nvSpPr>
          <p:spPr>
            <a:xfrm>
              <a:off x="2945925" y="17490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9" name="Google Shape;2249;p29"/>
            <p:cNvSpPr/>
            <p:nvPr/>
          </p:nvSpPr>
          <p:spPr>
            <a:xfrm>
              <a:off x="3144225" y="1749075"/>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0" name="Google Shape;2250;p29"/>
            <p:cNvSpPr/>
            <p:nvPr/>
          </p:nvSpPr>
          <p:spPr>
            <a:xfrm>
              <a:off x="33425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1" name="Google Shape;2251;p29"/>
            <p:cNvSpPr/>
            <p:nvPr/>
          </p:nvSpPr>
          <p:spPr>
            <a:xfrm>
              <a:off x="3540850" y="1749075"/>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2" name="Google Shape;2252;p29"/>
            <p:cNvSpPr/>
            <p:nvPr/>
          </p:nvSpPr>
          <p:spPr>
            <a:xfrm>
              <a:off x="3741525" y="1749075"/>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3" name="Google Shape;2253;p29"/>
            <p:cNvSpPr/>
            <p:nvPr/>
          </p:nvSpPr>
          <p:spPr>
            <a:xfrm>
              <a:off x="13523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29"/>
            <p:cNvSpPr/>
            <p:nvPr/>
          </p:nvSpPr>
          <p:spPr>
            <a:xfrm>
              <a:off x="1550650" y="1937925"/>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29"/>
            <p:cNvSpPr/>
            <p:nvPr/>
          </p:nvSpPr>
          <p:spPr>
            <a:xfrm>
              <a:off x="17513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6" name="Google Shape;2256;p29"/>
            <p:cNvSpPr/>
            <p:nvPr/>
          </p:nvSpPr>
          <p:spPr>
            <a:xfrm>
              <a:off x="19496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7" name="Google Shape;2257;p29"/>
            <p:cNvSpPr/>
            <p:nvPr/>
          </p:nvSpPr>
          <p:spPr>
            <a:xfrm>
              <a:off x="21479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29"/>
            <p:cNvSpPr/>
            <p:nvPr/>
          </p:nvSpPr>
          <p:spPr>
            <a:xfrm>
              <a:off x="2346250" y="1937925"/>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29"/>
            <p:cNvSpPr/>
            <p:nvPr/>
          </p:nvSpPr>
          <p:spPr>
            <a:xfrm>
              <a:off x="2546925" y="19379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p29"/>
            <p:cNvSpPr/>
            <p:nvPr/>
          </p:nvSpPr>
          <p:spPr>
            <a:xfrm>
              <a:off x="2745250" y="19379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1" name="Google Shape;2261;p29"/>
            <p:cNvSpPr/>
            <p:nvPr/>
          </p:nvSpPr>
          <p:spPr>
            <a:xfrm>
              <a:off x="2945925" y="19379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2" name="Google Shape;2262;p29"/>
            <p:cNvSpPr/>
            <p:nvPr/>
          </p:nvSpPr>
          <p:spPr>
            <a:xfrm>
              <a:off x="3144225" y="1937925"/>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3" name="Google Shape;2263;p29"/>
            <p:cNvSpPr/>
            <p:nvPr/>
          </p:nvSpPr>
          <p:spPr>
            <a:xfrm>
              <a:off x="3342550" y="19379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29"/>
            <p:cNvSpPr/>
            <p:nvPr/>
          </p:nvSpPr>
          <p:spPr>
            <a:xfrm>
              <a:off x="3540850" y="1937925"/>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29"/>
            <p:cNvSpPr/>
            <p:nvPr/>
          </p:nvSpPr>
          <p:spPr>
            <a:xfrm>
              <a:off x="3741525" y="1937925"/>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6" name="Google Shape;2266;p29"/>
            <p:cNvSpPr/>
            <p:nvPr/>
          </p:nvSpPr>
          <p:spPr>
            <a:xfrm>
              <a:off x="13523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7" name="Google Shape;2267;p29"/>
            <p:cNvSpPr/>
            <p:nvPr/>
          </p:nvSpPr>
          <p:spPr>
            <a:xfrm>
              <a:off x="1550650" y="2126800"/>
              <a:ext cx="75575" cy="75575"/>
            </a:xfrm>
            <a:custGeom>
              <a:rect b="b" l="l" r="r" t="t"/>
              <a:pathLst>
                <a:path extrusionOk="0" h="3023" w="3023">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p29"/>
            <p:cNvSpPr/>
            <p:nvPr/>
          </p:nvSpPr>
          <p:spPr>
            <a:xfrm>
              <a:off x="17513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9" name="Google Shape;2269;p29"/>
            <p:cNvSpPr/>
            <p:nvPr/>
          </p:nvSpPr>
          <p:spPr>
            <a:xfrm>
              <a:off x="19496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29"/>
            <p:cNvSpPr/>
            <p:nvPr/>
          </p:nvSpPr>
          <p:spPr>
            <a:xfrm>
              <a:off x="21479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29"/>
            <p:cNvSpPr/>
            <p:nvPr/>
          </p:nvSpPr>
          <p:spPr>
            <a:xfrm>
              <a:off x="2346250" y="2126800"/>
              <a:ext cx="75575" cy="75575"/>
            </a:xfrm>
            <a:custGeom>
              <a:rect b="b" l="l" r="r" t="t"/>
              <a:pathLst>
                <a:path extrusionOk="0" h="3023" w="3023">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29"/>
            <p:cNvSpPr/>
            <p:nvPr/>
          </p:nvSpPr>
          <p:spPr>
            <a:xfrm>
              <a:off x="2546925"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9"/>
            <p:cNvSpPr/>
            <p:nvPr/>
          </p:nvSpPr>
          <p:spPr>
            <a:xfrm>
              <a:off x="27452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29"/>
            <p:cNvSpPr/>
            <p:nvPr/>
          </p:nvSpPr>
          <p:spPr>
            <a:xfrm>
              <a:off x="2945925" y="2126800"/>
              <a:ext cx="73200" cy="75575"/>
            </a:xfrm>
            <a:custGeom>
              <a:rect b="b" l="l" r="r" t="t"/>
              <a:pathLst>
                <a:path extrusionOk="0" h="3023" w="2928">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29"/>
            <p:cNvSpPr/>
            <p:nvPr/>
          </p:nvSpPr>
          <p:spPr>
            <a:xfrm>
              <a:off x="3144225" y="2126800"/>
              <a:ext cx="73225" cy="75575"/>
            </a:xfrm>
            <a:custGeom>
              <a:rect b="b" l="l" r="r" t="t"/>
              <a:pathLst>
                <a:path extrusionOk="0" h="3023" w="2929">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29"/>
            <p:cNvSpPr/>
            <p:nvPr/>
          </p:nvSpPr>
          <p:spPr>
            <a:xfrm>
              <a:off x="33425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29"/>
            <p:cNvSpPr/>
            <p:nvPr/>
          </p:nvSpPr>
          <p:spPr>
            <a:xfrm>
              <a:off x="3540850" y="2126800"/>
              <a:ext cx="75575" cy="75575"/>
            </a:xfrm>
            <a:custGeom>
              <a:rect b="b" l="l" r="r" t="t"/>
              <a:pathLst>
                <a:path extrusionOk="0" h="3023" w="3023">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29"/>
            <p:cNvSpPr/>
            <p:nvPr/>
          </p:nvSpPr>
          <p:spPr>
            <a:xfrm>
              <a:off x="3741525" y="2126800"/>
              <a:ext cx="73200" cy="75575"/>
            </a:xfrm>
            <a:custGeom>
              <a:rect b="b" l="l" r="r" t="t"/>
              <a:pathLst>
                <a:path extrusionOk="0" h="3023" w="2928">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29"/>
            <p:cNvSpPr/>
            <p:nvPr/>
          </p:nvSpPr>
          <p:spPr>
            <a:xfrm>
              <a:off x="13523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29"/>
            <p:cNvSpPr/>
            <p:nvPr/>
          </p:nvSpPr>
          <p:spPr>
            <a:xfrm>
              <a:off x="1550650" y="2315675"/>
              <a:ext cx="75575" cy="75575"/>
            </a:xfrm>
            <a:custGeom>
              <a:rect b="b" l="l" r="r" t="t"/>
              <a:pathLst>
                <a:path extrusionOk="0" h="3023"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29"/>
            <p:cNvSpPr/>
            <p:nvPr/>
          </p:nvSpPr>
          <p:spPr>
            <a:xfrm>
              <a:off x="17513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29"/>
            <p:cNvSpPr/>
            <p:nvPr/>
          </p:nvSpPr>
          <p:spPr>
            <a:xfrm>
              <a:off x="19496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29"/>
            <p:cNvSpPr/>
            <p:nvPr/>
          </p:nvSpPr>
          <p:spPr>
            <a:xfrm>
              <a:off x="21479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29"/>
            <p:cNvSpPr/>
            <p:nvPr/>
          </p:nvSpPr>
          <p:spPr>
            <a:xfrm>
              <a:off x="2346250" y="2315675"/>
              <a:ext cx="75575" cy="75575"/>
            </a:xfrm>
            <a:custGeom>
              <a:rect b="b" l="l" r="r" t="t"/>
              <a:pathLst>
                <a:path extrusionOk="0" h="3023"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29"/>
            <p:cNvSpPr/>
            <p:nvPr/>
          </p:nvSpPr>
          <p:spPr>
            <a:xfrm>
              <a:off x="2546925"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29"/>
            <p:cNvSpPr/>
            <p:nvPr/>
          </p:nvSpPr>
          <p:spPr>
            <a:xfrm>
              <a:off x="27452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29"/>
            <p:cNvSpPr/>
            <p:nvPr/>
          </p:nvSpPr>
          <p:spPr>
            <a:xfrm>
              <a:off x="2945925" y="231567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8" name="Google Shape;2288;p29"/>
            <p:cNvSpPr/>
            <p:nvPr/>
          </p:nvSpPr>
          <p:spPr>
            <a:xfrm>
              <a:off x="3144225" y="2315675"/>
              <a:ext cx="73225" cy="75575"/>
            </a:xfrm>
            <a:custGeom>
              <a:rect b="b" l="l" r="r" t="t"/>
              <a:pathLst>
                <a:path extrusionOk="0" h="3023"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p29"/>
            <p:cNvSpPr/>
            <p:nvPr/>
          </p:nvSpPr>
          <p:spPr>
            <a:xfrm>
              <a:off x="33425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0" name="Google Shape;2290;p29"/>
            <p:cNvSpPr/>
            <p:nvPr/>
          </p:nvSpPr>
          <p:spPr>
            <a:xfrm>
              <a:off x="3540850" y="2315675"/>
              <a:ext cx="75575" cy="75575"/>
            </a:xfrm>
            <a:custGeom>
              <a:rect b="b" l="l" r="r" t="t"/>
              <a:pathLst>
                <a:path extrusionOk="0" h="3023"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1" name="Google Shape;2291;p29"/>
            <p:cNvSpPr/>
            <p:nvPr/>
          </p:nvSpPr>
          <p:spPr>
            <a:xfrm>
              <a:off x="3741525" y="2315675"/>
              <a:ext cx="73200" cy="75575"/>
            </a:xfrm>
            <a:custGeom>
              <a:rect b="b" l="l" r="r" t="t"/>
              <a:pathLst>
                <a:path extrusionOk="0" h="3023"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2" name="Google Shape;2292;p29"/>
            <p:cNvSpPr/>
            <p:nvPr/>
          </p:nvSpPr>
          <p:spPr>
            <a:xfrm>
              <a:off x="1201250" y="2509250"/>
              <a:ext cx="25975" cy="68500"/>
            </a:xfrm>
            <a:custGeom>
              <a:rect b="b" l="l" r="r" t="t"/>
              <a:pathLst>
                <a:path extrusionOk="0" h="2740" w="1039">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3" name="Google Shape;2293;p29"/>
            <p:cNvSpPr/>
            <p:nvPr/>
          </p:nvSpPr>
          <p:spPr>
            <a:xfrm>
              <a:off x="13523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4" name="Google Shape;2294;p29"/>
            <p:cNvSpPr/>
            <p:nvPr/>
          </p:nvSpPr>
          <p:spPr>
            <a:xfrm>
              <a:off x="1550650" y="2504550"/>
              <a:ext cx="75575" cy="75550"/>
            </a:xfrm>
            <a:custGeom>
              <a:rect b="b" l="l" r="r" t="t"/>
              <a:pathLst>
                <a:path extrusionOk="0" h="3022" w="3023">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p29"/>
            <p:cNvSpPr/>
            <p:nvPr/>
          </p:nvSpPr>
          <p:spPr>
            <a:xfrm>
              <a:off x="17513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6" name="Google Shape;2296;p29"/>
            <p:cNvSpPr/>
            <p:nvPr/>
          </p:nvSpPr>
          <p:spPr>
            <a:xfrm>
              <a:off x="19496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7" name="Google Shape;2297;p29"/>
            <p:cNvSpPr/>
            <p:nvPr/>
          </p:nvSpPr>
          <p:spPr>
            <a:xfrm>
              <a:off x="21479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8" name="Google Shape;2298;p29"/>
            <p:cNvSpPr/>
            <p:nvPr/>
          </p:nvSpPr>
          <p:spPr>
            <a:xfrm>
              <a:off x="2346250" y="2504550"/>
              <a:ext cx="75575" cy="75550"/>
            </a:xfrm>
            <a:custGeom>
              <a:rect b="b" l="l" r="r" t="t"/>
              <a:pathLst>
                <a:path extrusionOk="0" h="3022" w="3023">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9" name="Google Shape;2299;p29"/>
            <p:cNvSpPr/>
            <p:nvPr/>
          </p:nvSpPr>
          <p:spPr>
            <a:xfrm>
              <a:off x="2546925"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0" name="Google Shape;2300;p29"/>
            <p:cNvSpPr/>
            <p:nvPr/>
          </p:nvSpPr>
          <p:spPr>
            <a:xfrm>
              <a:off x="27452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p29"/>
            <p:cNvSpPr/>
            <p:nvPr/>
          </p:nvSpPr>
          <p:spPr>
            <a:xfrm>
              <a:off x="2945925" y="250455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2" name="Google Shape;2302;p29"/>
            <p:cNvSpPr/>
            <p:nvPr/>
          </p:nvSpPr>
          <p:spPr>
            <a:xfrm>
              <a:off x="3144225" y="2504550"/>
              <a:ext cx="73225" cy="75550"/>
            </a:xfrm>
            <a:custGeom>
              <a:rect b="b" l="l" r="r" t="t"/>
              <a:pathLst>
                <a:path extrusionOk="0" h="3022" w="2929">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29"/>
            <p:cNvSpPr/>
            <p:nvPr/>
          </p:nvSpPr>
          <p:spPr>
            <a:xfrm>
              <a:off x="33425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29"/>
            <p:cNvSpPr/>
            <p:nvPr/>
          </p:nvSpPr>
          <p:spPr>
            <a:xfrm>
              <a:off x="3540850" y="2504550"/>
              <a:ext cx="75575" cy="75550"/>
            </a:xfrm>
            <a:custGeom>
              <a:rect b="b" l="l" r="r" t="t"/>
              <a:pathLst>
                <a:path extrusionOk="0" h="3022" w="3023">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29"/>
            <p:cNvSpPr/>
            <p:nvPr/>
          </p:nvSpPr>
          <p:spPr>
            <a:xfrm>
              <a:off x="3741525" y="2504550"/>
              <a:ext cx="73200" cy="75550"/>
            </a:xfrm>
            <a:custGeom>
              <a:rect b="b" l="l" r="r" t="t"/>
              <a:pathLst>
                <a:path extrusionOk="0" h="3022" w="2928">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29"/>
            <p:cNvSpPr/>
            <p:nvPr/>
          </p:nvSpPr>
          <p:spPr>
            <a:xfrm>
              <a:off x="1189450" y="2693400"/>
              <a:ext cx="37775" cy="75575"/>
            </a:xfrm>
            <a:custGeom>
              <a:rect b="b" l="l" r="r" t="t"/>
              <a:pathLst>
                <a:path extrusionOk="0" h="3023" w="1511">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29"/>
            <p:cNvSpPr/>
            <p:nvPr/>
          </p:nvSpPr>
          <p:spPr>
            <a:xfrm>
              <a:off x="13523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29"/>
            <p:cNvSpPr/>
            <p:nvPr/>
          </p:nvSpPr>
          <p:spPr>
            <a:xfrm>
              <a:off x="1550650" y="2693400"/>
              <a:ext cx="75575" cy="75575"/>
            </a:xfrm>
            <a:custGeom>
              <a:rect b="b" l="l" r="r" t="t"/>
              <a:pathLst>
                <a:path extrusionOk="0" h="3023" w="3023">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29"/>
            <p:cNvSpPr/>
            <p:nvPr/>
          </p:nvSpPr>
          <p:spPr>
            <a:xfrm>
              <a:off x="17513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29"/>
            <p:cNvSpPr/>
            <p:nvPr/>
          </p:nvSpPr>
          <p:spPr>
            <a:xfrm>
              <a:off x="19496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29"/>
            <p:cNvSpPr/>
            <p:nvPr/>
          </p:nvSpPr>
          <p:spPr>
            <a:xfrm>
              <a:off x="21479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29"/>
            <p:cNvSpPr/>
            <p:nvPr/>
          </p:nvSpPr>
          <p:spPr>
            <a:xfrm>
              <a:off x="2346250" y="2693400"/>
              <a:ext cx="75575" cy="75575"/>
            </a:xfrm>
            <a:custGeom>
              <a:rect b="b" l="l" r="r" t="t"/>
              <a:pathLst>
                <a:path extrusionOk="0" h="3023" w="3023">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29"/>
            <p:cNvSpPr/>
            <p:nvPr/>
          </p:nvSpPr>
          <p:spPr>
            <a:xfrm>
              <a:off x="2546925"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29"/>
            <p:cNvSpPr/>
            <p:nvPr/>
          </p:nvSpPr>
          <p:spPr>
            <a:xfrm>
              <a:off x="27452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29"/>
            <p:cNvSpPr/>
            <p:nvPr/>
          </p:nvSpPr>
          <p:spPr>
            <a:xfrm>
              <a:off x="2945925" y="2693400"/>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29"/>
            <p:cNvSpPr/>
            <p:nvPr/>
          </p:nvSpPr>
          <p:spPr>
            <a:xfrm>
              <a:off x="3144225" y="2693400"/>
              <a:ext cx="73225" cy="75575"/>
            </a:xfrm>
            <a:custGeom>
              <a:rect b="b" l="l" r="r" t="t"/>
              <a:pathLst>
                <a:path extrusionOk="0" h="3023" w="2929">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29"/>
            <p:cNvSpPr/>
            <p:nvPr/>
          </p:nvSpPr>
          <p:spPr>
            <a:xfrm>
              <a:off x="33425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29"/>
            <p:cNvSpPr/>
            <p:nvPr/>
          </p:nvSpPr>
          <p:spPr>
            <a:xfrm>
              <a:off x="3540850" y="2693400"/>
              <a:ext cx="75575" cy="75575"/>
            </a:xfrm>
            <a:custGeom>
              <a:rect b="b" l="l" r="r" t="t"/>
              <a:pathLst>
                <a:path extrusionOk="0" h="3023" w="3023">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29"/>
            <p:cNvSpPr/>
            <p:nvPr/>
          </p:nvSpPr>
          <p:spPr>
            <a:xfrm>
              <a:off x="3741525" y="2693400"/>
              <a:ext cx="73200" cy="75575"/>
            </a:xfrm>
            <a:custGeom>
              <a:rect b="b" l="l" r="r" t="t"/>
              <a:pathLst>
                <a:path extrusionOk="0" h="3023" w="2928">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29"/>
            <p:cNvSpPr/>
            <p:nvPr/>
          </p:nvSpPr>
          <p:spPr>
            <a:xfrm>
              <a:off x="3342550" y="5337575"/>
              <a:ext cx="75550" cy="49600"/>
            </a:xfrm>
            <a:custGeom>
              <a:rect b="b" l="l" r="r" t="t"/>
              <a:pathLst>
                <a:path extrusionOk="0" h="1984" w="3022">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29"/>
            <p:cNvSpPr/>
            <p:nvPr/>
          </p:nvSpPr>
          <p:spPr>
            <a:xfrm>
              <a:off x="3540850" y="5337575"/>
              <a:ext cx="75575" cy="70850"/>
            </a:xfrm>
            <a:custGeom>
              <a:rect b="b" l="l" r="r" t="t"/>
              <a:pathLst>
                <a:path extrusionOk="0" h="2834" w="3023">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29"/>
            <p:cNvSpPr/>
            <p:nvPr/>
          </p:nvSpPr>
          <p:spPr>
            <a:xfrm>
              <a:off x="3741525" y="533757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29"/>
            <p:cNvSpPr/>
            <p:nvPr/>
          </p:nvSpPr>
          <p:spPr>
            <a:xfrm>
              <a:off x="2745250" y="5148700"/>
              <a:ext cx="75575" cy="73225"/>
            </a:xfrm>
            <a:custGeom>
              <a:rect b="b" l="l" r="r" t="t"/>
              <a:pathLst>
                <a:path extrusionOk="0" h="2929" w="3023">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29"/>
            <p:cNvSpPr/>
            <p:nvPr/>
          </p:nvSpPr>
          <p:spPr>
            <a:xfrm>
              <a:off x="2945925" y="5148700"/>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29"/>
            <p:cNvSpPr/>
            <p:nvPr/>
          </p:nvSpPr>
          <p:spPr>
            <a:xfrm>
              <a:off x="3144225" y="5148700"/>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29"/>
            <p:cNvSpPr/>
            <p:nvPr/>
          </p:nvSpPr>
          <p:spPr>
            <a:xfrm>
              <a:off x="3342550" y="5148700"/>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29"/>
            <p:cNvSpPr/>
            <p:nvPr/>
          </p:nvSpPr>
          <p:spPr>
            <a:xfrm>
              <a:off x="3540850" y="5148700"/>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29"/>
            <p:cNvSpPr/>
            <p:nvPr/>
          </p:nvSpPr>
          <p:spPr>
            <a:xfrm>
              <a:off x="3741525" y="5148700"/>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29"/>
            <p:cNvSpPr/>
            <p:nvPr/>
          </p:nvSpPr>
          <p:spPr>
            <a:xfrm>
              <a:off x="2350975" y="4959825"/>
              <a:ext cx="70850" cy="63775"/>
            </a:xfrm>
            <a:custGeom>
              <a:rect b="b" l="l" r="r" t="t"/>
              <a:pathLst>
                <a:path extrusionOk="0" h="2551" w="2834">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29"/>
            <p:cNvSpPr/>
            <p:nvPr/>
          </p:nvSpPr>
          <p:spPr>
            <a:xfrm>
              <a:off x="2546925"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29"/>
            <p:cNvSpPr/>
            <p:nvPr/>
          </p:nvSpPr>
          <p:spPr>
            <a:xfrm>
              <a:off x="27452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29"/>
            <p:cNvSpPr/>
            <p:nvPr/>
          </p:nvSpPr>
          <p:spPr>
            <a:xfrm>
              <a:off x="2945925" y="495982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29"/>
            <p:cNvSpPr/>
            <p:nvPr/>
          </p:nvSpPr>
          <p:spPr>
            <a:xfrm>
              <a:off x="3144225" y="495982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p29"/>
            <p:cNvSpPr/>
            <p:nvPr/>
          </p:nvSpPr>
          <p:spPr>
            <a:xfrm>
              <a:off x="3342550" y="495982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5" name="Google Shape;2335;p29"/>
            <p:cNvSpPr/>
            <p:nvPr/>
          </p:nvSpPr>
          <p:spPr>
            <a:xfrm>
              <a:off x="3540850" y="495982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6" name="Google Shape;2336;p29"/>
            <p:cNvSpPr/>
            <p:nvPr/>
          </p:nvSpPr>
          <p:spPr>
            <a:xfrm>
              <a:off x="3741525" y="495982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7" name="Google Shape;2337;p29"/>
            <p:cNvSpPr/>
            <p:nvPr/>
          </p:nvSpPr>
          <p:spPr>
            <a:xfrm>
              <a:off x="21479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8" name="Google Shape;2338;p29"/>
            <p:cNvSpPr/>
            <p:nvPr/>
          </p:nvSpPr>
          <p:spPr>
            <a:xfrm>
              <a:off x="2346250" y="477097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9" name="Google Shape;2339;p29"/>
            <p:cNvSpPr/>
            <p:nvPr/>
          </p:nvSpPr>
          <p:spPr>
            <a:xfrm>
              <a:off x="2546925"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p29"/>
            <p:cNvSpPr/>
            <p:nvPr/>
          </p:nvSpPr>
          <p:spPr>
            <a:xfrm>
              <a:off x="27452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1" name="Google Shape;2341;p29"/>
            <p:cNvSpPr/>
            <p:nvPr/>
          </p:nvSpPr>
          <p:spPr>
            <a:xfrm>
              <a:off x="2945925" y="477097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2" name="Google Shape;2342;p29"/>
            <p:cNvSpPr/>
            <p:nvPr/>
          </p:nvSpPr>
          <p:spPr>
            <a:xfrm>
              <a:off x="3144225" y="477097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3" name="Google Shape;2343;p29"/>
            <p:cNvSpPr/>
            <p:nvPr/>
          </p:nvSpPr>
          <p:spPr>
            <a:xfrm>
              <a:off x="33425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4" name="Google Shape;2344;p29"/>
            <p:cNvSpPr/>
            <p:nvPr/>
          </p:nvSpPr>
          <p:spPr>
            <a:xfrm>
              <a:off x="3540850" y="477097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5" name="Google Shape;2345;p29"/>
            <p:cNvSpPr/>
            <p:nvPr/>
          </p:nvSpPr>
          <p:spPr>
            <a:xfrm>
              <a:off x="3741525" y="477097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6" name="Google Shape;2346;p29"/>
            <p:cNvSpPr/>
            <p:nvPr/>
          </p:nvSpPr>
          <p:spPr>
            <a:xfrm>
              <a:off x="19496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p29"/>
            <p:cNvSpPr/>
            <p:nvPr/>
          </p:nvSpPr>
          <p:spPr>
            <a:xfrm>
              <a:off x="21479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8" name="Google Shape;2348;p29"/>
            <p:cNvSpPr/>
            <p:nvPr/>
          </p:nvSpPr>
          <p:spPr>
            <a:xfrm>
              <a:off x="2346250" y="458210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9" name="Google Shape;2349;p29"/>
            <p:cNvSpPr/>
            <p:nvPr/>
          </p:nvSpPr>
          <p:spPr>
            <a:xfrm>
              <a:off x="2546925"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29"/>
            <p:cNvSpPr/>
            <p:nvPr/>
          </p:nvSpPr>
          <p:spPr>
            <a:xfrm>
              <a:off x="27452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29"/>
            <p:cNvSpPr/>
            <p:nvPr/>
          </p:nvSpPr>
          <p:spPr>
            <a:xfrm>
              <a:off x="2945925" y="458210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29"/>
            <p:cNvSpPr/>
            <p:nvPr/>
          </p:nvSpPr>
          <p:spPr>
            <a:xfrm>
              <a:off x="3144225" y="458210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29"/>
            <p:cNvSpPr/>
            <p:nvPr/>
          </p:nvSpPr>
          <p:spPr>
            <a:xfrm>
              <a:off x="33425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29"/>
            <p:cNvSpPr/>
            <p:nvPr/>
          </p:nvSpPr>
          <p:spPr>
            <a:xfrm>
              <a:off x="3540850" y="458210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29"/>
            <p:cNvSpPr/>
            <p:nvPr/>
          </p:nvSpPr>
          <p:spPr>
            <a:xfrm>
              <a:off x="3741525" y="458210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29"/>
            <p:cNvSpPr/>
            <p:nvPr/>
          </p:nvSpPr>
          <p:spPr>
            <a:xfrm>
              <a:off x="1751325" y="4393225"/>
              <a:ext cx="73200" cy="75575"/>
            </a:xfrm>
            <a:custGeom>
              <a:rect b="b" l="l" r="r" t="t"/>
              <a:pathLst>
                <a:path extrusionOk="0" h="3023" w="2928">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29"/>
            <p:cNvSpPr/>
            <p:nvPr/>
          </p:nvSpPr>
          <p:spPr>
            <a:xfrm>
              <a:off x="19496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29"/>
            <p:cNvSpPr/>
            <p:nvPr/>
          </p:nvSpPr>
          <p:spPr>
            <a:xfrm>
              <a:off x="21479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9" name="Google Shape;2359;p29"/>
            <p:cNvSpPr/>
            <p:nvPr/>
          </p:nvSpPr>
          <p:spPr>
            <a:xfrm>
              <a:off x="2346250" y="4393225"/>
              <a:ext cx="75575" cy="75575"/>
            </a:xfrm>
            <a:custGeom>
              <a:rect b="b" l="l" r="r" t="t"/>
              <a:pathLst>
                <a:path extrusionOk="0" h="3023" w="3023">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p29"/>
            <p:cNvSpPr/>
            <p:nvPr/>
          </p:nvSpPr>
          <p:spPr>
            <a:xfrm>
              <a:off x="2546925"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1" name="Google Shape;2361;p29"/>
            <p:cNvSpPr/>
            <p:nvPr/>
          </p:nvSpPr>
          <p:spPr>
            <a:xfrm>
              <a:off x="27452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2" name="Google Shape;2362;p29"/>
            <p:cNvSpPr/>
            <p:nvPr/>
          </p:nvSpPr>
          <p:spPr>
            <a:xfrm>
              <a:off x="2945925" y="4393225"/>
              <a:ext cx="73200" cy="75575"/>
            </a:xfrm>
            <a:custGeom>
              <a:rect b="b" l="l" r="r" t="t"/>
              <a:pathLst>
                <a:path extrusionOk="0" h="3023" w="2928">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3" name="Google Shape;2363;p29"/>
            <p:cNvSpPr/>
            <p:nvPr/>
          </p:nvSpPr>
          <p:spPr>
            <a:xfrm>
              <a:off x="3144225" y="4393225"/>
              <a:ext cx="73225" cy="75575"/>
            </a:xfrm>
            <a:custGeom>
              <a:rect b="b" l="l" r="r" t="t"/>
              <a:pathLst>
                <a:path extrusionOk="0" h="3023" w="2929">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4" name="Google Shape;2364;p29"/>
            <p:cNvSpPr/>
            <p:nvPr/>
          </p:nvSpPr>
          <p:spPr>
            <a:xfrm>
              <a:off x="33425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5" name="Google Shape;2365;p29"/>
            <p:cNvSpPr/>
            <p:nvPr/>
          </p:nvSpPr>
          <p:spPr>
            <a:xfrm>
              <a:off x="3540850" y="4393225"/>
              <a:ext cx="75575" cy="75575"/>
            </a:xfrm>
            <a:custGeom>
              <a:rect b="b" l="l" r="r" t="t"/>
              <a:pathLst>
                <a:path extrusionOk="0" h="3023" w="3023">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6" name="Google Shape;2366;p29"/>
            <p:cNvSpPr/>
            <p:nvPr/>
          </p:nvSpPr>
          <p:spPr>
            <a:xfrm>
              <a:off x="3741525" y="4393225"/>
              <a:ext cx="73200" cy="75575"/>
            </a:xfrm>
            <a:custGeom>
              <a:rect b="b" l="l" r="r" t="t"/>
              <a:pathLst>
                <a:path extrusionOk="0" h="3023" w="2928">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7" name="Google Shape;2367;p29"/>
            <p:cNvSpPr/>
            <p:nvPr/>
          </p:nvSpPr>
          <p:spPr>
            <a:xfrm>
              <a:off x="17513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p29"/>
            <p:cNvSpPr/>
            <p:nvPr/>
          </p:nvSpPr>
          <p:spPr>
            <a:xfrm>
              <a:off x="19496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9" name="Google Shape;2369;p29"/>
            <p:cNvSpPr/>
            <p:nvPr/>
          </p:nvSpPr>
          <p:spPr>
            <a:xfrm>
              <a:off x="21479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29"/>
            <p:cNvSpPr/>
            <p:nvPr/>
          </p:nvSpPr>
          <p:spPr>
            <a:xfrm>
              <a:off x="2346250" y="4204350"/>
              <a:ext cx="75575" cy="73225"/>
            </a:xfrm>
            <a:custGeom>
              <a:rect b="b" l="l" r="r" t="t"/>
              <a:pathLst>
                <a:path extrusionOk="0" h="2929" w="3023">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29"/>
            <p:cNvSpPr/>
            <p:nvPr/>
          </p:nvSpPr>
          <p:spPr>
            <a:xfrm>
              <a:off x="2546925"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29"/>
            <p:cNvSpPr/>
            <p:nvPr/>
          </p:nvSpPr>
          <p:spPr>
            <a:xfrm>
              <a:off x="27452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29"/>
            <p:cNvSpPr/>
            <p:nvPr/>
          </p:nvSpPr>
          <p:spPr>
            <a:xfrm>
              <a:off x="2945925" y="4204350"/>
              <a:ext cx="73200" cy="73225"/>
            </a:xfrm>
            <a:custGeom>
              <a:rect b="b" l="l" r="r" t="t"/>
              <a:pathLst>
                <a:path extrusionOk="0" h="2929" w="2928">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29"/>
            <p:cNvSpPr/>
            <p:nvPr/>
          </p:nvSpPr>
          <p:spPr>
            <a:xfrm>
              <a:off x="3144225" y="4204350"/>
              <a:ext cx="73225" cy="73225"/>
            </a:xfrm>
            <a:custGeom>
              <a:rect b="b" l="l" r="r" t="t"/>
              <a:pathLst>
                <a:path extrusionOk="0" h="2929" w="2929">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29"/>
            <p:cNvSpPr/>
            <p:nvPr/>
          </p:nvSpPr>
          <p:spPr>
            <a:xfrm>
              <a:off x="33425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29"/>
            <p:cNvSpPr/>
            <p:nvPr/>
          </p:nvSpPr>
          <p:spPr>
            <a:xfrm>
              <a:off x="3540850" y="4204350"/>
              <a:ext cx="75575" cy="73225"/>
            </a:xfrm>
            <a:custGeom>
              <a:rect b="b" l="l" r="r" t="t"/>
              <a:pathLst>
                <a:path extrusionOk="0" h="2929" w="3023">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29"/>
            <p:cNvSpPr/>
            <p:nvPr/>
          </p:nvSpPr>
          <p:spPr>
            <a:xfrm>
              <a:off x="3741525" y="4204350"/>
              <a:ext cx="73200" cy="73225"/>
            </a:xfrm>
            <a:custGeom>
              <a:rect b="b" l="l" r="r" t="t"/>
              <a:pathLst>
                <a:path extrusionOk="0" h="2929" w="2928">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29"/>
            <p:cNvSpPr/>
            <p:nvPr/>
          </p:nvSpPr>
          <p:spPr>
            <a:xfrm>
              <a:off x="1550650" y="4015500"/>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29"/>
            <p:cNvSpPr/>
            <p:nvPr/>
          </p:nvSpPr>
          <p:spPr>
            <a:xfrm>
              <a:off x="17513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29"/>
            <p:cNvSpPr/>
            <p:nvPr/>
          </p:nvSpPr>
          <p:spPr>
            <a:xfrm>
              <a:off x="19496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29"/>
            <p:cNvSpPr/>
            <p:nvPr/>
          </p:nvSpPr>
          <p:spPr>
            <a:xfrm>
              <a:off x="21479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29"/>
            <p:cNvSpPr/>
            <p:nvPr/>
          </p:nvSpPr>
          <p:spPr>
            <a:xfrm>
              <a:off x="2346250" y="4015500"/>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29"/>
            <p:cNvSpPr/>
            <p:nvPr/>
          </p:nvSpPr>
          <p:spPr>
            <a:xfrm>
              <a:off x="2546925"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29"/>
            <p:cNvSpPr/>
            <p:nvPr/>
          </p:nvSpPr>
          <p:spPr>
            <a:xfrm>
              <a:off x="27452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29"/>
            <p:cNvSpPr/>
            <p:nvPr/>
          </p:nvSpPr>
          <p:spPr>
            <a:xfrm>
              <a:off x="2945925" y="4015500"/>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29"/>
            <p:cNvSpPr/>
            <p:nvPr/>
          </p:nvSpPr>
          <p:spPr>
            <a:xfrm>
              <a:off x="3144225" y="4015500"/>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29"/>
            <p:cNvSpPr/>
            <p:nvPr/>
          </p:nvSpPr>
          <p:spPr>
            <a:xfrm>
              <a:off x="33425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29"/>
            <p:cNvSpPr/>
            <p:nvPr/>
          </p:nvSpPr>
          <p:spPr>
            <a:xfrm>
              <a:off x="3540850" y="4015500"/>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29"/>
            <p:cNvSpPr/>
            <p:nvPr/>
          </p:nvSpPr>
          <p:spPr>
            <a:xfrm>
              <a:off x="3741525" y="4015500"/>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29"/>
            <p:cNvSpPr/>
            <p:nvPr/>
          </p:nvSpPr>
          <p:spPr>
            <a:xfrm>
              <a:off x="1550650" y="3826625"/>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29"/>
            <p:cNvSpPr/>
            <p:nvPr/>
          </p:nvSpPr>
          <p:spPr>
            <a:xfrm>
              <a:off x="17513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29"/>
            <p:cNvSpPr/>
            <p:nvPr/>
          </p:nvSpPr>
          <p:spPr>
            <a:xfrm>
              <a:off x="19496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29"/>
            <p:cNvSpPr/>
            <p:nvPr/>
          </p:nvSpPr>
          <p:spPr>
            <a:xfrm>
              <a:off x="21479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29"/>
            <p:cNvSpPr/>
            <p:nvPr/>
          </p:nvSpPr>
          <p:spPr>
            <a:xfrm>
              <a:off x="2346250" y="3826625"/>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29"/>
            <p:cNvSpPr/>
            <p:nvPr/>
          </p:nvSpPr>
          <p:spPr>
            <a:xfrm>
              <a:off x="2546925"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29"/>
            <p:cNvSpPr/>
            <p:nvPr/>
          </p:nvSpPr>
          <p:spPr>
            <a:xfrm>
              <a:off x="27452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29"/>
            <p:cNvSpPr/>
            <p:nvPr/>
          </p:nvSpPr>
          <p:spPr>
            <a:xfrm>
              <a:off x="2945925" y="3826625"/>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29"/>
            <p:cNvSpPr/>
            <p:nvPr/>
          </p:nvSpPr>
          <p:spPr>
            <a:xfrm>
              <a:off x="3144225" y="3826625"/>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29"/>
            <p:cNvSpPr/>
            <p:nvPr/>
          </p:nvSpPr>
          <p:spPr>
            <a:xfrm>
              <a:off x="33425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29"/>
            <p:cNvSpPr/>
            <p:nvPr/>
          </p:nvSpPr>
          <p:spPr>
            <a:xfrm>
              <a:off x="3540850" y="3826625"/>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1" name="Google Shape;2401;p29"/>
            <p:cNvSpPr/>
            <p:nvPr/>
          </p:nvSpPr>
          <p:spPr>
            <a:xfrm>
              <a:off x="3741525" y="3826625"/>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2" name="Google Shape;2402;p29"/>
            <p:cNvSpPr/>
            <p:nvPr/>
          </p:nvSpPr>
          <p:spPr>
            <a:xfrm>
              <a:off x="13523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3" name="Google Shape;2403;p29"/>
            <p:cNvSpPr/>
            <p:nvPr/>
          </p:nvSpPr>
          <p:spPr>
            <a:xfrm>
              <a:off x="1550650" y="3637750"/>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4" name="Google Shape;2404;p29"/>
            <p:cNvSpPr/>
            <p:nvPr/>
          </p:nvSpPr>
          <p:spPr>
            <a:xfrm>
              <a:off x="17513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5" name="Google Shape;2405;p29"/>
            <p:cNvSpPr/>
            <p:nvPr/>
          </p:nvSpPr>
          <p:spPr>
            <a:xfrm>
              <a:off x="19496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6" name="Google Shape;2406;p29"/>
            <p:cNvSpPr/>
            <p:nvPr/>
          </p:nvSpPr>
          <p:spPr>
            <a:xfrm>
              <a:off x="21479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7" name="Google Shape;2407;p29"/>
            <p:cNvSpPr/>
            <p:nvPr/>
          </p:nvSpPr>
          <p:spPr>
            <a:xfrm>
              <a:off x="2346250" y="3637750"/>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8" name="Google Shape;2408;p29"/>
            <p:cNvSpPr/>
            <p:nvPr/>
          </p:nvSpPr>
          <p:spPr>
            <a:xfrm>
              <a:off x="2546925"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9" name="Google Shape;2409;p29"/>
            <p:cNvSpPr/>
            <p:nvPr/>
          </p:nvSpPr>
          <p:spPr>
            <a:xfrm>
              <a:off x="27452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0" name="Google Shape;2410;p29"/>
            <p:cNvSpPr/>
            <p:nvPr/>
          </p:nvSpPr>
          <p:spPr>
            <a:xfrm>
              <a:off x="2945925" y="3637750"/>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29"/>
            <p:cNvSpPr/>
            <p:nvPr/>
          </p:nvSpPr>
          <p:spPr>
            <a:xfrm>
              <a:off x="3144225" y="3637750"/>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2" name="Google Shape;2412;p29"/>
            <p:cNvSpPr/>
            <p:nvPr/>
          </p:nvSpPr>
          <p:spPr>
            <a:xfrm>
              <a:off x="33425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3" name="Google Shape;2413;p29"/>
            <p:cNvSpPr/>
            <p:nvPr/>
          </p:nvSpPr>
          <p:spPr>
            <a:xfrm>
              <a:off x="3540850" y="3637750"/>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4" name="Google Shape;2414;p29"/>
            <p:cNvSpPr/>
            <p:nvPr/>
          </p:nvSpPr>
          <p:spPr>
            <a:xfrm>
              <a:off x="3741525" y="3637750"/>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5" name="Google Shape;2415;p29"/>
            <p:cNvSpPr/>
            <p:nvPr/>
          </p:nvSpPr>
          <p:spPr>
            <a:xfrm>
              <a:off x="13523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6" name="Google Shape;2416;p29"/>
            <p:cNvSpPr/>
            <p:nvPr/>
          </p:nvSpPr>
          <p:spPr>
            <a:xfrm>
              <a:off x="1550650" y="3448875"/>
              <a:ext cx="75575" cy="75575"/>
            </a:xfrm>
            <a:custGeom>
              <a:rect b="b" l="l" r="r" t="t"/>
              <a:pathLst>
                <a:path extrusionOk="0" h="3023" w="3023">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7" name="Google Shape;2417;p29"/>
            <p:cNvSpPr/>
            <p:nvPr/>
          </p:nvSpPr>
          <p:spPr>
            <a:xfrm>
              <a:off x="17513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29"/>
            <p:cNvSpPr/>
            <p:nvPr/>
          </p:nvSpPr>
          <p:spPr>
            <a:xfrm>
              <a:off x="19496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29"/>
            <p:cNvSpPr/>
            <p:nvPr/>
          </p:nvSpPr>
          <p:spPr>
            <a:xfrm>
              <a:off x="21479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29"/>
            <p:cNvSpPr/>
            <p:nvPr/>
          </p:nvSpPr>
          <p:spPr>
            <a:xfrm>
              <a:off x="2346250" y="3448875"/>
              <a:ext cx="75575" cy="75575"/>
            </a:xfrm>
            <a:custGeom>
              <a:rect b="b" l="l" r="r" t="t"/>
              <a:pathLst>
                <a:path extrusionOk="0" h="3023" w="3023">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1" name="Google Shape;2421;p29"/>
            <p:cNvSpPr/>
            <p:nvPr/>
          </p:nvSpPr>
          <p:spPr>
            <a:xfrm>
              <a:off x="2546925"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2" name="Google Shape;2422;p29"/>
            <p:cNvSpPr/>
            <p:nvPr/>
          </p:nvSpPr>
          <p:spPr>
            <a:xfrm>
              <a:off x="27452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3" name="Google Shape;2423;p29"/>
            <p:cNvSpPr/>
            <p:nvPr/>
          </p:nvSpPr>
          <p:spPr>
            <a:xfrm>
              <a:off x="2945925" y="3448875"/>
              <a:ext cx="73200" cy="75575"/>
            </a:xfrm>
            <a:custGeom>
              <a:rect b="b" l="l" r="r" t="t"/>
              <a:pathLst>
                <a:path extrusionOk="0" h="3023" w="2928">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4" name="Google Shape;2424;p29"/>
            <p:cNvSpPr/>
            <p:nvPr/>
          </p:nvSpPr>
          <p:spPr>
            <a:xfrm>
              <a:off x="3144225" y="3448875"/>
              <a:ext cx="73225" cy="75575"/>
            </a:xfrm>
            <a:custGeom>
              <a:rect b="b" l="l" r="r" t="t"/>
              <a:pathLst>
                <a:path extrusionOk="0" h="3023" w="2929">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5" name="Google Shape;2425;p29"/>
            <p:cNvSpPr/>
            <p:nvPr/>
          </p:nvSpPr>
          <p:spPr>
            <a:xfrm>
              <a:off x="33425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6" name="Google Shape;2426;p29"/>
            <p:cNvSpPr/>
            <p:nvPr/>
          </p:nvSpPr>
          <p:spPr>
            <a:xfrm>
              <a:off x="3540850" y="3448875"/>
              <a:ext cx="75575" cy="75575"/>
            </a:xfrm>
            <a:custGeom>
              <a:rect b="b" l="l" r="r" t="t"/>
              <a:pathLst>
                <a:path extrusionOk="0" h="3023" w="3023">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7" name="Google Shape;2427;p29"/>
            <p:cNvSpPr/>
            <p:nvPr/>
          </p:nvSpPr>
          <p:spPr>
            <a:xfrm>
              <a:off x="3741525" y="3448875"/>
              <a:ext cx="73200" cy="75575"/>
            </a:xfrm>
            <a:custGeom>
              <a:rect b="b" l="l" r="r" t="t"/>
              <a:pathLst>
                <a:path extrusionOk="0" h="3023" w="2928">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8" name="Google Shape;2428;p29"/>
            <p:cNvSpPr/>
            <p:nvPr/>
          </p:nvSpPr>
          <p:spPr>
            <a:xfrm>
              <a:off x="13523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29"/>
            <p:cNvSpPr/>
            <p:nvPr/>
          </p:nvSpPr>
          <p:spPr>
            <a:xfrm>
              <a:off x="1550650" y="3260025"/>
              <a:ext cx="75575" cy="75550"/>
            </a:xfrm>
            <a:custGeom>
              <a:rect b="b" l="l" r="r" t="t"/>
              <a:pathLst>
                <a:path extrusionOk="0" h="3022"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29"/>
            <p:cNvSpPr/>
            <p:nvPr/>
          </p:nvSpPr>
          <p:spPr>
            <a:xfrm>
              <a:off x="17513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29"/>
            <p:cNvSpPr/>
            <p:nvPr/>
          </p:nvSpPr>
          <p:spPr>
            <a:xfrm>
              <a:off x="19496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29"/>
            <p:cNvSpPr/>
            <p:nvPr/>
          </p:nvSpPr>
          <p:spPr>
            <a:xfrm>
              <a:off x="21479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29"/>
            <p:cNvSpPr/>
            <p:nvPr/>
          </p:nvSpPr>
          <p:spPr>
            <a:xfrm>
              <a:off x="2346250" y="3260025"/>
              <a:ext cx="75575" cy="75550"/>
            </a:xfrm>
            <a:custGeom>
              <a:rect b="b" l="l" r="r" t="t"/>
              <a:pathLst>
                <a:path extrusionOk="0" h="3022"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29"/>
            <p:cNvSpPr/>
            <p:nvPr/>
          </p:nvSpPr>
          <p:spPr>
            <a:xfrm>
              <a:off x="2546925"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29"/>
            <p:cNvSpPr/>
            <p:nvPr/>
          </p:nvSpPr>
          <p:spPr>
            <a:xfrm>
              <a:off x="27452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29"/>
            <p:cNvSpPr/>
            <p:nvPr/>
          </p:nvSpPr>
          <p:spPr>
            <a:xfrm>
              <a:off x="2945925" y="3260025"/>
              <a:ext cx="73200" cy="75550"/>
            </a:xfrm>
            <a:custGeom>
              <a:rect b="b" l="l" r="r" t="t"/>
              <a:pathLst>
                <a:path extrusionOk="0" h="3022"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29"/>
            <p:cNvSpPr/>
            <p:nvPr/>
          </p:nvSpPr>
          <p:spPr>
            <a:xfrm>
              <a:off x="3144225" y="3260025"/>
              <a:ext cx="73225" cy="75550"/>
            </a:xfrm>
            <a:custGeom>
              <a:rect b="b" l="l" r="r" t="t"/>
              <a:pathLst>
                <a:path extrusionOk="0" h="3022"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29"/>
            <p:cNvSpPr/>
            <p:nvPr/>
          </p:nvSpPr>
          <p:spPr>
            <a:xfrm>
              <a:off x="33425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29"/>
            <p:cNvSpPr/>
            <p:nvPr/>
          </p:nvSpPr>
          <p:spPr>
            <a:xfrm>
              <a:off x="3540850" y="3260025"/>
              <a:ext cx="75575" cy="75550"/>
            </a:xfrm>
            <a:custGeom>
              <a:rect b="b" l="l" r="r" t="t"/>
              <a:pathLst>
                <a:path extrusionOk="0" h="3022"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29"/>
            <p:cNvSpPr/>
            <p:nvPr/>
          </p:nvSpPr>
          <p:spPr>
            <a:xfrm>
              <a:off x="3741525" y="3260025"/>
              <a:ext cx="73200" cy="75550"/>
            </a:xfrm>
            <a:custGeom>
              <a:rect b="b" l="l" r="r" t="t"/>
              <a:pathLst>
                <a:path extrusionOk="0" h="3022"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29"/>
            <p:cNvSpPr/>
            <p:nvPr/>
          </p:nvSpPr>
          <p:spPr>
            <a:xfrm>
              <a:off x="1201250" y="3073500"/>
              <a:ext cx="25975" cy="68500"/>
            </a:xfrm>
            <a:custGeom>
              <a:rect b="b" l="l" r="r" t="t"/>
              <a:pathLst>
                <a:path extrusionOk="0" h="2740" w="1039">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29"/>
            <p:cNvSpPr/>
            <p:nvPr/>
          </p:nvSpPr>
          <p:spPr>
            <a:xfrm>
              <a:off x="13523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29"/>
            <p:cNvSpPr/>
            <p:nvPr/>
          </p:nvSpPr>
          <p:spPr>
            <a:xfrm>
              <a:off x="1550650" y="3071150"/>
              <a:ext cx="75575" cy="75575"/>
            </a:xfrm>
            <a:custGeom>
              <a:rect b="b" l="l" r="r" t="t"/>
              <a:pathLst>
                <a:path extrusionOk="0" h="3023" w="3023">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4" name="Google Shape;2444;p29"/>
            <p:cNvSpPr/>
            <p:nvPr/>
          </p:nvSpPr>
          <p:spPr>
            <a:xfrm>
              <a:off x="17513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5" name="Google Shape;2445;p29"/>
            <p:cNvSpPr/>
            <p:nvPr/>
          </p:nvSpPr>
          <p:spPr>
            <a:xfrm>
              <a:off x="19496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6" name="Google Shape;2446;p29"/>
            <p:cNvSpPr/>
            <p:nvPr/>
          </p:nvSpPr>
          <p:spPr>
            <a:xfrm>
              <a:off x="21479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7" name="Google Shape;2447;p29"/>
            <p:cNvSpPr/>
            <p:nvPr/>
          </p:nvSpPr>
          <p:spPr>
            <a:xfrm>
              <a:off x="2346250" y="3071150"/>
              <a:ext cx="75575" cy="75575"/>
            </a:xfrm>
            <a:custGeom>
              <a:rect b="b" l="l" r="r" t="t"/>
              <a:pathLst>
                <a:path extrusionOk="0" h="3023" w="3023">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8" name="Google Shape;2448;p29"/>
            <p:cNvSpPr/>
            <p:nvPr/>
          </p:nvSpPr>
          <p:spPr>
            <a:xfrm>
              <a:off x="2546925"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9" name="Google Shape;2449;p29"/>
            <p:cNvSpPr/>
            <p:nvPr/>
          </p:nvSpPr>
          <p:spPr>
            <a:xfrm>
              <a:off x="27452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0" name="Google Shape;2450;p29"/>
            <p:cNvSpPr/>
            <p:nvPr/>
          </p:nvSpPr>
          <p:spPr>
            <a:xfrm>
              <a:off x="2945925" y="3071150"/>
              <a:ext cx="73200" cy="75575"/>
            </a:xfrm>
            <a:custGeom>
              <a:rect b="b" l="l" r="r" t="t"/>
              <a:pathLst>
                <a:path extrusionOk="0" h="3023" w="2928">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1" name="Google Shape;2451;p29"/>
            <p:cNvSpPr/>
            <p:nvPr/>
          </p:nvSpPr>
          <p:spPr>
            <a:xfrm>
              <a:off x="3144225" y="3071150"/>
              <a:ext cx="73225" cy="75575"/>
            </a:xfrm>
            <a:custGeom>
              <a:rect b="b" l="l" r="r" t="t"/>
              <a:pathLst>
                <a:path extrusionOk="0" h="3023" w="2929">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2" name="Google Shape;2452;p29"/>
            <p:cNvSpPr/>
            <p:nvPr/>
          </p:nvSpPr>
          <p:spPr>
            <a:xfrm>
              <a:off x="33425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3" name="Google Shape;2453;p29"/>
            <p:cNvSpPr/>
            <p:nvPr/>
          </p:nvSpPr>
          <p:spPr>
            <a:xfrm>
              <a:off x="3540850" y="3071150"/>
              <a:ext cx="75575" cy="75575"/>
            </a:xfrm>
            <a:custGeom>
              <a:rect b="b" l="l" r="r" t="t"/>
              <a:pathLst>
                <a:path extrusionOk="0" h="3023" w="3023">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29"/>
            <p:cNvSpPr/>
            <p:nvPr/>
          </p:nvSpPr>
          <p:spPr>
            <a:xfrm>
              <a:off x="3741525" y="3071150"/>
              <a:ext cx="73200" cy="75575"/>
            </a:xfrm>
            <a:custGeom>
              <a:rect b="b" l="l" r="r" t="t"/>
              <a:pathLst>
                <a:path extrusionOk="0" h="3023" w="2928">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29"/>
            <p:cNvSpPr/>
            <p:nvPr/>
          </p:nvSpPr>
          <p:spPr>
            <a:xfrm>
              <a:off x="1189450" y="2882275"/>
              <a:ext cx="37775" cy="73225"/>
            </a:xfrm>
            <a:custGeom>
              <a:rect b="b" l="l" r="r" t="t"/>
              <a:pathLst>
                <a:path extrusionOk="0" h="2929" w="1511">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29"/>
            <p:cNvSpPr/>
            <p:nvPr/>
          </p:nvSpPr>
          <p:spPr>
            <a:xfrm>
              <a:off x="13523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29"/>
            <p:cNvSpPr/>
            <p:nvPr/>
          </p:nvSpPr>
          <p:spPr>
            <a:xfrm>
              <a:off x="1550650" y="2882275"/>
              <a:ext cx="75575" cy="75575"/>
            </a:xfrm>
            <a:custGeom>
              <a:rect b="b" l="l" r="r" t="t"/>
              <a:pathLst>
                <a:path extrusionOk="0" h="3023" w="3023">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29"/>
            <p:cNvSpPr/>
            <p:nvPr/>
          </p:nvSpPr>
          <p:spPr>
            <a:xfrm>
              <a:off x="17513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29"/>
            <p:cNvSpPr/>
            <p:nvPr/>
          </p:nvSpPr>
          <p:spPr>
            <a:xfrm>
              <a:off x="19496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29"/>
            <p:cNvSpPr/>
            <p:nvPr/>
          </p:nvSpPr>
          <p:spPr>
            <a:xfrm>
              <a:off x="21479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29"/>
            <p:cNvSpPr/>
            <p:nvPr/>
          </p:nvSpPr>
          <p:spPr>
            <a:xfrm>
              <a:off x="2346250" y="2882275"/>
              <a:ext cx="75575" cy="75575"/>
            </a:xfrm>
            <a:custGeom>
              <a:rect b="b" l="l" r="r" t="t"/>
              <a:pathLst>
                <a:path extrusionOk="0" h="3023" w="3023">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29"/>
            <p:cNvSpPr/>
            <p:nvPr/>
          </p:nvSpPr>
          <p:spPr>
            <a:xfrm>
              <a:off x="2546925"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3" name="Google Shape;2463;p29"/>
            <p:cNvSpPr/>
            <p:nvPr/>
          </p:nvSpPr>
          <p:spPr>
            <a:xfrm>
              <a:off x="27452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4" name="Google Shape;2464;p29"/>
            <p:cNvSpPr/>
            <p:nvPr/>
          </p:nvSpPr>
          <p:spPr>
            <a:xfrm>
              <a:off x="2945925" y="2882275"/>
              <a:ext cx="73200" cy="75575"/>
            </a:xfrm>
            <a:custGeom>
              <a:rect b="b" l="l" r="r" t="t"/>
              <a:pathLst>
                <a:path extrusionOk="0" h="3023" w="2928">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5" name="Google Shape;2465;p29"/>
            <p:cNvSpPr/>
            <p:nvPr/>
          </p:nvSpPr>
          <p:spPr>
            <a:xfrm>
              <a:off x="3144225" y="2882275"/>
              <a:ext cx="73225" cy="75575"/>
            </a:xfrm>
            <a:custGeom>
              <a:rect b="b" l="l" r="r" t="t"/>
              <a:pathLst>
                <a:path extrusionOk="0" h="3023" w="2929">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6" name="Google Shape;2466;p29"/>
            <p:cNvSpPr/>
            <p:nvPr/>
          </p:nvSpPr>
          <p:spPr>
            <a:xfrm>
              <a:off x="33425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7" name="Google Shape;2467;p29"/>
            <p:cNvSpPr/>
            <p:nvPr/>
          </p:nvSpPr>
          <p:spPr>
            <a:xfrm>
              <a:off x="3540850" y="2882275"/>
              <a:ext cx="75575" cy="75575"/>
            </a:xfrm>
            <a:custGeom>
              <a:rect b="b" l="l" r="r" t="t"/>
              <a:pathLst>
                <a:path extrusionOk="0" h="3023" w="3023">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8" name="Google Shape;2468;p29"/>
            <p:cNvSpPr/>
            <p:nvPr/>
          </p:nvSpPr>
          <p:spPr>
            <a:xfrm>
              <a:off x="3741525" y="2882275"/>
              <a:ext cx="73200" cy="75575"/>
            </a:xfrm>
            <a:custGeom>
              <a:rect b="b" l="l" r="r" t="t"/>
              <a:pathLst>
                <a:path extrusionOk="0" h="3023" w="2928">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29"/>
            <p:cNvSpPr/>
            <p:nvPr/>
          </p:nvSpPr>
          <p:spPr>
            <a:xfrm>
              <a:off x="4138150" y="5337575"/>
              <a:ext cx="75575" cy="49600"/>
            </a:xfrm>
            <a:custGeom>
              <a:rect b="b" l="l" r="r" t="t"/>
              <a:pathLst>
                <a:path extrusionOk="0" h="1984" w="3023">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29"/>
            <p:cNvSpPr/>
            <p:nvPr/>
          </p:nvSpPr>
          <p:spPr>
            <a:xfrm>
              <a:off x="3939825" y="5337575"/>
              <a:ext cx="73225" cy="70850"/>
            </a:xfrm>
            <a:custGeom>
              <a:rect b="b" l="l" r="r" t="t"/>
              <a:pathLst>
                <a:path extrusionOk="0" h="2834" w="2929">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29"/>
            <p:cNvSpPr/>
            <p:nvPr/>
          </p:nvSpPr>
          <p:spPr>
            <a:xfrm>
              <a:off x="4735450" y="5148700"/>
              <a:ext cx="75575" cy="73225"/>
            </a:xfrm>
            <a:custGeom>
              <a:rect b="b" l="l" r="r" t="t"/>
              <a:pathLst>
                <a:path extrusionOk="0" h="2929" w="3023">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29"/>
            <p:cNvSpPr/>
            <p:nvPr/>
          </p:nvSpPr>
          <p:spPr>
            <a:xfrm>
              <a:off x="4537125" y="5148700"/>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29"/>
            <p:cNvSpPr/>
            <p:nvPr/>
          </p:nvSpPr>
          <p:spPr>
            <a:xfrm>
              <a:off x="4336450" y="5148700"/>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29"/>
            <p:cNvSpPr/>
            <p:nvPr/>
          </p:nvSpPr>
          <p:spPr>
            <a:xfrm>
              <a:off x="4138150" y="5148700"/>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29"/>
            <p:cNvSpPr/>
            <p:nvPr/>
          </p:nvSpPr>
          <p:spPr>
            <a:xfrm>
              <a:off x="3939825" y="5148700"/>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29"/>
            <p:cNvSpPr/>
            <p:nvPr/>
          </p:nvSpPr>
          <p:spPr>
            <a:xfrm>
              <a:off x="5134425" y="4959825"/>
              <a:ext cx="70850" cy="63775"/>
            </a:xfrm>
            <a:custGeom>
              <a:rect b="b" l="l" r="r" t="t"/>
              <a:pathLst>
                <a:path extrusionOk="0" h="2551" w="2834">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29"/>
            <p:cNvSpPr/>
            <p:nvPr/>
          </p:nvSpPr>
          <p:spPr>
            <a:xfrm>
              <a:off x="49337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29"/>
            <p:cNvSpPr/>
            <p:nvPr/>
          </p:nvSpPr>
          <p:spPr>
            <a:xfrm>
              <a:off x="47354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29"/>
            <p:cNvSpPr/>
            <p:nvPr/>
          </p:nvSpPr>
          <p:spPr>
            <a:xfrm>
              <a:off x="4537125" y="495982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29"/>
            <p:cNvSpPr/>
            <p:nvPr/>
          </p:nvSpPr>
          <p:spPr>
            <a:xfrm>
              <a:off x="4336450" y="495982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29"/>
            <p:cNvSpPr/>
            <p:nvPr/>
          </p:nvSpPr>
          <p:spPr>
            <a:xfrm>
              <a:off x="4138150" y="495982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29"/>
            <p:cNvSpPr/>
            <p:nvPr/>
          </p:nvSpPr>
          <p:spPr>
            <a:xfrm>
              <a:off x="3939825" y="495982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29"/>
            <p:cNvSpPr/>
            <p:nvPr/>
          </p:nvSpPr>
          <p:spPr>
            <a:xfrm>
              <a:off x="5332750" y="47709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29"/>
            <p:cNvSpPr/>
            <p:nvPr/>
          </p:nvSpPr>
          <p:spPr>
            <a:xfrm>
              <a:off x="51344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29"/>
            <p:cNvSpPr/>
            <p:nvPr/>
          </p:nvSpPr>
          <p:spPr>
            <a:xfrm>
              <a:off x="49337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29"/>
            <p:cNvSpPr/>
            <p:nvPr/>
          </p:nvSpPr>
          <p:spPr>
            <a:xfrm>
              <a:off x="47354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29"/>
            <p:cNvSpPr/>
            <p:nvPr/>
          </p:nvSpPr>
          <p:spPr>
            <a:xfrm>
              <a:off x="4537125" y="47709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29"/>
            <p:cNvSpPr/>
            <p:nvPr/>
          </p:nvSpPr>
          <p:spPr>
            <a:xfrm>
              <a:off x="4336450" y="47709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29"/>
            <p:cNvSpPr/>
            <p:nvPr/>
          </p:nvSpPr>
          <p:spPr>
            <a:xfrm>
              <a:off x="4138150" y="47709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29"/>
            <p:cNvSpPr/>
            <p:nvPr/>
          </p:nvSpPr>
          <p:spPr>
            <a:xfrm>
              <a:off x="3939825" y="47709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29"/>
            <p:cNvSpPr/>
            <p:nvPr/>
          </p:nvSpPr>
          <p:spPr>
            <a:xfrm>
              <a:off x="55310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29"/>
            <p:cNvSpPr/>
            <p:nvPr/>
          </p:nvSpPr>
          <p:spPr>
            <a:xfrm>
              <a:off x="5332750" y="458210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29"/>
            <p:cNvSpPr/>
            <p:nvPr/>
          </p:nvSpPr>
          <p:spPr>
            <a:xfrm>
              <a:off x="51344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29"/>
            <p:cNvSpPr/>
            <p:nvPr/>
          </p:nvSpPr>
          <p:spPr>
            <a:xfrm>
              <a:off x="49337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29"/>
            <p:cNvSpPr/>
            <p:nvPr/>
          </p:nvSpPr>
          <p:spPr>
            <a:xfrm>
              <a:off x="47354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29"/>
            <p:cNvSpPr/>
            <p:nvPr/>
          </p:nvSpPr>
          <p:spPr>
            <a:xfrm>
              <a:off x="4537125" y="458210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29"/>
            <p:cNvSpPr/>
            <p:nvPr/>
          </p:nvSpPr>
          <p:spPr>
            <a:xfrm>
              <a:off x="4336450" y="458210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29"/>
            <p:cNvSpPr/>
            <p:nvPr/>
          </p:nvSpPr>
          <p:spPr>
            <a:xfrm>
              <a:off x="4138150" y="458210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29"/>
            <p:cNvSpPr/>
            <p:nvPr/>
          </p:nvSpPr>
          <p:spPr>
            <a:xfrm>
              <a:off x="3939825" y="458210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29"/>
            <p:cNvSpPr/>
            <p:nvPr/>
          </p:nvSpPr>
          <p:spPr>
            <a:xfrm>
              <a:off x="5731725" y="4393225"/>
              <a:ext cx="73200" cy="75575"/>
            </a:xfrm>
            <a:custGeom>
              <a:rect b="b" l="l" r="r" t="t"/>
              <a:pathLst>
                <a:path extrusionOk="0" h="3023" w="2928">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29"/>
            <p:cNvSpPr/>
            <p:nvPr/>
          </p:nvSpPr>
          <p:spPr>
            <a:xfrm>
              <a:off x="55310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29"/>
            <p:cNvSpPr/>
            <p:nvPr/>
          </p:nvSpPr>
          <p:spPr>
            <a:xfrm>
              <a:off x="5332750" y="4393225"/>
              <a:ext cx="75550" cy="75575"/>
            </a:xfrm>
            <a:custGeom>
              <a:rect b="b" l="l" r="r" t="t"/>
              <a:pathLst>
                <a:path extrusionOk="0" h="3023" w="3022">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29"/>
            <p:cNvSpPr/>
            <p:nvPr/>
          </p:nvSpPr>
          <p:spPr>
            <a:xfrm>
              <a:off x="51344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29"/>
            <p:cNvSpPr/>
            <p:nvPr/>
          </p:nvSpPr>
          <p:spPr>
            <a:xfrm>
              <a:off x="49337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29"/>
            <p:cNvSpPr/>
            <p:nvPr/>
          </p:nvSpPr>
          <p:spPr>
            <a:xfrm>
              <a:off x="47354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29"/>
            <p:cNvSpPr/>
            <p:nvPr/>
          </p:nvSpPr>
          <p:spPr>
            <a:xfrm>
              <a:off x="4537125" y="4393225"/>
              <a:ext cx="73225" cy="75575"/>
            </a:xfrm>
            <a:custGeom>
              <a:rect b="b" l="l" r="r" t="t"/>
              <a:pathLst>
                <a:path extrusionOk="0" h="3023" w="2929">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29"/>
            <p:cNvSpPr/>
            <p:nvPr/>
          </p:nvSpPr>
          <p:spPr>
            <a:xfrm>
              <a:off x="4336450" y="4393225"/>
              <a:ext cx="75575" cy="75575"/>
            </a:xfrm>
            <a:custGeom>
              <a:rect b="b" l="l" r="r" t="t"/>
              <a:pathLst>
                <a:path extrusionOk="0" h="3023" w="3023">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29"/>
            <p:cNvSpPr/>
            <p:nvPr/>
          </p:nvSpPr>
          <p:spPr>
            <a:xfrm>
              <a:off x="4138150" y="4393225"/>
              <a:ext cx="75575" cy="75575"/>
            </a:xfrm>
            <a:custGeom>
              <a:rect b="b" l="l" r="r" t="t"/>
              <a:pathLst>
                <a:path extrusionOk="0" h="3023" w="3023">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29"/>
            <p:cNvSpPr/>
            <p:nvPr/>
          </p:nvSpPr>
          <p:spPr>
            <a:xfrm>
              <a:off x="3939825" y="4393225"/>
              <a:ext cx="73225" cy="75575"/>
            </a:xfrm>
            <a:custGeom>
              <a:rect b="b" l="l" r="r" t="t"/>
              <a:pathLst>
                <a:path extrusionOk="0" h="3023" w="2929">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29"/>
            <p:cNvSpPr/>
            <p:nvPr/>
          </p:nvSpPr>
          <p:spPr>
            <a:xfrm>
              <a:off x="5731725" y="4204350"/>
              <a:ext cx="73200" cy="73225"/>
            </a:xfrm>
            <a:custGeom>
              <a:rect b="b" l="l" r="r" t="t"/>
              <a:pathLst>
                <a:path extrusionOk="0" h="2929" w="2928">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29"/>
            <p:cNvSpPr/>
            <p:nvPr/>
          </p:nvSpPr>
          <p:spPr>
            <a:xfrm>
              <a:off x="55310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29"/>
            <p:cNvSpPr/>
            <p:nvPr/>
          </p:nvSpPr>
          <p:spPr>
            <a:xfrm>
              <a:off x="5332750" y="42043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29"/>
            <p:cNvSpPr/>
            <p:nvPr/>
          </p:nvSpPr>
          <p:spPr>
            <a:xfrm>
              <a:off x="51344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29"/>
            <p:cNvSpPr/>
            <p:nvPr/>
          </p:nvSpPr>
          <p:spPr>
            <a:xfrm>
              <a:off x="49337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29"/>
            <p:cNvSpPr/>
            <p:nvPr/>
          </p:nvSpPr>
          <p:spPr>
            <a:xfrm>
              <a:off x="47354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6" name="Google Shape;2516;p29"/>
            <p:cNvSpPr/>
            <p:nvPr/>
          </p:nvSpPr>
          <p:spPr>
            <a:xfrm>
              <a:off x="4537125" y="42043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7" name="Google Shape;2517;p29"/>
            <p:cNvSpPr/>
            <p:nvPr/>
          </p:nvSpPr>
          <p:spPr>
            <a:xfrm>
              <a:off x="4336450" y="42043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29"/>
            <p:cNvSpPr/>
            <p:nvPr/>
          </p:nvSpPr>
          <p:spPr>
            <a:xfrm>
              <a:off x="4138150" y="42043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9" name="Google Shape;2519;p29"/>
            <p:cNvSpPr/>
            <p:nvPr/>
          </p:nvSpPr>
          <p:spPr>
            <a:xfrm>
              <a:off x="3939825" y="42043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0" name="Google Shape;2520;p29"/>
            <p:cNvSpPr/>
            <p:nvPr/>
          </p:nvSpPr>
          <p:spPr>
            <a:xfrm>
              <a:off x="59300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29"/>
            <p:cNvSpPr/>
            <p:nvPr/>
          </p:nvSpPr>
          <p:spPr>
            <a:xfrm>
              <a:off x="5731725" y="401550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29"/>
            <p:cNvSpPr/>
            <p:nvPr/>
          </p:nvSpPr>
          <p:spPr>
            <a:xfrm>
              <a:off x="55310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29"/>
            <p:cNvSpPr/>
            <p:nvPr/>
          </p:nvSpPr>
          <p:spPr>
            <a:xfrm>
              <a:off x="5332750" y="40155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29"/>
            <p:cNvSpPr/>
            <p:nvPr/>
          </p:nvSpPr>
          <p:spPr>
            <a:xfrm>
              <a:off x="51344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29"/>
            <p:cNvSpPr/>
            <p:nvPr/>
          </p:nvSpPr>
          <p:spPr>
            <a:xfrm>
              <a:off x="49337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6" name="Google Shape;2526;p29"/>
            <p:cNvSpPr/>
            <p:nvPr/>
          </p:nvSpPr>
          <p:spPr>
            <a:xfrm>
              <a:off x="47354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29"/>
            <p:cNvSpPr/>
            <p:nvPr/>
          </p:nvSpPr>
          <p:spPr>
            <a:xfrm>
              <a:off x="4537125" y="40155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29"/>
            <p:cNvSpPr/>
            <p:nvPr/>
          </p:nvSpPr>
          <p:spPr>
            <a:xfrm>
              <a:off x="4336450" y="40155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29"/>
            <p:cNvSpPr/>
            <p:nvPr/>
          </p:nvSpPr>
          <p:spPr>
            <a:xfrm>
              <a:off x="4138150" y="40155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29"/>
            <p:cNvSpPr/>
            <p:nvPr/>
          </p:nvSpPr>
          <p:spPr>
            <a:xfrm>
              <a:off x="3939825" y="40155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29"/>
            <p:cNvSpPr/>
            <p:nvPr/>
          </p:nvSpPr>
          <p:spPr>
            <a:xfrm>
              <a:off x="59300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29"/>
            <p:cNvSpPr/>
            <p:nvPr/>
          </p:nvSpPr>
          <p:spPr>
            <a:xfrm>
              <a:off x="5731725" y="382662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29"/>
            <p:cNvSpPr/>
            <p:nvPr/>
          </p:nvSpPr>
          <p:spPr>
            <a:xfrm>
              <a:off x="55310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4" name="Google Shape;2534;p29"/>
            <p:cNvSpPr/>
            <p:nvPr/>
          </p:nvSpPr>
          <p:spPr>
            <a:xfrm>
              <a:off x="5332750" y="38266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5" name="Google Shape;2535;p29"/>
            <p:cNvSpPr/>
            <p:nvPr/>
          </p:nvSpPr>
          <p:spPr>
            <a:xfrm>
              <a:off x="51344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6" name="Google Shape;2536;p29"/>
            <p:cNvSpPr/>
            <p:nvPr/>
          </p:nvSpPr>
          <p:spPr>
            <a:xfrm>
              <a:off x="49337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29"/>
            <p:cNvSpPr/>
            <p:nvPr/>
          </p:nvSpPr>
          <p:spPr>
            <a:xfrm>
              <a:off x="47354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8" name="Google Shape;2538;p29"/>
            <p:cNvSpPr/>
            <p:nvPr/>
          </p:nvSpPr>
          <p:spPr>
            <a:xfrm>
              <a:off x="4537125" y="38266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9" name="Google Shape;2539;p29"/>
            <p:cNvSpPr/>
            <p:nvPr/>
          </p:nvSpPr>
          <p:spPr>
            <a:xfrm>
              <a:off x="4336450" y="38266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29"/>
            <p:cNvSpPr/>
            <p:nvPr/>
          </p:nvSpPr>
          <p:spPr>
            <a:xfrm>
              <a:off x="4138150" y="38266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29"/>
            <p:cNvSpPr/>
            <p:nvPr/>
          </p:nvSpPr>
          <p:spPr>
            <a:xfrm>
              <a:off x="3939825" y="38266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29"/>
            <p:cNvSpPr/>
            <p:nvPr/>
          </p:nvSpPr>
          <p:spPr>
            <a:xfrm>
              <a:off x="61283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29"/>
            <p:cNvSpPr/>
            <p:nvPr/>
          </p:nvSpPr>
          <p:spPr>
            <a:xfrm>
              <a:off x="59300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29"/>
            <p:cNvSpPr/>
            <p:nvPr/>
          </p:nvSpPr>
          <p:spPr>
            <a:xfrm>
              <a:off x="5731725" y="3637750"/>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29"/>
            <p:cNvSpPr/>
            <p:nvPr/>
          </p:nvSpPr>
          <p:spPr>
            <a:xfrm>
              <a:off x="55310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29"/>
            <p:cNvSpPr/>
            <p:nvPr/>
          </p:nvSpPr>
          <p:spPr>
            <a:xfrm>
              <a:off x="5332750" y="3637750"/>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29"/>
            <p:cNvSpPr/>
            <p:nvPr/>
          </p:nvSpPr>
          <p:spPr>
            <a:xfrm>
              <a:off x="51344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29"/>
            <p:cNvSpPr/>
            <p:nvPr/>
          </p:nvSpPr>
          <p:spPr>
            <a:xfrm>
              <a:off x="49337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29"/>
            <p:cNvSpPr/>
            <p:nvPr/>
          </p:nvSpPr>
          <p:spPr>
            <a:xfrm>
              <a:off x="47354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29"/>
            <p:cNvSpPr/>
            <p:nvPr/>
          </p:nvSpPr>
          <p:spPr>
            <a:xfrm>
              <a:off x="4537125" y="3637750"/>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29"/>
            <p:cNvSpPr/>
            <p:nvPr/>
          </p:nvSpPr>
          <p:spPr>
            <a:xfrm>
              <a:off x="4336450" y="3637750"/>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29"/>
            <p:cNvSpPr/>
            <p:nvPr/>
          </p:nvSpPr>
          <p:spPr>
            <a:xfrm>
              <a:off x="4138150" y="3637750"/>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29"/>
            <p:cNvSpPr/>
            <p:nvPr/>
          </p:nvSpPr>
          <p:spPr>
            <a:xfrm>
              <a:off x="3939825" y="3637750"/>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29"/>
            <p:cNvSpPr/>
            <p:nvPr/>
          </p:nvSpPr>
          <p:spPr>
            <a:xfrm>
              <a:off x="61283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29"/>
            <p:cNvSpPr/>
            <p:nvPr/>
          </p:nvSpPr>
          <p:spPr>
            <a:xfrm>
              <a:off x="59300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29"/>
            <p:cNvSpPr/>
            <p:nvPr/>
          </p:nvSpPr>
          <p:spPr>
            <a:xfrm>
              <a:off x="5731725" y="3448875"/>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29"/>
            <p:cNvSpPr/>
            <p:nvPr/>
          </p:nvSpPr>
          <p:spPr>
            <a:xfrm>
              <a:off x="55310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29"/>
            <p:cNvSpPr/>
            <p:nvPr/>
          </p:nvSpPr>
          <p:spPr>
            <a:xfrm>
              <a:off x="5332750" y="3448875"/>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29"/>
            <p:cNvSpPr/>
            <p:nvPr/>
          </p:nvSpPr>
          <p:spPr>
            <a:xfrm>
              <a:off x="51344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29"/>
            <p:cNvSpPr/>
            <p:nvPr/>
          </p:nvSpPr>
          <p:spPr>
            <a:xfrm>
              <a:off x="49337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29"/>
            <p:cNvSpPr/>
            <p:nvPr/>
          </p:nvSpPr>
          <p:spPr>
            <a:xfrm>
              <a:off x="47354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29"/>
            <p:cNvSpPr/>
            <p:nvPr/>
          </p:nvSpPr>
          <p:spPr>
            <a:xfrm>
              <a:off x="4537125" y="3448875"/>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29"/>
            <p:cNvSpPr/>
            <p:nvPr/>
          </p:nvSpPr>
          <p:spPr>
            <a:xfrm>
              <a:off x="4336450" y="34488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29"/>
            <p:cNvSpPr/>
            <p:nvPr/>
          </p:nvSpPr>
          <p:spPr>
            <a:xfrm>
              <a:off x="4138150" y="34488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29"/>
            <p:cNvSpPr/>
            <p:nvPr/>
          </p:nvSpPr>
          <p:spPr>
            <a:xfrm>
              <a:off x="3939825" y="34488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29"/>
            <p:cNvSpPr/>
            <p:nvPr/>
          </p:nvSpPr>
          <p:spPr>
            <a:xfrm>
              <a:off x="61283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29"/>
            <p:cNvSpPr/>
            <p:nvPr/>
          </p:nvSpPr>
          <p:spPr>
            <a:xfrm>
              <a:off x="59300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29"/>
            <p:cNvSpPr/>
            <p:nvPr/>
          </p:nvSpPr>
          <p:spPr>
            <a:xfrm>
              <a:off x="5731725" y="326002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29"/>
            <p:cNvSpPr/>
            <p:nvPr/>
          </p:nvSpPr>
          <p:spPr>
            <a:xfrm>
              <a:off x="55310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29"/>
            <p:cNvSpPr/>
            <p:nvPr/>
          </p:nvSpPr>
          <p:spPr>
            <a:xfrm>
              <a:off x="5332750" y="326002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1" name="Google Shape;2571;p29"/>
            <p:cNvSpPr/>
            <p:nvPr/>
          </p:nvSpPr>
          <p:spPr>
            <a:xfrm>
              <a:off x="51344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29"/>
            <p:cNvSpPr/>
            <p:nvPr/>
          </p:nvSpPr>
          <p:spPr>
            <a:xfrm>
              <a:off x="49337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3" name="Google Shape;2573;p29"/>
            <p:cNvSpPr/>
            <p:nvPr/>
          </p:nvSpPr>
          <p:spPr>
            <a:xfrm>
              <a:off x="47354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4" name="Google Shape;2574;p29"/>
            <p:cNvSpPr/>
            <p:nvPr/>
          </p:nvSpPr>
          <p:spPr>
            <a:xfrm>
              <a:off x="4537125" y="326002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5" name="Google Shape;2575;p29"/>
            <p:cNvSpPr/>
            <p:nvPr/>
          </p:nvSpPr>
          <p:spPr>
            <a:xfrm>
              <a:off x="4336450" y="326002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6" name="Google Shape;2576;p29"/>
            <p:cNvSpPr/>
            <p:nvPr/>
          </p:nvSpPr>
          <p:spPr>
            <a:xfrm>
              <a:off x="4138150" y="326002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7" name="Google Shape;2577;p29"/>
            <p:cNvSpPr/>
            <p:nvPr/>
          </p:nvSpPr>
          <p:spPr>
            <a:xfrm>
              <a:off x="3939825" y="326002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8" name="Google Shape;2578;p29"/>
            <p:cNvSpPr/>
            <p:nvPr/>
          </p:nvSpPr>
          <p:spPr>
            <a:xfrm>
              <a:off x="6326650" y="3073500"/>
              <a:ext cx="28375" cy="68500"/>
            </a:xfrm>
            <a:custGeom>
              <a:rect b="b" l="l" r="r" t="t"/>
              <a:pathLst>
                <a:path extrusionOk="0" h="2740" w="1135">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29"/>
            <p:cNvSpPr/>
            <p:nvPr/>
          </p:nvSpPr>
          <p:spPr>
            <a:xfrm>
              <a:off x="61283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29"/>
            <p:cNvSpPr/>
            <p:nvPr/>
          </p:nvSpPr>
          <p:spPr>
            <a:xfrm>
              <a:off x="59300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29"/>
            <p:cNvSpPr/>
            <p:nvPr/>
          </p:nvSpPr>
          <p:spPr>
            <a:xfrm>
              <a:off x="5731725" y="3071150"/>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29"/>
            <p:cNvSpPr/>
            <p:nvPr/>
          </p:nvSpPr>
          <p:spPr>
            <a:xfrm>
              <a:off x="55310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29"/>
            <p:cNvSpPr/>
            <p:nvPr/>
          </p:nvSpPr>
          <p:spPr>
            <a:xfrm>
              <a:off x="5332750" y="3071150"/>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29"/>
            <p:cNvSpPr/>
            <p:nvPr/>
          </p:nvSpPr>
          <p:spPr>
            <a:xfrm>
              <a:off x="51344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29"/>
            <p:cNvSpPr/>
            <p:nvPr/>
          </p:nvSpPr>
          <p:spPr>
            <a:xfrm>
              <a:off x="49337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29"/>
            <p:cNvSpPr/>
            <p:nvPr/>
          </p:nvSpPr>
          <p:spPr>
            <a:xfrm>
              <a:off x="47354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29"/>
            <p:cNvSpPr/>
            <p:nvPr/>
          </p:nvSpPr>
          <p:spPr>
            <a:xfrm>
              <a:off x="4537125" y="3071150"/>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29"/>
            <p:cNvSpPr/>
            <p:nvPr/>
          </p:nvSpPr>
          <p:spPr>
            <a:xfrm>
              <a:off x="4336450" y="3071150"/>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29"/>
            <p:cNvSpPr/>
            <p:nvPr/>
          </p:nvSpPr>
          <p:spPr>
            <a:xfrm>
              <a:off x="4138150" y="3071150"/>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29"/>
            <p:cNvSpPr/>
            <p:nvPr/>
          </p:nvSpPr>
          <p:spPr>
            <a:xfrm>
              <a:off x="3939825" y="3071150"/>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29"/>
            <p:cNvSpPr/>
            <p:nvPr/>
          </p:nvSpPr>
          <p:spPr>
            <a:xfrm>
              <a:off x="6326650" y="2882275"/>
              <a:ext cx="40175" cy="73225"/>
            </a:xfrm>
            <a:custGeom>
              <a:rect b="b" l="l" r="r" t="t"/>
              <a:pathLst>
                <a:path extrusionOk="0" h="2929" w="1607">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29"/>
            <p:cNvSpPr/>
            <p:nvPr/>
          </p:nvSpPr>
          <p:spPr>
            <a:xfrm>
              <a:off x="61283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29"/>
            <p:cNvSpPr/>
            <p:nvPr/>
          </p:nvSpPr>
          <p:spPr>
            <a:xfrm>
              <a:off x="59300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29"/>
            <p:cNvSpPr/>
            <p:nvPr/>
          </p:nvSpPr>
          <p:spPr>
            <a:xfrm>
              <a:off x="5731725" y="2882275"/>
              <a:ext cx="73200" cy="75575"/>
            </a:xfrm>
            <a:custGeom>
              <a:rect b="b" l="l" r="r" t="t"/>
              <a:pathLst>
                <a:path extrusionOk="0" h="3023" w="2928">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29"/>
            <p:cNvSpPr/>
            <p:nvPr/>
          </p:nvSpPr>
          <p:spPr>
            <a:xfrm>
              <a:off x="55310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29"/>
            <p:cNvSpPr/>
            <p:nvPr/>
          </p:nvSpPr>
          <p:spPr>
            <a:xfrm>
              <a:off x="5332750" y="2882275"/>
              <a:ext cx="75550" cy="75575"/>
            </a:xfrm>
            <a:custGeom>
              <a:rect b="b" l="l" r="r" t="t"/>
              <a:pathLst>
                <a:path extrusionOk="0" h="3023" w="3022">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29"/>
            <p:cNvSpPr/>
            <p:nvPr/>
          </p:nvSpPr>
          <p:spPr>
            <a:xfrm>
              <a:off x="51344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29"/>
            <p:cNvSpPr/>
            <p:nvPr/>
          </p:nvSpPr>
          <p:spPr>
            <a:xfrm>
              <a:off x="49337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29"/>
            <p:cNvSpPr/>
            <p:nvPr/>
          </p:nvSpPr>
          <p:spPr>
            <a:xfrm>
              <a:off x="47354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29"/>
            <p:cNvSpPr/>
            <p:nvPr/>
          </p:nvSpPr>
          <p:spPr>
            <a:xfrm>
              <a:off x="4537125" y="2882275"/>
              <a:ext cx="73225" cy="75575"/>
            </a:xfrm>
            <a:custGeom>
              <a:rect b="b" l="l" r="r" t="t"/>
              <a:pathLst>
                <a:path extrusionOk="0" h="3023" w="2929">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29"/>
            <p:cNvSpPr/>
            <p:nvPr/>
          </p:nvSpPr>
          <p:spPr>
            <a:xfrm>
              <a:off x="4336450" y="2882275"/>
              <a:ext cx="75575" cy="75575"/>
            </a:xfrm>
            <a:custGeom>
              <a:rect b="b" l="l" r="r" t="t"/>
              <a:pathLst>
                <a:path extrusionOk="0" h="3023" w="3023">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29"/>
            <p:cNvSpPr/>
            <p:nvPr/>
          </p:nvSpPr>
          <p:spPr>
            <a:xfrm>
              <a:off x="4138150" y="2882275"/>
              <a:ext cx="75575" cy="75575"/>
            </a:xfrm>
            <a:custGeom>
              <a:rect b="b" l="l" r="r" t="t"/>
              <a:pathLst>
                <a:path extrusionOk="0" h="3023" w="3023">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29"/>
            <p:cNvSpPr/>
            <p:nvPr/>
          </p:nvSpPr>
          <p:spPr>
            <a:xfrm>
              <a:off x="3939825" y="2882275"/>
              <a:ext cx="73225" cy="75575"/>
            </a:xfrm>
            <a:custGeom>
              <a:rect b="b" l="l" r="r" t="t"/>
              <a:pathLst>
                <a:path extrusionOk="0" h="3023" w="2929">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29"/>
            <p:cNvSpPr/>
            <p:nvPr/>
          </p:nvSpPr>
          <p:spPr>
            <a:xfrm>
              <a:off x="4138150" y="261725"/>
              <a:ext cx="75575" cy="51950"/>
            </a:xfrm>
            <a:custGeom>
              <a:rect b="b" l="l" r="r" t="t"/>
              <a:pathLst>
                <a:path extrusionOk="0" h="2078" w="3023">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29"/>
            <p:cNvSpPr/>
            <p:nvPr/>
          </p:nvSpPr>
          <p:spPr>
            <a:xfrm>
              <a:off x="3939825" y="242825"/>
              <a:ext cx="73225" cy="70850"/>
            </a:xfrm>
            <a:custGeom>
              <a:rect b="b" l="l" r="r" t="t"/>
              <a:pathLst>
                <a:path extrusionOk="0" h="2834" w="2929">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29"/>
            <p:cNvSpPr/>
            <p:nvPr/>
          </p:nvSpPr>
          <p:spPr>
            <a:xfrm>
              <a:off x="4735450" y="429350"/>
              <a:ext cx="75575" cy="73200"/>
            </a:xfrm>
            <a:custGeom>
              <a:rect b="b" l="l" r="r" t="t"/>
              <a:pathLst>
                <a:path extrusionOk="0" h="2928" w="3023">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29"/>
            <p:cNvSpPr/>
            <p:nvPr/>
          </p:nvSpPr>
          <p:spPr>
            <a:xfrm>
              <a:off x="4537125" y="426975"/>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29"/>
            <p:cNvSpPr/>
            <p:nvPr/>
          </p:nvSpPr>
          <p:spPr>
            <a:xfrm>
              <a:off x="4336450" y="426975"/>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29"/>
            <p:cNvSpPr/>
            <p:nvPr/>
          </p:nvSpPr>
          <p:spPr>
            <a:xfrm>
              <a:off x="4138150" y="426975"/>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29"/>
            <p:cNvSpPr/>
            <p:nvPr/>
          </p:nvSpPr>
          <p:spPr>
            <a:xfrm>
              <a:off x="3939825" y="426975"/>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1" name="Google Shape;2611;p29"/>
            <p:cNvSpPr/>
            <p:nvPr/>
          </p:nvSpPr>
          <p:spPr>
            <a:xfrm>
              <a:off x="5134425" y="627650"/>
              <a:ext cx="70850" cy="63775"/>
            </a:xfrm>
            <a:custGeom>
              <a:rect b="b" l="l" r="r" t="t"/>
              <a:pathLst>
                <a:path extrusionOk="0" h="2551" w="2834">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2" name="Google Shape;2612;p29"/>
            <p:cNvSpPr/>
            <p:nvPr/>
          </p:nvSpPr>
          <p:spPr>
            <a:xfrm>
              <a:off x="49337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29"/>
            <p:cNvSpPr/>
            <p:nvPr/>
          </p:nvSpPr>
          <p:spPr>
            <a:xfrm>
              <a:off x="47354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29"/>
            <p:cNvSpPr/>
            <p:nvPr/>
          </p:nvSpPr>
          <p:spPr>
            <a:xfrm>
              <a:off x="4537125" y="61585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29"/>
            <p:cNvSpPr/>
            <p:nvPr/>
          </p:nvSpPr>
          <p:spPr>
            <a:xfrm>
              <a:off x="4336450" y="61585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29"/>
            <p:cNvSpPr/>
            <p:nvPr/>
          </p:nvSpPr>
          <p:spPr>
            <a:xfrm>
              <a:off x="4138150" y="61585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29"/>
            <p:cNvSpPr/>
            <p:nvPr/>
          </p:nvSpPr>
          <p:spPr>
            <a:xfrm>
              <a:off x="3939825" y="61585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29"/>
            <p:cNvSpPr/>
            <p:nvPr/>
          </p:nvSpPr>
          <p:spPr>
            <a:xfrm>
              <a:off x="5332750" y="80472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29"/>
            <p:cNvSpPr/>
            <p:nvPr/>
          </p:nvSpPr>
          <p:spPr>
            <a:xfrm>
              <a:off x="5134425" y="80472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29"/>
            <p:cNvSpPr/>
            <p:nvPr/>
          </p:nvSpPr>
          <p:spPr>
            <a:xfrm>
              <a:off x="49337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29"/>
            <p:cNvSpPr/>
            <p:nvPr/>
          </p:nvSpPr>
          <p:spPr>
            <a:xfrm>
              <a:off x="47354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29"/>
            <p:cNvSpPr/>
            <p:nvPr/>
          </p:nvSpPr>
          <p:spPr>
            <a:xfrm>
              <a:off x="4537125" y="80472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29"/>
            <p:cNvSpPr/>
            <p:nvPr/>
          </p:nvSpPr>
          <p:spPr>
            <a:xfrm>
              <a:off x="4336450" y="80472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29"/>
            <p:cNvSpPr/>
            <p:nvPr/>
          </p:nvSpPr>
          <p:spPr>
            <a:xfrm>
              <a:off x="4138150" y="80472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29"/>
            <p:cNvSpPr/>
            <p:nvPr/>
          </p:nvSpPr>
          <p:spPr>
            <a:xfrm>
              <a:off x="3939825" y="80472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29"/>
            <p:cNvSpPr/>
            <p:nvPr/>
          </p:nvSpPr>
          <p:spPr>
            <a:xfrm>
              <a:off x="55310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29"/>
            <p:cNvSpPr/>
            <p:nvPr/>
          </p:nvSpPr>
          <p:spPr>
            <a:xfrm>
              <a:off x="5332750" y="99360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29"/>
            <p:cNvSpPr/>
            <p:nvPr/>
          </p:nvSpPr>
          <p:spPr>
            <a:xfrm>
              <a:off x="5134425" y="99360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29"/>
            <p:cNvSpPr/>
            <p:nvPr/>
          </p:nvSpPr>
          <p:spPr>
            <a:xfrm>
              <a:off x="49337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29"/>
            <p:cNvSpPr/>
            <p:nvPr/>
          </p:nvSpPr>
          <p:spPr>
            <a:xfrm>
              <a:off x="47354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29"/>
            <p:cNvSpPr/>
            <p:nvPr/>
          </p:nvSpPr>
          <p:spPr>
            <a:xfrm>
              <a:off x="4537125" y="99360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29"/>
            <p:cNvSpPr/>
            <p:nvPr/>
          </p:nvSpPr>
          <p:spPr>
            <a:xfrm>
              <a:off x="4336450" y="99360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29"/>
            <p:cNvSpPr/>
            <p:nvPr/>
          </p:nvSpPr>
          <p:spPr>
            <a:xfrm>
              <a:off x="4138150" y="99360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29"/>
            <p:cNvSpPr/>
            <p:nvPr/>
          </p:nvSpPr>
          <p:spPr>
            <a:xfrm>
              <a:off x="3939825" y="99360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29"/>
            <p:cNvSpPr/>
            <p:nvPr/>
          </p:nvSpPr>
          <p:spPr>
            <a:xfrm>
              <a:off x="5731725" y="118245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29"/>
            <p:cNvSpPr/>
            <p:nvPr/>
          </p:nvSpPr>
          <p:spPr>
            <a:xfrm>
              <a:off x="55310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29"/>
            <p:cNvSpPr/>
            <p:nvPr/>
          </p:nvSpPr>
          <p:spPr>
            <a:xfrm>
              <a:off x="5332750" y="1182450"/>
              <a:ext cx="75550" cy="73225"/>
            </a:xfrm>
            <a:custGeom>
              <a:rect b="b" l="l" r="r" t="t"/>
              <a:pathLst>
                <a:path extrusionOk="0" h="2929" w="3022">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29"/>
            <p:cNvSpPr/>
            <p:nvPr/>
          </p:nvSpPr>
          <p:spPr>
            <a:xfrm>
              <a:off x="5134425" y="1182450"/>
              <a:ext cx="73225" cy="73225"/>
            </a:xfrm>
            <a:custGeom>
              <a:rect b="b" l="l" r="r" t="t"/>
              <a:pathLst>
                <a:path extrusionOk="0" h="2929" w="2929">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29"/>
            <p:cNvSpPr/>
            <p:nvPr/>
          </p:nvSpPr>
          <p:spPr>
            <a:xfrm>
              <a:off x="49337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29"/>
            <p:cNvSpPr/>
            <p:nvPr/>
          </p:nvSpPr>
          <p:spPr>
            <a:xfrm>
              <a:off x="47354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29"/>
            <p:cNvSpPr/>
            <p:nvPr/>
          </p:nvSpPr>
          <p:spPr>
            <a:xfrm>
              <a:off x="4537125" y="1182450"/>
              <a:ext cx="73225" cy="73225"/>
            </a:xfrm>
            <a:custGeom>
              <a:rect b="b" l="l" r="r" t="t"/>
              <a:pathLst>
                <a:path extrusionOk="0" h="2929" w="2929">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29"/>
            <p:cNvSpPr/>
            <p:nvPr/>
          </p:nvSpPr>
          <p:spPr>
            <a:xfrm>
              <a:off x="4336450" y="1182450"/>
              <a:ext cx="75575" cy="73225"/>
            </a:xfrm>
            <a:custGeom>
              <a:rect b="b" l="l" r="r" t="t"/>
              <a:pathLst>
                <a:path extrusionOk="0" h="2929" w="3023">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29"/>
            <p:cNvSpPr/>
            <p:nvPr/>
          </p:nvSpPr>
          <p:spPr>
            <a:xfrm>
              <a:off x="4138150" y="1182450"/>
              <a:ext cx="75575" cy="73225"/>
            </a:xfrm>
            <a:custGeom>
              <a:rect b="b" l="l" r="r" t="t"/>
              <a:pathLst>
                <a:path extrusionOk="0" h="2929" w="3023">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29"/>
            <p:cNvSpPr/>
            <p:nvPr/>
          </p:nvSpPr>
          <p:spPr>
            <a:xfrm>
              <a:off x="3939825" y="1182450"/>
              <a:ext cx="73225" cy="73225"/>
            </a:xfrm>
            <a:custGeom>
              <a:rect b="b" l="l" r="r" t="t"/>
              <a:pathLst>
                <a:path extrusionOk="0" h="2929" w="2929">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29"/>
            <p:cNvSpPr/>
            <p:nvPr/>
          </p:nvSpPr>
          <p:spPr>
            <a:xfrm>
              <a:off x="5731725" y="1371325"/>
              <a:ext cx="73200" cy="73200"/>
            </a:xfrm>
            <a:custGeom>
              <a:rect b="b" l="l" r="r" t="t"/>
              <a:pathLst>
                <a:path extrusionOk="0" h="2928" w="2928">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29"/>
            <p:cNvSpPr/>
            <p:nvPr/>
          </p:nvSpPr>
          <p:spPr>
            <a:xfrm>
              <a:off x="55310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29"/>
            <p:cNvSpPr/>
            <p:nvPr/>
          </p:nvSpPr>
          <p:spPr>
            <a:xfrm>
              <a:off x="5332750" y="1371325"/>
              <a:ext cx="75550" cy="73200"/>
            </a:xfrm>
            <a:custGeom>
              <a:rect b="b" l="l" r="r" t="t"/>
              <a:pathLst>
                <a:path extrusionOk="0" h="2928" w="3022">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29"/>
            <p:cNvSpPr/>
            <p:nvPr/>
          </p:nvSpPr>
          <p:spPr>
            <a:xfrm>
              <a:off x="5134425" y="1371325"/>
              <a:ext cx="73225" cy="73200"/>
            </a:xfrm>
            <a:custGeom>
              <a:rect b="b" l="l" r="r" t="t"/>
              <a:pathLst>
                <a:path extrusionOk="0" h="2928" w="2929">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29"/>
            <p:cNvSpPr/>
            <p:nvPr/>
          </p:nvSpPr>
          <p:spPr>
            <a:xfrm>
              <a:off x="49337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29"/>
            <p:cNvSpPr/>
            <p:nvPr/>
          </p:nvSpPr>
          <p:spPr>
            <a:xfrm>
              <a:off x="47354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29"/>
            <p:cNvSpPr/>
            <p:nvPr/>
          </p:nvSpPr>
          <p:spPr>
            <a:xfrm>
              <a:off x="4537125" y="1371325"/>
              <a:ext cx="73225" cy="73200"/>
            </a:xfrm>
            <a:custGeom>
              <a:rect b="b" l="l" r="r" t="t"/>
              <a:pathLst>
                <a:path extrusionOk="0" h="2928" w="2929">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29"/>
            <p:cNvSpPr/>
            <p:nvPr/>
          </p:nvSpPr>
          <p:spPr>
            <a:xfrm>
              <a:off x="4336450" y="1371325"/>
              <a:ext cx="75575" cy="73200"/>
            </a:xfrm>
            <a:custGeom>
              <a:rect b="b" l="l" r="r" t="t"/>
              <a:pathLst>
                <a:path extrusionOk="0" h="2928" w="3023">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29"/>
            <p:cNvSpPr/>
            <p:nvPr/>
          </p:nvSpPr>
          <p:spPr>
            <a:xfrm>
              <a:off x="4138150" y="1371325"/>
              <a:ext cx="75575" cy="73200"/>
            </a:xfrm>
            <a:custGeom>
              <a:rect b="b" l="l" r="r" t="t"/>
              <a:pathLst>
                <a:path extrusionOk="0" h="2928" w="3023">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29"/>
            <p:cNvSpPr/>
            <p:nvPr/>
          </p:nvSpPr>
          <p:spPr>
            <a:xfrm>
              <a:off x="3939825" y="1371325"/>
              <a:ext cx="73225" cy="73200"/>
            </a:xfrm>
            <a:custGeom>
              <a:rect b="b" l="l" r="r" t="t"/>
              <a:pathLst>
                <a:path extrusionOk="0" h="2928" w="2929">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29"/>
            <p:cNvSpPr/>
            <p:nvPr/>
          </p:nvSpPr>
          <p:spPr>
            <a:xfrm>
              <a:off x="59300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29"/>
            <p:cNvSpPr/>
            <p:nvPr/>
          </p:nvSpPr>
          <p:spPr>
            <a:xfrm>
              <a:off x="5731725" y="1560200"/>
              <a:ext cx="73200" cy="73200"/>
            </a:xfrm>
            <a:custGeom>
              <a:rect b="b" l="l" r="r" t="t"/>
              <a:pathLst>
                <a:path extrusionOk="0" h="2928" w="2928">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29"/>
            <p:cNvSpPr/>
            <p:nvPr/>
          </p:nvSpPr>
          <p:spPr>
            <a:xfrm>
              <a:off x="55310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29"/>
            <p:cNvSpPr/>
            <p:nvPr/>
          </p:nvSpPr>
          <p:spPr>
            <a:xfrm>
              <a:off x="5332750" y="1560200"/>
              <a:ext cx="75550" cy="73200"/>
            </a:xfrm>
            <a:custGeom>
              <a:rect b="b" l="l" r="r" t="t"/>
              <a:pathLst>
                <a:path extrusionOk="0" h="2928" w="3022">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29"/>
            <p:cNvSpPr/>
            <p:nvPr/>
          </p:nvSpPr>
          <p:spPr>
            <a:xfrm>
              <a:off x="5134425" y="1560200"/>
              <a:ext cx="73225" cy="73200"/>
            </a:xfrm>
            <a:custGeom>
              <a:rect b="b" l="l" r="r" t="t"/>
              <a:pathLst>
                <a:path extrusionOk="0" h="2928" w="2929">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0" name="Google Shape;2660;p29"/>
            <p:cNvSpPr/>
            <p:nvPr/>
          </p:nvSpPr>
          <p:spPr>
            <a:xfrm>
              <a:off x="49337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1" name="Google Shape;2661;p29"/>
            <p:cNvSpPr/>
            <p:nvPr/>
          </p:nvSpPr>
          <p:spPr>
            <a:xfrm>
              <a:off x="47354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29"/>
            <p:cNvSpPr/>
            <p:nvPr/>
          </p:nvSpPr>
          <p:spPr>
            <a:xfrm>
              <a:off x="4537125" y="1560200"/>
              <a:ext cx="73225" cy="73200"/>
            </a:xfrm>
            <a:custGeom>
              <a:rect b="b" l="l" r="r" t="t"/>
              <a:pathLst>
                <a:path extrusionOk="0" h="2928" w="2929">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29"/>
            <p:cNvSpPr/>
            <p:nvPr/>
          </p:nvSpPr>
          <p:spPr>
            <a:xfrm>
              <a:off x="4336450" y="1560200"/>
              <a:ext cx="75575" cy="73200"/>
            </a:xfrm>
            <a:custGeom>
              <a:rect b="b" l="l" r="r" t="t"/>
              <a:pathLst>
                <a:path extrusionOk="0" h="2928" w="3023">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29"/>
            <p:cNvSpPr/>
            <p:nvPr/>
          </p:nvSpPr>
          <p:spPr>
            <a:xfrm>
              <a:off x="4138150" y="1560200"/>
              <a:ext cx="75575" cy="73200"/>
            </a:xfrm>
            <a:custGeom>
              <a:rect b="b" l="l" r="r" t="t"/>
              <a:pathLst>
                <a:path extrusionOk="0" h="2928" w="3023">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29"/>
            <p:cNvSpPr/>
            <p:nvPr/>
          </p:nvSpPr>
          <p:spPr>
            <a:xfrm>
              <a:off x="3939825" y="1560200"/>
              <a:ext cx="73225" cy="73200"/>
            </a:xfrm>
            <a:custGeom>
              <a:rect b="b" l="l" r="r" t="t"/>
              <a:pathLst>
                <a:path extrusionOk="0" h="2928" w="2929">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29"/>
            <p:cNvSpPr/>
            <p:nvPr/>
          </p:nvSpPr>
          <p:spPr>
            <a:xfrm>
              <a:off x="59300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29"/>
            <p:cNvSpPr/>
            <p:nvPr/>
          </p:nvSpPr>
          <p:spPr>
            <a:xfrm>
              <a:off x="5731725" y="1749075"/>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29"/>
            <p:cNvSpPr/>
            <p:nvPr/>
          </p:nvSpPr>
          <p:spPr>
            <a:xfrm>
              <a:off x="55310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29"/>
            <p:cNvSpPr/>
            <p:nvPr/>
          </p:nvSpPr>
          <p:spPr>
            <a:xfrm>
              <a:off x="5332750" y="1749075"/>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29"/>
            <p:cNvSpPr/>
            <p:nvPr/>
          </p:nvSpPr>
          <p:spPr>
            <a:xfrm>
              <a:off x="5134425" y="1749075"/>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29"/>
            <p:cNvSpPr/>
            <p:nvPr/>
          </p:nvSpPr>
          <p:spPr>
            <a:xfrm>
              <a:off x="49337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29"/>
            <p:cNvSpPr/>
            <p:nvPr/>
          </p:nvSpPr>
          <p:spPr>
            <a:xfrm>
              <a:off x="47354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29"/>
            <p:cNvSpPr/>
            <p:nvPr/>
          </p:nvSpPr>
          <p:spPr>
            <a:xfrm>
              <a:off x="4537125" y="1749075"/>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29"/>
            <p:cNvSpPr/>
            <p:nvPr/>
          </p:nvSpPr>
          <p:spPr>
            <a:xfrm>
              <a:off x="4336450" y="1749075"/>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29"/>
            <p:cNvSpPr/>
            <p:nvPr/>
          </p:nvSpPr>
          <p:spPr>
            <a:xfrm>
              <a:off x="4138150" y="1749075"/>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29"/>
            <p:cNvSpPr/>
            <p:nvPr/>
          </p:nvSpPr>
          <p:spPr>
            <a:xfrm>
              <a:off x="3939825" y="1749075"/>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29"/>
            <p:cNvSpPr/>
            <p:nvPr/>
          </p:nvSpPr>
          <p:spPr>
            <a:xfrm>
              <a:off x="61283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29"/>
            <p:cNvSpPr/>
            <p:nvPr/>
          </p:nvSpPr>
          <p:spPr>
            <a:xfrm>
              <a:off x="59300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29"/>
            <p:cNvSpPr/>
            <p:nvPr/>
          </p:nvSpPr>
          <p:spPr>
            <a:xfrm>
              <a:off x="5731725" y="1937925"/>
              <a:ext cx="73200" cy="75575"/>
            </a:xfrm>
            <a:custGeom>
              <a:rect b="b" l="l" r="r" t="t"/>
              <a:pathLst>
                <a:path extrusionOk="0" h="3023" w="2928">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29"/>
            <p:cNvSpPr/>
            <p:nvPr/>
          </p:nvSpPr>
          <p:spPr>
            <a:xfrm>
              <a:off x="55310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29"/>
            <p:cNvSpPr/>
            <p:nvPr/>
          </p:nvSpPr>
          <p:spPr>
            <a:xfrm>
              <a:off x="5332750" y="1937925"/>
              <a:ext cx="75550" cy="75575"/>
            </a:xfrm>
            <a:custGeom>
              <a:rect b="b" l="l" r="r" t="t"/>
              <a:pathLst>
                <a:path extrusionOk="0" h="3023" w="3022">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29"/>
            <p:cNvSpPr/>
            <p:nvPr/>
          </p:nvSpPr>
          <p:spPr>
            <a:xfrm>
              <a:off x="5134425" y="1937925"/>
              <a:ext cx="73225" cy="75575"/>
            </a:xfrm>
            <a:custGeom>
              <a:rect b="b" l="l" r="r" t="t"/>
              <a:pathLst>
                <a:path extrusionOk="0" h="3023" w="2929">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29"/>
            <p:cNvSpPr/>
            <p:nvPr/>
          </p:nvSpPr>
          <p:spPr>
            <a:xfrm>
              <a:off x="49337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29"/>
            <p:cNvSpPr/>
            <p:nvPr/>
          </p:nvSpPr>
          <p:spPr>
            <a:xfrm>
              <a:off x="47354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29"/>
            <p:cNvSpPr/>
            <p:nvPr/>
          </p:nvSpPr>
          <p:spPr>
            <a:xfrm>
              <a:off x="4537125" y="1937925"/>
              <a:ext cx="73225" cy="75575"/>
            </a:xfrm>
            <a:custGeom>
              <a:rect b="b" l="l" r="r" t="t"/>
              <a:pathLst>
                <a:path extrusionOk="0" h="3023" w="2929">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29"/>
            <p:cNvSpPr/>
            <p:nvPr/>
          </p:nvSpPr>
          <p:spPr>
            <a:xfrm>
              <a:off x="4336450" y="1937925"/>
              <a:ext cx="75575" cy="75575"/>
            </a:xfrm>
            <a:custGeom>
              <a:rect b="b" l="l" r="r" t="t"/>
              <a:pathLst>
                <a:path extrusionOk="0" h="3023" w="3023">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29"/>
            <p:cNvSpPr/>
            <p:nvPr/>
          </p:nvSpPr>
          <p:spPr>
            <a:xfrm>
              <a:off x="4138150" y="1937925"/>
              <a:ext cx="75575" cy="75575"/>
            </a:xfrm>
            <a:custGeom>
              <a:rect b="b" l="l" r="r" t="t"/>
              <a:pathLst>
                <a:path extrusionOk="0" h="3023" w="3023">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29"/>
            <p:cNvSpPr/>
            <p:nvPr/>
          </p:nvSpPr>
          <p:spPr>
            <a:xfrm>
              <a:off x="3939825" y="1937925"/>
              <a:ext cx="73225" cy="75575"/>
            </a:xfrm>
            <a:custGeom>
              <a:rect b="b" l="l" r="r" t="t"/>
              <a:pathLst>
                <a:path extrusionOk="0" h="3023" w="2929">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29"/>
            <p:cNvSpPr/>
            <p:nvPr/>
          </p:nvSpPr>
          <p:spPr>
            <a:xfrm>
              <a:off x="61283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29"/>
            <p:cNvSpPr/>
            <p:nvPr/>
          </p:nvSpPr>
          <p:spPr>
            <a:xfrm>
              <a:off x="59300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29"/>
            <p:cNvSpPr/>
            <p:nvPr/>
          </p:nvSpPr>
          <p:spPr>
            <a:xfrm>
              <a:off x="5731725" y="2126800"/>
              <a:ext cx="73200" cy="75575"/>
            </a:xfrm>
            <a:custGeom>
              <a:rect b="b" l="l" r="r" t="t"/>
              <a:pathLst>
                <a:path extrusionOk="0" h="3023" w="2928">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29"/>
            <p:cNvSpPr/>
            <p:nvPr/>
          </p:nvSpPr>
          <p:spPr>
            <a:xfrm>
              <a:off x="55310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3" name="Google Shape;2693;p29"/>
            <p:cNvSpPr/>
            <p:nvPr/>
          </p:nvSpPr>
          <p:spPr>
            <a:xfrm>
              <a:off x="5332750" y="2126800"/>
              <a:ext cx="75550" cy="75575"/>
            </a:xfrm>
            <a:custGeom>
              <a:rect b="b" l="l" r="r" t="t"/>
              <a:pathLst>
                <a:path extrusionOk="0" h="3023" w="3022">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4" name="Google Shape;2694;p29"/>
            <p:cNvSpPr/>
            <p:nvPr/>
          </p:nvSpPr>
          <p:spPr>
            <a:xfrm>
              <a:off x="5134425" y="2126800"/>
              <a:ext cx="73225" cy="75575"/>
            </a:xfrm>
            <a:custGeom>
              <a:rect b="b" l="l" r="r" t="t"/>
              <a:pathLst>
                <a:path extrusionOk="0" h="3023" w="2929">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5" name="Google Shape;2695;p29"/>
            <p:cNvSpPr/>
            <p:nvPr/>
          </p:nvSpPr>
          <p:spPr>
            <a:xfrm>
              <a:off x="49337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6" name="Google Shape;2696;p29"/>
            <p:cNvSpPr/>
            <p:nvPr/>
          </p:nvSpPr>
          <p:spPr>
            <a:xfrm>
              <a:off x="47354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7" name="Google Shape;2697;p29"/>
            <p:cNvSpPr/>
            <p:nvPr/>
          </p:nvSpPr>
          <p:spPr>
            <a:xfrm>
              <a:off x="4537125" y="2126800"/>
              <a:ext cx="73225" cy="75575"/>
            </a:xfrm>
            <a:custGeom>
              <a:rect b="b" l="l" r="r" t="t"/>
              <a:pathLst>
                <a:path extrusionOk="0" h="3023" w="2929">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8" name="Google Shape;2698;p29"/>
            <p:cNvSpPr/>
            <p:nvPr/>
          </p:nvSpPr>
          <p:spPr>
            <a:xfrm>
              <a:off x="4336450" y="2126800"/>
              <a:ext cx="75575" cy="75575"/>
            </a:xfrm>
            <a:custGeom>
              <a:rect b="b" l="l" r="r" t="t"/>
              <a:pathLst>
                <a:path extrusionOk="0" h="3023" w="3023">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9" name="Google Shape;2699;p29"/>
            <p:cNvSpPr/>
            <p:nvPr/>
          </p:nvSpPr>
          <p:spPr>
            <a:xfrm>
              <a:off x="4138150" y="2126800"/>
              <a:ext cx="75575" cy="75575"/>
            </a:xfrm>
            <a:custGeom>
              <a:rect b="b" l="l" r="r" t="t"/>
              <a:pathLst>
                <a:path extrusionOk="0" h="3023" w="3023">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0" name="Google Shape;2700;p29"/>
            <p:cNvSpPr/>
            <p:nvPr/>
          </p:nvSpPr>
          <p:spPr>
            <a:xfrm>
              <a:off x="3939825" y="2126800"/>
              <a:ext cx="73225" cy="75575"/>
            </a:xfrm>
            <a:custGeom>
              <a:rect b="b" l="l" r="r" t="t"/>
              <a:pathLst>
                <a:path extrusionOk="0" h="3023" w="2929">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29"/>
            <p:cNvSpPr/>
            <p:nvPr/>
          </p:nvSpPr>
          <p:spPr>
            <a:xfrm>
              <a:off x="61283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29"/>
            <p:cNvSpPr/>
            <p:nvPr/>
          </p:nvSpPr>
          <p:spPr>
            <a:xfrm>
              <a:off x="59300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29"/>
            <p:cNvSpPr/>
            <p:nvPr/>
          </p:nvSpPr>
          <p:spPr>
            <a:xfrm>
              <a:off x="5731725" y="2315675"/>
              <a:ext cx="73200" cy="75575"/>
            </a:xfrm>
            <a:custGeom>
              <a:rect b="b" l="l" r="r" t="t"/>
              <a:pathLst>
                <a:path extrusionOk="0" h="3023"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29"/>
            <p:cNvSpPr/>
            <p:nvPr/>
          </p:nvSpPr>
          <p:spPr>
            <a:xfrm>
              <a:off x="55310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29"/>
            <p:cNvSpPr/>
            <p:nvPr/>
          </p:nvSpPr>
          <p:spPr>
            <a:xfrm>
              <a:off x="5332750" y="2315675"/>
              <a:ext cx="75550" cy="75575"/>
            </a:xfrm>
            <a:custGeom>
              <a:rect b="b" l="l" r="r" t="t"/>
              <a:pathLst>
                <a:path extrusionOk="0" h="3023"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29"/>
            <p:cNvSpPr/>
            <p:nvPr/>
          </p:nvSpPr>
          <p:spPr>
            <a:xfrm>
              <a:off x="5134425" y="2315675"/>
              <a:ext cx="73225" cy="75575"/>
            </a:xfrm>
            <a:custGeom>
              <a:rect b="b" l="l" r="r" t="t"/>
              <a:pathLst>
                <a:path extrusionOk="0" h="3023"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29"/>
            <p:cNvSpPr/>
            <p:nvPr/>
          </p:nvSpPr>
          <p:spPr>
            <a:xfrm>
              <a:off x="49337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29"/>
            <p:cNvSpPr/>
            <p:nvPr/>
          </p:nvSpPr>
          <p:spPr>
            <a:xfrm>
              <a:off x="47354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29"/>
            <p:cNvSpPr/>
            <p:nvPr/>
          </p:nvSpPr>
          <p:spPr>
            <a:xfrm>
              <a:off x="4537125" y="2315675"/>
              <a:ext cx="73225" cy="75575"/>
            </a:xfrm>
            <a:custGeom>
              <a:rect b="b" l="l" r="r" t="t"/>
              <a:pathLst>
                <a:path extrusionOk="0" h="3023"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29"/>
            <p:cNvSpPr/>
            <p:nvPr/>
          </p:nvSpPr>
          <p:spPr>
            <a:xfrm>
              <a:off x="4336450" y="2315675"/>
              <a:ext cx="75575" cy="75575"/>
            </a:xfrm>
            <a:custGeom>
              <a:rect b="b" l="l" r="r" t="t"/>
              <a:pathLst>
                <a:path extrusionOk="0" h="3023"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29"/>
            <p:cNvSpPr/>
            <p:nvPr/>
          </p:nvSpPr>
          <p:spPr>
            <a:xfrm>
              <a:off x="4138150" y="2315675"/>
              <a:ext cx="75575" cy="75575"/>
            </a:xfrm>
            <a:custGeom>
              <a:rect b="b" l="l" r="r" t="t"/>
              <a:pathLst>
                <a:path extrusionOk="0" h="3023"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29"/>
            <p:cNvSpPr/>
            <p:nvPr/>
          </p:nvSpPr>
          <p:spPr>
            <a:xfrm>
              <a:off x="3939825" y="2315675"/>
              <a:ext cx="73225" cy="75575"/>
            </a:xfrm>
            <a:custGeom>
              <a:rect b="b" l="l" r="r" t="t"/>
              <a:pathLst>
                <a:path extrusionOk="0" h="3023"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29"/>
            <p:cNvSpPr/>
            <p:nvPr/>
          </p:nvSpPr>
          <p:spPr>
            <a:xfrm>
              <a:off x="6326650" y="2509250"/>
              <a:ext cx="28375" cy="68500"/>
            </a:xfrm>
            <a:custGeom>
              <a:rect b="b" l="l" r="r" t="t"/>
              <a:pathLst>
                <a:path extrusionOk="0" h="2740" w="1135">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29"/>
            <p:cNvSpPr/>
            <p:nvPr/>
          </p:nvSpPr>
          <p:spPr>
            <a:xfrm>
              <a:off x="61283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29"/>
            <p:cNvSpPr/>
            <p:nvPr/>
          </p:nvSpPr>
          <p:spPr>
            <a:xfrm>
              <a:off x="59300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6" name="Google Shape;2716;p29"/>
            <p:cNvSpPr/>
            <p:nvPr/>
          </p:nvSpPr>
          <p:spPr>
            <a:xfrm>
              <a:off x="5731725" y="2504550"/>
              <a:ext cx="73200" cy="75550"/>
            </a:xfrm>
            <a:custGeom>
              <a:rect b="b" l="l" r="r" t="t"/>
              <a:pathLst>
                <a:path extrusionOk="0" h="3022" w="2928">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7" name="Google Shape;2717;p29"/>
            <p:cNvSpPr/>
            <p:nvPr/>
          </p:nvSpPr>
          <p:spPr>
            <a:xfrm>
              <a:off x="55310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29"/>
            <p:cNvSpPr/>
            <p:nvPr/>
          </p:nvSpPr>
          <p:spPr>
            <a:xfrm>
              <a:off x="5332750" y="2504550"/>
              <a:ext cx="75550" cy="75550"/>
            </a:xfrm>
            <a:custGeom>
              <a:rect b="b" l="l" r="r" t="t"/>
              <a:pathLst>
                <a:path extrusionOk="0" h="3022" w="3022">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29"/>
            <p:cNvSpPr/>
            <p:nvPr/>
          </p:nvSpPr>
          <p:spPr>
            <a:xfrm>
              <a:off x="5134425" y="2504550"/>
              <a:ext cx="73225" cy="75550"/>
            </a:xfrm>
            <a:custGeom>
              <a:rect b="b" l="l" r="r" t="t"/>
              <a:pathLst>
                <a:path extrusionOk="0" h="3022" w="2929">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0" name="Google Shape;2720;p29"/>
            <p:cNvSpPr/>
            <p:nvPr/>
          </p:nvSpPr>
          <p:spPr>
            <a:xfrm>
              <a:off x="49337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1" name="Google Shape;2721;p29"/>
            <p:cNvSpPr/>
            <p:nvPr/>
          </p:nvSpPr>
          <p:spPr>
            <a:xfrm>
              <a:off x="47354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29"/>
            <p:cNvSpPr/>
            <p:nvPr/>
          </p:nvSpPr>
          <p:spPr>
            <a:xfrm>
              <a:off x="4537125" y="2504550"/>
              <a:ext cx="73225" cy="75550"/>
            </a:xfrm>
            <a:custGeom>
              <a:rect b="b" l="l" r="r" t="t"/>
              <a:pathLst>
                <a:path extrusionOk="0" h="3022" w="2929">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29"/>
            <p:cNvSpPr/>
            <p:nvPr/>
          </p:nvSpPr>
          <p:spPr>
            <a:xfrm>
              <a:off x="4336450" y="2504550"/>
              <a:ext cx="75575" cy="75550"/>
            </a:xfrm>
            <a:custGeom>
              <a:rect b="b" l="l" r="r" t="t"/>
              <a:pathLst>
                <a:path extrusionOk="0" h="3022" w="3023">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29"/>
            <p:cNvSpPr/>
            <p:nvPr/>
          </p:nvSpPr>
          <p:spPr>
            <a:xfrm>
              <a:off x="4138150" y="2504550"/>
              <a:ext cx="75575" cy="75550"/>
            </a:xfrm>
            <a:custGeom>
              <a:rect b="b" l="l" r="r" t="t"/>
              <a:pathLst>
                <a:path extrusionOk="0" h="3022" w="3023">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29"/>
            <p:cNvSpPr/>
            <p:nvPr/>
          </p:nvSpPr>
          <p:spPr>
            <a:xfrm>
              <a:off x="3939825" y="2504550"/>
              <a:ext cx="73225" cy="75550"/>
            </a:xfrm>
            <a:custGeom>
              <a:rect b="b" l="l" r="r" t="t"/>
              <a:pathLst>
                <a:path extrusionOk="0" h="3022" w="2929">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6" name="Google Shape;2726;p29"/>
            <p:cNvSpPr/>
            <p:nvPr/>
          </p:nvSpPr>
          <p:spPr>
            <a:xfrm>
              <a:off x="6326650" y="2693400"/>
              <a:ext cx="40175" cy="75575"/>
            </a:xfrm>
            <a:custGeom>
              <a:rect b="b" l="l" r="r" t="t"/>
              <a:pathLst>
                <a:path extrusionOk="0" h="3023" w="1607">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7" name="Google Shape;2727;p29"/>
            <p:cNvSpPr/>
            <p:nvPr/>
          </p:nvSpPr>
          <p:spPr>
            <a:xfrm>
              <a:off x="61283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8" name="Google Shape;2728;p29"/>
            <p:cNvSpPr/>
            <p:nvPr/>
          </p:nvSpPr>
          <p:spPr>
            <a:xfrm>
              <a:off x="59300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29"/>
            <p:cNvSpPr/>
            <p:nvPr/>
          </p:nvSpPr>
          <p:spPr>
            <a:xfrm>
              <a:off x="5731725" y="2693400"/>
              <a:ext cx="73200" cy="75575"/>
            </a:xfrm>
            <a:custGeom>
              <a:rect b="b" l="l" r="r" t="t"/>
              <a:pathLst>
                <a:path extrusionOk="0" h="3023" w="2928">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29"/>
            <p:cNvSpPr/>
            <p:nvPr/>
          </p:nvSpPr>
          <p:spPr>
            <a:xfrm>
              <a:off x="55310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29"/>
            <p:cNvSpPr/>
            <p:nvPr/>
          </p:nvSpPr>
          <p:spPr>
            <a:xfrm>
              <a:off x="5332750" y="2693400"/>
              <a:ext cx="75550" cy="75575"/>
            </a:xfrm>
            <a:custGeom>
              <a:rect b="b" l="l" r="r" t="t"/>
              <a:pathLst>
                <a:path extrusionOk="0" h="3023" w="3022">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29"/>
            <p:cNvSpPr/>
            <p:nvPr/>
          </p:nvSpPr>
          <p:spPr>
            <a:xfrm>
              <a:off x="5134425" y="2693400"/>
              <a:ext cx="73225" cy="75575"/>
            </a:xfrm>
            <a:custGeom>
              <a:rect b="b" l="l" r="r" t="t"/>
              <a:pathLst>
                <a:path extrusionOk="0" h="3023" w="2929">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29"/>
            <p:cNvSpPr/>
            <p:nvPr/>
          </p:nvSpPr>
          <p:spPr>
            <a:xfrm>
              <a:off x="49337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29"/>
            <p:cNvSpPr/>
            <p:nvPr/>
          </p:nvSpPr>
          <p:spPr>
            <a:xfrm>
              <a:off x="47354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29"/>
            <p:cNvSpPr/>
            <p:nvPr/>
          </p:nvSpPr>
          <p:spPr>
            <a:xfrm>
              <a:off x="4537125" y="2693400"/>
              <a:ext cx="73225" cy="75575"/>
            </a:xfrm>
            <a:custGeom>
              <a:rect b="b" l="l" r="r" t="t"/>
              <a:pathLst>
                <a:path extrusionOk="0" h="3023" w="2929">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29"/>
            <p:cNvSpPr/>
            <p:nvPr/>
          </p:nvSpPr>
          <p:spPr>
            <a:xfrm>
              <a:off x="4336450" y="2693400"/>
              <a:ext cx="75575" cy="75575"/>
            </a:xfrm>
            <a:custGeom>
              <a:rect b="b" l="l" r="r" t="t"/>
              <a:pathLst>
                <a:path extrusionOk="0" h="3023" w="3023">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29"/>
            <p:cNvSpPr/>
            <p:nvPr/>
          </p:nvSpPr>
          <p:spPr>
            <a:xfrm>
              <a:off x="4138150" y="2693400"/>
              <a:ext cx="75575" cy="75575"/>
            </a:xfrm>
            <a:custGeom>
              <a:rect b="b" l="l" r="r" t="t"/>
              <a:pathLst>
                <a:path extrusionOk="0" h="3023" w="3023">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29"/>
            <p:cNvSpPr/>
            <p:nvPr/>
          </p:nvSpPr>
          <p:spPr>
            <a:xfrm>
              <a:off x="3939825" y="2693400"/>
              <a:ext cx="73225" cy="75575"/>
            </a:xfrm>
            <a:custGeom>
              <a:rect b="b" l="l" r="r" t="t"/>
              <a:pathLst>
                <a:path extrusionOk="0" h="3023" w="2929">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739" name="Google Shape;2739;p29"/>
          <p:cNvSpPr txBox="1"/>
          <p:nvPr/>
        </p:nvSpPr>
        <p:spPr>
          <a:xfrm>
            <a:off x="6094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p:cSld name="TITLE_AND_BODY_1">
    <p:bg>
      <p:bgPr>
        <a:solidFill>
          <a:schemeClr val="dk1"/>
        </a:solidFill>
      </p:bgPr>
    </p:bg>
    <p:spTree>
      <p:nvGrpSpPr>
        <p:cNvPr id="2740"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30"/>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44" name="Google Shape;2744;p30"/>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745" name="Google Shape;2745;p3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30"/>
          <p:cNvSpPr txBox="1"/>
          <p:nvPr>
            <p:ph idx="2" type="subTitle"/>
          </p:nvPr>
        </p:nvSpPr>
        <p:spPr>
          <a:xfrm>
            <a:off x="581025" y="201937"/>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748" name="Google Shape;2748;p3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chevrons">
  <p:cSld name="TITLE_AND_BODY_1_1">
    <p:bg>
      <p:bgPr>
        <a:solidFill>
          <a:schemeClr val="dk1"/>
        </a:solidFill>
      </p:bgPr>
    </p:bg>
    <p:spTree>
      <p:nvGrpSpPr>
        <p:cNvPr id="2749"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31"/>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31"/>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31"/>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31"/>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31"/>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31"/>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31"/>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31"/>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0" name="Google Shape;2760;p31"/>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31"/>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2" name="Google Shape;2762;p31"/>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3" name="Google Shape;2763;p31"/>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4" name="Google Shape;2764;p31"/>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5" name="Google Shape;2765;p31"/>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6" name="Google Shape;2766;p31"/>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7" name="Google Shape;2767;p31"/>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p31"/>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p31"/>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31"/>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31"/>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31"/>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31"/>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31"/>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31"/>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31"/>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31"/>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31"/>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31"/>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31"/>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31"/>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31"/>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31"/>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31"/>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31"/>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31"/>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31"/>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31"/>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31"/>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31"/>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31"/>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31"/>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31"/>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31"/>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31"/>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31"/>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31"/>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31"/>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31"/>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31"/>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31"/>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31"/>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31"/>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31"/>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31"/>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31"/>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1"/>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1"/>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1"/>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1"/>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515F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1" name="Google Shape;2811;p31"/>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31"/>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31"/>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16" name="Google Shape;2816;p31"/>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17" name="Google Shape;2817;p31"/>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18" name="Google Shape;2818;p3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31"/>
          <p:cNvSpPr txBox="1"/>
          <p:nvPr>
            <p:ph idx="2" type="subTitle"/>
          </p:nvPr>
        </p:nvSpPr>
        <p:spPr>
          <a:xfrm>
            <a:off x="581025" y="209023"/>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p:txBody>
      </p:sp>
      <p:sp>
        <p:nvSpPr>
          <p:cNvPr id="2821" name="Google Shape;2821;p31"/>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split w/wireframe chevron">
  <p:cSld name="TITLE_AND_BODY_1_1_1">
    <p:bg>
      <p:bgPr>
        <a:solidFill>
          <a:schemeClr val="dk1"/>
        </a:solidFill>
      </p:bgPr>
    </p:bg>
    <p:spTree>
      <p:nvGrpSpPr>
        <p:cNvPr id="2823"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rect b="b" l="l" r="r" t="t"/>
              <a:pathLst>
                <a:path extrusionOk="0" h="209520" w="85699">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32"/>
            <p:cNvSpPr/>
            <p:nvPr/>
          </p:nvSpPr>
          <p:spPr>
            <a:xfrm>
              <a:off x="4425725" y="4920775"/>
              <a:ext cx="442900" cy="555350"/>
            </a:xfrm>
            <a:custGeom>
              <a:rect b="b" l="l" r="r" t="t"/>
              <a:pathLst>
                <a:path extrusionOk="0" h="22214" w="17716">
                  <a:moveTo>
                    <a:pt x="17715" y="1"/>
                  </a:moveTo>
                  <a:lnTo>
                    <a:pt x="0" y="22213"/>
                  </a:lnTo>
                  <a:lnTo>
                    <a:pt x="1959" y="22213"/>
                  </a:lnTo>
                  <a:lnTo>
                    <a:pt x="17715" y="2449"/>
                  </a:lnTo>
                  <a:lnTo>
                    <a:pt x="17715" y="1"/>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32"/>
            <p:cNvSpPr/>
            <p:nvPr/>
          </p:nvSpPr>
          <p:spPr>
            <a:xfrm>
              <a:off x="4409650" y="238125"/>
              <a:ext cx="458975" cy="576750"/>
            </a:xfrm>
            <a:custGeom>
              <a:rect b="b" l="l" r="r" t="t"/>
              <a:pathLst>
                <a:path extrusionOk="0" h="23070" w="18359">
                  <a:moveTo>
                    <a:pt x="1" y="0"/>
                  </a:moveTo>
                  <a:lnTo>
                    <a:pt x="18358" y="23069"/>
                  </a:lnTo>
                  <a:lnTo>
                    <a:pt x="18358" y="20622"/>
                  </a:lnTo>
                  <a:lnTo>
                    <a:pt x="1959" y="0"/>
                  </a:lnTo>
                  <a:close/>
                </a:path>
              </a:pathLst>
            </a:custGeom>
            <a:solidFill>
              <a:srgbClr val="E2F0F9">
                <a:alpha val="580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29" name="Google Shape;2829;p32"/>
          <p:cNvSpPr txBox="1"/>
          <p:nvPr>
            <p:ph type="title"/>
          </p:nvPr>
        </p:nvSpPr>
        <p:spPr>
          <a:xfrm>
            <a:off x="311700" y="569150"/>
            <a:ext cx="4029000" cy="10470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0" name="Google Shape;2830;p32"/>
          <p:cNvSpPr txBox="1"/>
          <p:nvPr>
            <p:ph idx="1" type="body"/>
          </p:nvPr>
        </p:nvSpPr>
        <p:spPr>
          <a:xfrm>
            <a:off x="311700" y="1819425"/>
            <a:ext cx="4029000" cy="27600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SzPts val="1600"/>
              <a:buChar char="●"/>
              <a:defRPr/>
            </a:lvl1pPr>
            <a:lvl2pPr indent="-317500" lvl="1" marL="914400" rtl="0">
              <a:spcBef>
                <a:spcPts val="0"/>
              </a:spcBef>
              <a:spcAft>
                <a:spcPts val="0"/>
              </a:spcAft>
              <a:buSzPts val="1400"/>
              <a:buChar char="○"/>
              <a:defRPr/>
            </a:lvl2pPr>
            <a:lvl3pPr indent="-304800" lvl="2" marL="1371600" rtl="0">
              <a:spcBef>
                <a:spcPts val="0"/>
              </a:spcBef>
              <a:spcAft>
                <a:spcPts val="0"/>
              </a:spcAft>
              <a:buSzPts val="1200"/>
              <a:buChar char="■"/>
              <a:defRPr/>
            </a:lvl3pPr>
            <a:lvl4pPr indent="-304800" lvl="3" marL="1828800" rtl="0">
              <a:spcBef>
                <a:spcPts val="0"/>
              </a:spcBef>
              <a:spcAft>
                <a:spcPts val="0"/>
              </a:spcAft>
              <a:buSzPts val="1200"/>
              <a:buChar char="●"/>
              <a:defRPr/>
            </a:lvl4pPr>
            <a:lvl5pPr indent="-292100" lvl="4" marL="2286000" rtl="0">
              <a:spcBef>
                <a:spcPts val="0"/>
              </a:spcBef>
              <a:spcAft>
                <a:spcPts val="0"/>
              </a:spcAft>
              <a:buSzPts val="1000"/>
              <a:buChar char="○"/>
              <a:defRPr/>
            </a:lvl5pPr>
            <a:lvl6pPr indent="-292100" lvl="5" marL="2743200" rtl="0">
              <a:spcBef>
                <a:spcPts val="0"/>
              </a:spcBef>
              <a:spcAft>
                <a:spcPts val="0"/>
              </a:spcAft>
              <a:buSzPts val="1000"/>
              <a:buChar char="■"/>
              <a:defRPr/>
            </a:lvl6pPr>
            <a:lvl7pPr indent="-292100" lvl="6" marL="3200400" rtl="0">
              <a:spcBef>
                <a:spcPts val="0"/>
              </a:spcBef>
              <a:spcAft>
                <a:spcPts val="0"/>
              </a:spcAft>
              <a:buSzPts val="1000"/>
              <a:buChar char="●"/>
              <a:defRPr/>
            </a:lvl7pPr>
            <a:lvl8pPr indent="-285750" lvl="7" marL="3657600" rtl="0">
              <a:spcBef>
                <a:spcPts val="0"/>
              </a:spcBef>
              <a:spcAft>
                <a:spcPts val="0"/>
              </a:spcAft>
              <a:buSzPts val="900"/>
              <a:buChar char="○"/>
              <a:defRPr/>
            </a:lvl8pPr>
            <a:lvl9pPr indent="-285750" lvl="8" marL="4114800" rtl="0">
              <a:spcBef>
                <a:spcPts val="0"/>
              </a:spcBef>
              <a:spcAft>
                <a:spcPts val="0"/>
              </a:spcAft>
              <a:buSzPts val="900"/>
              <a:buChar char="■"/>
              <a:defRPr/>
            </a:lvl9pPr>
          </a:lstStyle>
          <a:p/>
        </p:txBody>
      </p:sp>
      <p:sp>
        <p:nvSpPr>
          <p:cNvPr id="2831" name="Google Shape;2831;p32"/>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fmla="val 55512" name="adj"/>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32"/>
          <p:cNvSpPr txBox="1"/>
          <p:nvPr>
            <p:ph idx="2" type="subTitle"/>
          </p:nvPr>
        </p:nvSpPr>
        <p:spPr>
          <a:xfrm>
            <a:off x="581025" y="193025"/>
            <a:ext cx="4029000" cy="316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p:txBody>
      </p:sp>
      <p:sp>
        <p:nvSpPr>
          <p:cNvPr id="2834" name="Google Shape;2834;p32"/>
          <p:cNvSpPr/>
          <p:nvPr/>
        </p:nvSpPr>
        <p:spPr>
          <a:xfrm>
            <a:off x="4790172" y="507328"/>
            <a:ext cx="1673311" cy="4153303"/>
          </a:xfrm>
          <a:custGeom>
            <a:rect b="b" l="l" r="r" t="t"/>
            <a:pathLst>
              <a:path extrusionOk="0" h="207821" w="82745">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36" name="Shape 2836"/>
        <p:cNvGrpSpPr/>
        <p:nvPr/>
      </p:nvGrpSpPr>
      <p:grpSpPr>
        <a:xfrm>
          <a:off x="0" y="0"/>
          <a:ext cx="0" cy="0"/>
          <a:chOff x="0" y="0"/>
          <a:chExt cx="0" cy="0"/>
        </a:xfrm>
      </p:grpSpPr>
      <p:sp>
        <p:nvSpPr>
          <p:cNvPr id="2837" name="Google Shape;2837;p33"/>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838" name="Google Shape;2838;p33"/>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39" name="Google Shape;2839;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2840" name="Google Shape;2840;p3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33"/>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33"/>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33"/>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33"/>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33"/>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33"/>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49" name="Google Shape;2849;p3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w/Light BG)">
  <p:cSld name="TITLE_AND_TWO_COLUMNS_1">
    <p:bg>
      <p:bgPr>
        <a:solidFill>
          <a:srgbClr val="E2F0F9">
            <a:alpha val="58099"/>
          </a:srgbClr>
        </a:solidFill>
      </p:bgPr>
    </p:bg>
    <p:spTree>
      <p:nvGrpSpPr>
        <p:cNvPr id="2850"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fmla="val 0" name="adj1"/>
              <a:gd fmla="val 5382146" name="adj2"/>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127" name="Google Shape;3127;p34"/>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28" name="Google Shape;3128;p3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29" name="Google Shape;3129;p3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sp>
        <p:nvSpPr>
          <p:cNvPr id="3130" name="Google Shape;3130;p3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3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3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3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3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3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3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39" name="Google Shape;3139;p3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40" name="Shape 3140"/>
        <p:cNvGrpSpPr/>
        <p:nvPr/>
      </p:nvGrpSpPr>
      <p:grpSpPr>
        <a:xfrm>
          <a:off x="0" y="0"/>
          <a:ext cx="0" cy="0"/>
          <a:chOff x="0" y="0"/>
          <a:chExt cx="0" cy="0"/>
        </a:xfrm>
      </p:grpSpPr>
      <p:sp>
        <p:nvSpPr>
          <p:cNvPr id="3141" name="Google Shape;3141;p35"/>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42" name="Google Shape;3142;p3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3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3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3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3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3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3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1" name="Google Shape;3151;p3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w/sidebar">
  <p:cSld name="TITLE_ONLY_1">
    <p:spTree>
      <p:nvGrpSpPr>
        <p:cNvPr id="3152"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36"/>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155" name="Google Shape;3155;p36"/>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57" name="Shape 3157"/>
        <p:cNvGrpSpPr/>
        <p:nvPr/>
      </p:nvGrpSpPr>
      <p:grpSpPr>
        <a:xfrm>
          <a:off x="0" y="0"/>
          <a:ext cx="0" cy="0"/>
          <a:chOff x="0" y="0"/>
          <a:chExt cx="0" cy="0"/>
        </a:xfrm>
      </p:grpSpPr>
      <p:sp>
        <p:nvSpPr>
          <p:cNvPr id="3158" name="Google Shape;3158;p37"/>
          <p:cNvSpPr txBox="1"/>
          <p:nvPr>
            <p:ph type="title"/>
          </p:nvPr>
        </p:nvSpPr>
        <p:spPr>
          <a:xfrm>
            <a:off x="311700" y="245972"/>
            <a:ext cx="2808000" cy="904200"/>
          </a:xfrm>
          <a:prstGeom prst="rect">
            <a:avLst/>
          </a:prstGeom>
        </p:spPr>
        <p:txBody>
          <a:bodyPr anchorCtr="0" anchor="t"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159" name="Google Shape;3159;p37"/>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60" name="Google Shape;3160;p37"/>
          <p:cNvSpPr txBox="1"/>
          <p:nvPr>
            <p:ph idx="1" type="body"/>
          </p:nvPr>
        </p:nvSpPr>
        <p:spPr>
          <a:xfrm>
            <a:off x="311700" y="1311825"/>
            <a:ext cx="3999900" cy="3265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292100" lvl="1" marL="914400" rtl="0">
              <a:spcBef>
                <a:spcPts val="0"/>
              </a:spcBef>
              <a:spcAft>
                <a:spcPts val="0"/>
              </a:spcAft>
              <a:buSzPts val="1000"/>
              <a:buChar char="○"/>
              <a:defRPr sz="1000"/>
            </a:lvl2pPr>
            <a:lvl3pPr indent="-292100" lvl="2" marL="1371600" rtl="0">
              <a:spcBef>
                <a:spcPts val="0"/>
              </a:spcBef>
              <a:spcAft>
                <a:spcPts val="0"/>
              </a:spcAft>
              <a:buSzPts val="1000"/>
              <a:buChar char="■"/>
              <a:defRPr sz="1000"/>
            </a:lvl3pPr>
            <a:lvl4pPr indent="-292100" lvl="3" marL="1828800" rtl="0">
              <a:spcBef>
                <a:spcPts val="0"/>
              </a:spcBef>
              <a:spcAft>
                <a:spcPts val="0"/>
              </a:spcAft>
              <a:buSzPts val="1000"/>
              <a:buChar char="●"/>
              <a:defRPr sz="1000"/>
            </a:lvl4pPr>
            <a:lvl5pPr indent="-292100" lvl="4" marL="2286000" rtl="0">
              <a:spcBef>
                <a:spcPts val="0"/>
              </a:spcBef>
              <a:spcAft>
                <a:spcPts val="0"/>
              </a:spcAft>
              <a:buSzPts val="1000"/>
              <a:buChar char="○"/>
              <a:defRPr/>
            </a:lvl5pPr>
            <a:lvl6pPr indent="-279400" lvl="5" marL="2743200" rtl="0">
              <a:spcBef>
                <a:spcPts val="0"/>
              </a:spcBef>
              <a:spcAft>
                <a:spcPts val="0"/>
              </a:spcAft>
              <a:buSzPts val="800"/>
              <a:buChar char="■"/>
              <a:defRPr sz="800"/>
            </a:lvl6pPr>
            <a:lvl7pPr indent="-279400" lvl="6" marL="3200400" rtl="0">
              <a:spcBef>
                <a:spcPts val="0"/>
              </a:spcBef>
              <a:spcAft>
                <a:spcPts val="0"/>
              </a:spcAft>
              <a:buSzPts val="800"/>
              <a:buChar char="●"/>
              <a:defRPr sz="800"/>
            </a:lvl7pPr>
            <a:lvl8pPr indent="-279400" lvl="7" marL="3657600" rtl="0">
              <a:spcBef>
                <a:spcPts val="0"/>
              </a:spcBef>
              <a:spcAft>
                <a:spcPts val="0"/>
              </a:spcAft>
              <a:buSzPts val="800"/>
              <a:buChar char="○"/>
              <a:defRPr sz="800"/>
            </a:lvl8pPr>
            <a:lvl9pPr indent="-279400" lvl="8" marL="4114800" rtl="0">
              <a:spcBef>
                <a:spcPts val="0"/>
              </a:spcBef>
              <a:spcAft>
                <a:spcPts val="0"/>
              </a:spcAft>
              <a:buSzPts val="800"/>
              <a:buChar char="■"/>
              <a:defRPr sz="800"/>
            </a:lvl9pPr>
          </a:lstStyle>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37"/>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4" name="Google Shape;3164;p37"/>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5" name="Google Shape;3165;p37"/>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6" name="Google Shape;3166;p37"/>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7" name="Google Shape;3167;p37"/>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8" name="Google Shape;3168;p37"/>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69" name="Google Shape;3169;p37"/>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170" name="Shape 3170"/>
        <p:cNvGrpSpPr/>
        <p:nvPr/>
      </p:nvGrpSpPr>
      <p:grpSpPr>
        <a:xfrm>
          <a:off x="0" y="0"/>
          <a:ext cx="0" cy="0"/>
          <a:chOff x="0" y="0"/>
          <a:chExt cx="0" cy="0"/>
        </a:xfrm>
      </p:grpSpPr>
      <p:sp>
        <p:nvSpPr>
          <p:cNvPr id="3171" name="Google Shape;3171;p3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172" name="Google Shape;3172;p38"/>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173"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5" name="Google Shape;3175;p3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3176" name="Google Shape;3176;p3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p:txBody>
      </p:sp>
      <p:sp>
        <p:nvSpPr>
          <p:cNvPr id="3177" name="Google Shape;3177;p3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30200" lvl="0" marL="457200" rtl="0">
              <a:spcBef>
                <a:spcPts val="0"/>
              </a:spcBef>
              <a:spcAft>
                <a:spcPts val="0"/>
              </a:spcAft>
              <a:buSzPts val="16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04800" lvl="2" marL="1371600" rtl="0">
              <a:spcBef>
                <a:spcPts val="0"/>
              </a:spcBef>
              <a:spcAft>
                <a:spcPts val="0"/>
              </a:spcAft>
              <a:buClr>
                <a:schemeClr val="lt2"/>
              </a:buClr>
              <a:buSzPts val="1200"/>
              <a:buChar char="■"/>
              <a:defRPr>
                <a:solidFill>
                  <a:schemeClr val="lt1"/>
                </a:solidFill>
              </a:defRPr>
            </a:lvl3pPr>
            <a:lvl4pPr indent="-304800" lvl="3" marL="1828800" rtl="0">
              <a:spcBef>
                <a:spcPts val="0"/>
              </a:spcBef>
              <a:spcAft>
                <a:spcPts val="0"/>
              </a:spcAft>
              <a:buClr>
                <a:schemeClr val="lt2"/>
              </a:buClr>
              <a:buSzPts val="1200"/>
              <a:buChar char="●"/>
              <a:defRPr>
                <a:solidFill>
                  <a:schemeClr val="lt1"/>
                </a:solidFill>
              </a:defRPr>
            </a:lvl4pPr>
            <a:lvl5pPr indent="-292100" lvl="4" marL="2286000" rtl="0">
              <a:spcBef>
                <a:spcPts val="0"/>
              </a:spcBef>
              <a:spcAft>
                <a:spcPts val="0"/>
              </a:spcAft>
              <a:buClr>
                <a:schemeClr val="lt2"/>
              </a:buClr>
              <a:buSzPts val="1000"/>
              <a:buChar char="○"/>
              <a:defRPr>
                <a:solidFill>
                  <a:schemeClr val="lt1"/>
                </a:solidFill>
              </a:defRPr>
            </a:lvl5pPr>
            <a:lvl6pPr indent="-292100" lvl="5" marL="2743200" rtl="0">
              <a:spcBef>
                <a:spcPts val="0"/>
              </a:spcBef>
              <a:spcAft>
                <a:spcPts val="0"/>
              </a:spcAft>
              <a:buClr>
                <a:schemeClr val="lt2"/>
              </a:buClr>
              <a:buSzPts val="1000"/>
              <a:buChar char="■"/>
              <a:defRPr>
                <a:solidFill>
                  <a:schemeClr val="lt1"/>
                </a:solidFill>
              </a:defRPr>
            </a:lvl6pPr>
            <a:lvl7pPr indent="-292100" lvl="6" marL="3200400" rtl="0">
              <a:spcBef>
                <a:spcPts val="0"/>
              </a:spcBef>
              <a:spcAft>
                <a:spcPts val="0"/>
              </a:spcAft>
              <a:buClr>
                <a:schemeClr val="lt2"/>
              </a:buClr>
              <a:buSzPts val="1000"/>
              <a:buChar char="●"/>
              <a:defRPr>
                <a:solidFill>
                  <a:schemeClr val="lt1"/>
                </a:solidFill>
              </a:defRPr>
            </a:lvl7pPr>
            <a:lvl8pPr indent="-285750" lvl="7" marL="3657600" rtl="0">
              <a:spcBef>
                <a:spcPts val="0"/>
              </a:spcBef>
              <a:spcAft>
                <a:spcPts val="0"/>
              </a:spcAft>
              <a:buClr>
                <a:schemeClr val="lt2"/>
              </a:buClr>
              <a:buSzPts val="900"/>
              <a:buChar char="○"/>
              <a:defRPr>
                <a:solidFill>
                  <a:schemeClr val="lt1"/>
                </a:solidFill>
              </a:defRPr>
            </a:lvl8pPr>
            <a:lvl9pPr indent="-285750" lvl="8" marL="4114800" rtl="0">
              <a:spcBef>
                <a:spcPts val="0"/>
              </a:spcBef>
              <a:spcAft>
                <a:spcPts val="0"/>
              </a:spcAft>
              <a:buClr>
                <a:schemeClr val="lt2"/>
              </a:buClr>
              <a:buSzPts val="900"/>
              <a:buChar char="■"/>
              <a:defRPr>
                <a:solidFill>
                  <a:schemeClr val="lt1"/>
                </a:solidFill>
              </a:defRPr>
            </a:lvl9pPr>
          </a:lstStyle>
          <a:p/>
        </p:txBody>
      </p:sp>
      <p:sp>
        <p:nvSpPr>
          <p:cNvPr id="3178" name="Google Shape;3178;p39"/>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X Power Statement" type="blank">
  <p:cSld name="BLANK">
    <p:bg>
      <p:bgPr>
        <a:solidFill>
          <a:schemeClr val="dk1"/>
        </a:solidFill>
      </p:bgPr>
    </p:bg>
    <p:spTree>
      <p:nvGrpSpPr>
        <p:cNvPr id="3181" name="Shape 3181"/>
        <p:cNvGrpSpPr/>
        <p:nvPr/>
      </p:nvGrpSpPr>
      <p:grpSpPr>
        <a:xfrm>
          <a:off x="0" y="0"/>
          <a:ext cx="0" cy="0"/>
          <a:chOff x="0" y="0"/>
          <a:chExt cx="0" cy="0"/>
        </a:xfrm>
      </p:grpSpPr>
      <p:sp>
        <p:nvSpPr>
          <p:cNvPr id="3182" name="Google Shape;3182;p40"/>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_3">
    <p:spTree>
      <p:nvGrpSpPr>
        <p:cNvPr id="3186" name="Shape 3186"/>
        <p:cNvGrpSpPr/>
        <p:nvPr/>
      </p:nvGrpSpPr>
      <p:grpSpPr>
        <a:xfrm>
          <a:off x="0" y="0"/>
          <a:ext cx="0" cy="0"/>
          <a:chOff x="0" y="0"/>
          <a:chExt cx="0" cy="0"/>
        </a:xfrm>
      </p:grpSpPr>
      <p:sp>
        <p:nvSpPr>
          <p:cNvPr id="3187" name="Google Shape;3187;p41"/>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p:cSld name="BLANK_2">
    <p:bg>
      <p:bgPr>
        <a:solidFill>
          <a:schemeClr val="dk1"/>
        </a:solidFill>
      </p:bgPr>
    </p:bg>
    <p:spTree>
      <p:nvGrpSpPr>
        <p:cNvPr id="3188"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2"/>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2"/>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2"/>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2"/>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2"/>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2"/>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2"/>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2"/>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2"/>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2"/>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2"/>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2"/>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2"/>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2"/>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2"/>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2"/>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2"/>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2"/>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2"/>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0" name="Google Shape;3210;p42"/>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1" name="Google Shape;3211;p42"/>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2"/>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2"/>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2"/>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2"/>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2"/>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2"/>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2"/>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2"/>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2"/>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2"/>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2"/>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2"/>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2"/>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2"/>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2"/>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2"/>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2"/>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2"/>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2"/>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2"/>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2"/>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2"/>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2"/>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2"/>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2"/>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2"/>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2"/>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2"/>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2"/>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2"/>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2"/>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2"/>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2"/>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2"/>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2"/>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2"/>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2"/>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2"/>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C8102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250" name="Google Shape;3250;p42"/>
          <p:cNvSpPr/>
          <p:nvPr/>
        </p:nvSpPr>
        <p:spPr>
          <a:xfrm>
            <a:off x="0" y="0"/>
            <a:ext cx="5743500" cy="5143500"/>
          </a:xfrm>
          <a:prstGeom prst="homePlate">
            <a:avLst>
              <a:gd fmla="val 39813" name="adj"/>
            </a:avLst>
          </a:prstGeom>
          <a:solidFill>
            <a:srgbClr val="253746"/>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2"/>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rgbClr val="253746"/>
          </a:solidFill>
          <a:ln>
            <a:noFill/>
          </a:ln>
          <a:effectLst>
            <a:outerShdw blurRad="228600" rotWithShape="0" algn="bl" dir="10800000" dist="38100">
              <a:srgbClr val="000000">
                <a:alpha val="35000"/>
              </a:srgbClr>
            </a:outerShdw>
          </a:effectLst>
        </p:spPr>
      </p:sp>
      <p:sp>
        <p:nvSpPr>
          <p:cNvPr id="3252" name="Google Shape;3252;p42"/>
          <p:cNvSpPr txBox="1"/>
          <p:nvPr/>
        </p:nvSpPr>
        <p:spPr>
          <a:xfrm>
            <a:off x="340275" y="951650"/>
            <a:ext cx="3804900" cy="85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white">
  <p:cSld name="BLANK_1">
    <p:bg>
      <p:bgPr>
        <a:solidFill>
          <a:schemeClr val="dk1"/>
        </a:solidFill>
      </p:bgPr>
    </p:bg>
    <p:spTree>
      <p:nvGrpSpPr>
        <p:cNvPr id="3256"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3"/>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3"/>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3"/>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3"/>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3"/>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3"/>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3"/>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3"/>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3"/>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3"/>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3"/>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3"/>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3"/>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3"/>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3"/>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3"/>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5" name="Google Shape;3275;p43"/>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6" name="Google Shape;3276;p43"/>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3"/>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3"/>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3"/>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3"/>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3"/>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3"/>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3"/>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3"/>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3"/>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3"/>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3"/>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3"/>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3"/>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3"/>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3"/>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3"/>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3"/>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3"/>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3"/>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3"/>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3"/>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3"/>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3"/>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3"/>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3"/>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3"/>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3"/>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3"/>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3"/>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3"/>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3"/>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3"/>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3"/>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3"/>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3"/>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3"/>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3"/>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3"/>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3"/>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3"/>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3"/>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18" name="Google Shape;3318;p43"/>
          <p:cNvSpPr/>
          <p:nvPr/>
        </p:nvSpPr>
        <p:spPr>
          <a:xfrm>
            <a:off x="0" y="0"/>
            <a:ext cx="5743500" cy="5143500"/>
          </a:xfrm>
          <a:prstGeom prst="homePlate">
            <a:avLst>
              <a:gd fmla="val 39813" name="adj"/>
            </a:avLst>
          </a:prstGeom>
          <a:solidFill>
            <a:schemeClr val="dk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3"/>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dk1"/>
          </a:solidFill>
          <a:ln>
            <a:noFill/>
          </a:ln>
          <a:effectLst>
            <a:outerShdw blurRad="228600" rotWithShape="0" algn="bl" dir="10800000" dist="38100">
              <a:srgbClr val="000000">
                <a:alpha val="35000"/>
              </a:srgbClr>
            </a:outerShdw>
          </a:effectLst>
        </p:spPr>
      </p:sp>
      <p:sp>
        <p:nvSpPr>
          <p:cNvPr id="3321" name="Google Shape;3321;p43"/>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slate">
  <p:cSld name="BLANK_1_2">
    <p:spTree>
      <p:nvGrpSpPr>
        <p:cNvPr id="3323"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rect b="b" l="l" r="r" t="t"/>
              <a:pathLst>
                <a:path extrusionOk="0" h="105399" w="84982">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4"/>
            <p:cNvSpPr/>
            <p:nvPr/>
          </p:nvSpPr>
          <p:spPr>
            <a:xfrm>
              <a:off x="3471225" y="2781900"/>
              <a:ext cx="2173150" cy="2695750"/>
            </a:xfrm>
            <a:custGeom>
              <a:rect b="b" l="l" r="r" t="t"/>
              <a:pathLst>
                <a:path extrusionOk="0" h="107830" w="86926">
                  <a:moveTo>
                    <a:pt x="85983" y="1"/>
                  </a:moveTo>
                  <a:lnTo>
                    <a:pt x="0" y="107829"/>
                  </a:lnTo>
                  <a:lnTo>
                    <a:pt x="1823" y="107829"/>
                  </a:lnTo>
                  <a:lnTo>
                    <a:pt x="86925" y="1155"/>
                  </a:lnTo>
                  <a:lnTo>
                    <a:pt x="85983"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4"/>
            <p:cNvSpPr/>
            <p:nvPr/>
          </p:nvSpPr>
          <p:spPr>
            <a:xfrm>
              <a:off x="3374000" y="2721150"/>
              <a:ext cx="2221750" cy="2756500"/>
            </a:xfrm>
            <a:custGeom>
              <a:rect b="b" l="l" r="r" t="t"/>
              <a:pathLst>
                <a:path extrusionOk="0" h="110260" w="8887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4"/>
            <p:cNvSpPr/>
            <p:nvPr/>
          </p:nvSpPr>
          <p:spPr>
            <a:xfrm>
              <a:off x="3278300" y="2661150"/>
              <a:ext cx="2269600" cy="2816500"/>
            </a:xfrm>
            <a:custGeom>
              <a:rect b="b" l="l" r="r" t="t"/>
              <a:pathLst>
                <a:path extrusionOk="0" h="112660" w="90784">
                  <a:moveTo>
                    <a:pt x="89872" y="0"/>
                  </a:moveTo>
                  <a:lnTo>
                    <a:pt x="0" y="112659"/>
                  </a:lnTo>
                  <a:lnTo>
                    <a:pt x="1853" y="112659"/>
                  </a:lnTo>
                  <a:lnTo>
                    <a:pt x="90784" y="1155"/>
                  </a:lnTo>
                  <a:lnTo>
                    <a:pt x="898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4"/>
            <p:cNvSpPr/>
            <p:nvPr/>
          </p:nvSpPr>
          <p:spPr>
            <a:xfrm>
              <a:off x="3181825" y="2600375"/>
              <a:ext cx="2317475" cy="2877275"/>
            </a:xfrm>
            <a:custGeom>
              <a:rect b="b" l="l" r="r" t="t"/>
              <a:pathLst>
                <a:path extrusionOk="0" h="115091" w="92699">
                  <a:moveTo>
                    <a:pt x="91787" y="0"/>
                  </a:moveTo>
                  <a:lnTo>
                    <a:pt x="1" y="115090"/>
                  </a:lnTo>
                  <a:lnTo>
                    <a:pt x="1854" y="115090"/>
                  </a:lnTo>
                  <a:lnTo>
                    <a:pt x="92698" y="1155"/>
                  </a:lnTo>
                  <a:lnTo>
                    <a:pt x="9178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4"/>
            <p:cNvSpPr/>
            <p:nvPr/>
          </p:nvSpPr>
          <p:spPr>
            <a:xfrm>
              <a:off x="3084600" y="2539600"/>
              <a:ext cx="2366825" cy="2938050"/>
            </a:xfrm>
            <a:custGeom>
              <a:rect b="b" l="l" r="r" t="t"/>
              <a:pathLst>
                <a:path extrusionOk="0" h="117522" w="94673">
                  <a:moveTo>
                    <a:pt x="93761" y="1"/>
                  </a:moveTo>
                  <a:lnTo>
                    <a:pt x="1" y="117521"/>
                  </a:lnTo>
                  <a:lnTo>
                    <a:pt x="1854" y="117521"/>
                  </a:lnTo>
                  <a:lnTo>
                    <a:pt x="94673" y="1155"/>
                  </a:lnTo>
                  <a:lnTo>
                    <a:pt x="93761"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4"/>
            <p:cNvSpPr/>
            <p:nvPr/>
          </p:nvSpPr>
          <p:spPr>
            <a:xfrm>
              <a:off x="2988125" y="2478850"/>
              <a:ext cx="2414700" cy="2998800"/>
            </a:xfrm>
            <a:custGeom>
              <a:rect b="b" l="l" r="r" t="t"/>
              <a:pathLst>
                <a:path extrusionOk="0" h="119952" w="96588">
                  <a:moveTo>
                    <a:pt x="95676" y="0"/>
                  </a:moveTo>
                  <a:lnTo>
                    <a:pt x="1" y="119951"/>
                  </a:lnTo>
                  <a:lnTo>
                    <a:pt x="1854" y="119951"/>
                  </a:lnTo>
                  <a:lnTo>
                    <a:pt x="96587" y="1155"/>
                  </a:lnTo>
                  <a:lnTo>
                    <a:pt x="956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4"/>
            <p:cNvSpPr/>
            <p:nvPr/>
          </p:nvSpPr>
          <p:spPr>
            <a:xfrm>
              <a:off x="2892425" y="2418825"/>
              <a:ext cx="2462550" cy="3058825"/>
            </a:xfrm>
            <a:custGeom>
              <a:rect b="b" l="l" r="r" t="t"/>
              <a:pathLst>
                <a:path extrusionOk="0" h="122353" w="98502">
                  <a:moveTo>
                    <a:pt x="97590" y="1"/>
                  </a:moveTo>
                  <a:lnTo>
                    <a:pt x="1" y="122352"/>
                  </a:lnTo>
                  <a:lnTo>
                    <a:pt x="1854" y="122352"/>
                  </a:lnTo>
                  <a:lnTo>
                    <a:pt x="98501" y="1155"/>
                  </a:lnTo>
                  <a:lnTo>
                    <a:pt x="9759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4"/>
            <p:cNvSpPr/>
            <p:nvPr/>
          </p:nvSpPr>
          <p:spPr>
            <a:xfrm>
              <a:off x="2795975" y="2358075"/>
              <a:ext cx="2511150" cy="3119575"/>
            </a:xfrm>
            <a:custGeom>
              <a:rect b="b" l="l" r="r" t="t"/>
              <a:pathLst>
                <a:path extrusionOk="0" h="124783" w="100446">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4"/>
            <p:cNvSpPr/>
            <p:nvPr/>
          </p:nvSpPr>
          <p:spPr>
            <a:xfrm>
              <a:off x="2698750" y="2297300"/>
              <a:ext cx="2559750" cy="3180350"/>
            </a:xfrm>
            <a:custGeom>
              <a:rect b="b" l="l" r="r" t="t"/>
              <a:pathLst>
                <a:path extrusionOk="0" h="127214" w="10239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4"/>
            <p:cNvSpPr/>
            <p:nvPr/>
          </p:nvSpPr>
          <p:spPr>
            <a:xfrm>
              <a:off x="2602275" y="2236550"/>
              <a:ext cx="2608375" cy="3241100"/>
            </a:xfrm>
            <a:custGeom>
              <a:rect b="b" l="l" r="r" t="t"/>
              <a:pathLst>
                <a:path extrusionOk="0" h="129644" w="104335">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4"/>
            <p:cNvSpPr/>
            <p:nvPr/>
          </p:nvSpPr>
          <p:spPr>
            <a:xfrm>
              <a:off x="2506575" y="2175775"/>
              <a:ext cx="2656225" cy="3301875"/>
            </a:xfrm>
            <a:custGeom>
              <a:rect b="b" l="l" r="r" t="t"/>
              <a:pathLst>
                <a:path extrusionOk="0" h="132075" w="106249">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4"/>
            <p:cNvSpPr/>
            <p:nvPr/>
          </p:nvSpPr>
          <p:spPr>
            <a:xfrm>
              <a:off x="2409350" y="2115775"/>
              <a:ext cx="2704850" cy="3361875"/>
            </a:xfrm>
            <a:custGeom>
              <a:rect b="b" l="l" r="r" t="t"/>
              <a:pathLst>
                <a:path extrusionOk="0" h="134475" w="108194">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4"/>
            <p:cNvSpPr/>
            <p:nvPr/>
          </p:nvSpPr>
          <p:spPr>
            <a:xfrm>
              <a:off x="2312875" y="2055000"/>
              <a:ext cx="2752700" cy="3422650"/>
            </a:xfrm>
            <a:custGeom>
              <a:rect b="b" l="l" r="r" t="t"/>
              <a:pathLst>
                <a:path extrusionOk="0" h="136906" w="110108">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4"/>
            <p:cNvSpPr/>
            <p:nvPr/>
          </p:nvSpPr>
          <p:spPr>
            <a:xfrm>
              <a:off x="2216425" y="1994225"/>
              <a:ext cx="2801300" cy="3483425"/>
            </a:xfrm>
            <a:custGeom>
              <a:rect b="b" l="l" r="r" t="t"/>
              <a:pathLst>
                <a:path extrusionOk="0" h="139337" w="112052">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4"/>
            <p:cNvSpPr/>
            <p:nvPr/>
          </p:nvSpPr>
          <p:spPr>
            <a:xfrm>
              <a:off x="2119950" y="1933475"/>
              <a:ext cx="2849925" cy="3544175"/>
            </a:xfrm>
            <a:custGeom>
              <a:rect b="b" l="l" r="r" t="t"/>
              <a:pathLst>
                <a:path extrusionOk="0" h="141767" w="113997">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4"/>
            <p:cNvSpPr/>
            <p:nvPr/>
          </p:nvSpPr>
          <p:spPr>
            <a:xfrm>
              <a:off x="2023475" y="1872700"/>
              <a:ext cx="2897775" cy="3604950"/>
            </a:xfrm>
            <a:custGeom>
              <a:rect b="b" l="l" r="r" t="t"/>
              <a:pathLst>
                <a:path extrusionOk="0" h="144198" w="115911">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4"/>
            <p:cNvSpPr/>
            <p:nvPr/>
          </p:nvSpPr>
          <p:spPr>
            <a:xfrm>
              <a:off x="1926275" y="1811950"/>
              <a:ext cx="2946375" cy="3665700"/>
            </a:xfrm>
            <a:custGeom>
              <a:rect b="b" l="l" r="r" t="t"/>
              <a:pathLst>
                <a:path extrusionOk="0" h="146628" w="117855">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4"/>
            <p:cNvSpPr/>
            <p:nvPr/>
          </p:nvSpPr>
          <p:spPr>
            <a:xfrm>
              <a:off x="3971775" y="1751175"/>
              <a:ext cx="853025" cy="1068750"/>
            </a:xfrm>
            <a:custGeom>
              <a:rect b="b" l="l" r="r" t="t"/>
              <a:pathLst>
                <a:path extrusionOk="0" h="42750" w="34121">
                  <a:moveTo>
                    <a:pt x="33178" y="0"/>
                  </a:moveTo>
                  <a:lnTo>
                    <a:pt x="1" y="41625"/>
                  </a:lnTo>
                  <a:lnTo>
                    <a:pt x="94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4"/>
            <p:cNvSpPr/>
            <p:nvPr/>
          </p:nvSpPr>
          <p:spPr>
            <a:xfrm>
              <a:off x="3923925" y="1691175"/>
              <a:ext cx="853025" cy="1068725"/>
            </a:xfrm>
            <a:custGeom>
              <a:rect b="b" l="l" r="r" t="t"/>
              <a:pathLst>
                <a:path extrusionOk="0" h="42749" w="34121">
                  <a:moveTo>
                    <a:pt x="33178" y="0"/>
                  </a:moveTo>
                  <a:lnTo>
                    <a:pt x="0" y="41594"/>
                  </a:lnTo>
                  <a:lnTo>
                    <a:pt x="912" y="42749"/>
                  </a:lnTo>
                  <a:lnTo>
                    <a:pt x="34120" y="1155"/>
                  </a:lnTo>
                  <a:lnTo>
                    <a:pt x="3317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4"/>
            <p:cNvSpPr/>
            <p:nvPr/>
          </p:nvSpPr>
          <p:spPr>
            <a:xfrm>
              <a:off x="3875300" y="1630400"/>
              <a:ext cx="853025" cy="1069500"/>
            </a:xfrm>
            <a:custGeom>
              <a:rect b="b" l="l" r="r" t="t"/>
              <a:pathLst>
                <a:path extrusionOk="0" h="42780" w="34121">
                  <a:moveTo>
                    <a:pt x="33209" y="1"/>
                  </a:moveTo>
                  <a:lnTo>
                    <a:pt x="1" y="41625"/>
                  </a:lnTo>
                  <a:lnTo>
                    <a:pt x="943" y="42780"/>
                  </a:lnTo>
                  <a:lnTo>
                    <a:pt x="34121"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4"/>
            <p:cNvSpPr/>
            <p:nvPr/>
          </p:nvSpPr>
          <p:spPr>
            <a:xfrm>
              <a:off x="3827450" y="1569650"/>
              <a:ext cx="853025" cy="1069475"/>
            </a:xfrm>
            <a:custGeom>
              <a:rect b="b" l="l" r="r" t="t"/>
              <a:pathLst>
                <a:path extrusionOk="0" h="42779" w="34121">
                  <a:moveTo>
                    <a:pt x="33179" y="0"/>
                  </a:moveTo>
                  <a:lnTo>
                    <a:pt x="1" y="41624"/>
                  </a:lnTo>
                  <a:lnTo>
                    <a:pt x="912" y="42779"/>
                  </a:lnTo>
                  <a:lnTo>
                    <a:pt x="34121" y="1155"/>
                  </a:lnTo>
                  <a:lnTo>
                    <a:pt x="3317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4"/>
            <p:cNvSpPr/>
            <p:nvPr/>
          </p:nvSpPr>
          <p:spPr>
            <a:xfrm>
              <a:off x="3778850" y="1508875"/>
              <a:ext cx="853025" cy="1069500"/>
            </a:xfrm>
            <a:custGeom>
              <a:rect b="b" l="l" r="r" t="t"/>
              <a:pathLst>
                <a:path extrusionOk="0" h="42780" w="34121">
                  <a:moveTo>
                    <a:pt x="33209" y="0"/>
                  </a:moveTo>
                  <a:lnTo>
                    <a:pt x="0" y="41625"/>
                  </a:lnTo>
                  <a:lnTo>
                    <a:pt x="912" y="42779"/>
                  </a:lnTo>
                  <a:lnTo>
                    <a:pt x="34120"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4"/>
            <p:cNvSpPr/>
            <p:nvPr/>
          </p:nvSpPr>
          <p:spPr>
            <a:xfrm>
              <a:off x="3731000" y="1448875"/>
              <a:ext cx="853000" cy="1069500"/>
            </a:xfrm>
            <a:custGeom>
              <a:rect b="b" l="l" r="r" t="t"/>
              <a:pathLst>
                <a:path extrusionOk="0" h="42780" w="34120">
                  <a:moveTo>
                    <a:pt x="33208" y="0"/>
                  </a:moveTo>
                  <a:lnTo>
                    <a:pt x="0" y="41625"/>
                  </a:lnTo>
                  <a:lnTo>
                    <a:pt x="912" y="42779"/>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4"/>
            <p:cNvSpPr/>
            <p:nvPr/>
          </p:nvSpPr>
          <p:spPr>
            <a:xfrm>
              <a:off x="3682375" y="1388100"/>
              <a:ext cx="853025" cy="1069500"/>
            </a:xfrm>
            <a:custGeom>
              <a:rect b="b" l="l" r="r" t="t"/>
              <a:pathLst>
                <a:path extrusionOk="0" h="42780" w="34121">
                  <a:moveTo>
                    <a:pt x="33209" y="1"/>
                  </a:moveTo>
                  <a:lnTo>
                    <a:pt x="1" y="41625"/>
                  </a:lnTo>
                  <a:lnTo>
                    <a:pt x="912" y="42779"/>
                  </a:lnTo>
                  <a:lnTo>
                    <a:pt x="34120" y="1155"/>
                  </a:lnTo>
                  <a:lnTo>
                    <a:pt x="3320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4"/>
            <p:cNvSpPr/>
            <p:nvPr/>
          </p:nvSpPr>
          <p:spPr>
            <a:xfrm>
              <a:off x="3633775" y="1327325"/>
              <a:ext cx="853775" cy="1070275"/>
            </a:xfrm>
            <a:custGeom>
              <a:rect b="b" l="l" r="r" t="t"/>
              <a:pathLst>
                <a:path extrusionOk="0" h="42811" w="34151">
                  <a:moveTo>
                    <a:pt x="33239" y="1"/>
                  </a:moveTo>
                  <a:lnTo>
                    <a:pt x="0" y="41656"/>
                  </a:lnTo>
                  <a:lnTo>
                    <a:pt x="94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4"/>
            <p:cNvSpPr/>
            <p:nvPr/>
          </p:nvSpPr>
          <p:spPr>
            <a:xfrm>
              <a:off x="3585925" y="1266575"/>
              <a:ext cx="853000" cy="1070250"/>
            </a:xfrm>
            <a:custGeom>
              <a:rect b="b" l="l" r="r" t="t"/>
              <a:pathLst>
                <a:path extrusionOk="0" h="42810" w="34120">
                  <a:moveTo>
                    <a:pt x="33208" y="0"/>
                  </a:moveTo>
                  <a:lnTo>
                    <a:pt x="0" y="41655"/>
                  </a:lnTo>
                  <a:lnTo>
                    <a:pt x="912" y="42810"/>
                  </a:lnTo>
                  <a:lnTo>
                    <a:pt x="34120" y="1155"/>
                  </a:lnTo>
                  <a:lnTo>
                    <a:pt x="3320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4"/>
            <p:cNvSpPr/>
            <p:nvPr/>
          </p:nvSpPr>
          <p:spPr>
            <a:xfrm>
              <a:off x="3537300" y="1206575"/>
              <a:ext cx="853775" cy="1070250"/>
            </a:xfrm>
            <a:custGeom>
              <a:rect b="b" l="l" r="r" t="t"/>
              <a:pathLst>
                <a:path extrusionOk="0" h="42810" w="34151">
                  <a:moveTo>
                    <a:pt x="33239" y="0"/>
                  </a:moveTo>
                  <a:lnTo>
                    <a:pt x="1" y="41655"/>
                  </a:lnTo>
                  <a:lnTo>
                    <a:pt x="942" y="42809"/>
                  </a:lnTo>
                  <a:lnTo>
                    <a:pt x="3415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4"/>
            <p:cNvSpPr/>
            <p:nvPr/>
          </p:nvSpPr>
          <p:spPr>
            <a:xfrm>
              <a:off x="3489450" y="1145800"/>
              <a:ext cx="853775" cy="1070250"/>
            </a:xfrm>
            <a:custGeom>
              <a:rect b="b" l="l" r="r" t="t"/>
              <a:pathLst>
                <a:path extrusionOk="0" h="42810" w="34151">
                  <a:moveTo>
                    <a:pt x="33209" y="0"/>
                  </a:moveTo>
                  <a:lnTo>
                    <a:pt x="1" y="41655"/>
                  </a:lnTo>
                  <a:lnTo>
                    <a:pt x="912" y="42810"/>
                  </a:lnTo>
                  <a:lnTo>
                    <a:pt x="34151" y="1155"/>
                  </a:lnTo>
                  <a:lnTo>
                    <a:pt x="3320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4"/>
            <p:cNvSpPr/>
            <p:nvPr/>
          </p:nvSpPr>
          <p:spPr>
            <a:xfrm>
              <a:off x="3440850" y="1085025"/>
              <a:ext cx="853775" cy="1070275"/>
            </a:xfrm>
            <a:custGeom>
              <a:rect b="b" l="l" r="r" t="t"/>
              <a:pathLst>
                <a:path extrusionOk="0" h="42811" w="34151">
                  <a:moveTo>
                    <a:pt x="33239" y="1"/>
                  </a:moveTo>
                  <a:lnTo>
                    <a:pt x="0" y="41656"/>
                  </a:lnTo>
                  <a:lnTo>
                    <a:pt x="912" y="42810"/>
                  </a:lnTo>
                  <a:lnTo>
                    <a:pt x="34150"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4"/>
            <p:cNvSpPr/>
            <p:nvPr/>
          </p:nvSpPr>
          <p:spPr>
            <a:xfrm>
              <a:off x="3392225" y="1024275"/>
              <a:ext cx="854550" cy="1071000"/>
            </a:xfrm>
            <a:custGeom>
              <a:rect b="b" l="l" r="r" t="t"/>
              <a:pathLst>
                <a:path extrusionOk="0" h="42840" w="34182">
                  <a:moveTo>
                    <a:pt x="33239" y="0"/>
                  </a:moveTo>
                  <a:lnTo>
                    <a:pt x="1" y="41685"/>
                  </a:lnTo>
                  <a:lnTo>
                    <a:pt x="942" y="42840"/>
                  </a:lnTo>
                  <a:lnTo>
                    <a:pt x="34181" y="1155"/>
                  </a:lnTo>
                  <a:lnTo>
                    <a:pt x="3323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4"/>
            <p:cNvSpPr/>
            <p:nvPr/>
          </p:nvSpPr>
          <p:spPr>
            <a:xfrm>
              <a:off x="3344375" y="964250"/>
              <a:ext cx="854525" cy="1071025"/>
            </a:xfrm>
            <a:custGeom>
              <a:rect b="b" l="l" r="r" t="t"/>
              <a:pathLst>
                <a:path extrusionOk="0" h="42841" w="34181">
                  <a:moveTo>
                    <a:pt x="33239" y="1"/>
                  </a:moveTo>
                  <a:lnTo>
                    <a:pt x="0" y="41686"/>
                  </a:lnTo>
                  <a:lnTo>
                    <a:pt x="912" y="42841"/>
                  </a:lnTo>
                  <a:lnTo>
                    <a:pt x="34181" y="1155"/>
                  </a:lnTo>
                  <a:lnTo>
                    <a:pt x="33239"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4"/>
            <p:cNvSpPr/>
            <p:nvPr/>
          </p:nvSpPr>
          <p:spPr>
            <a:xfrm>
              <a:off x="3295750" y="903500"/>
              <a:ext cx="854550" cy="1071025"/>
            </a:xfrm>
            <a:custGeom>
              <a:rect b="b" l="l" r="r" t="t"/>
              <a:pathLst>
                <a:path extrusionOk="0" h="42841" w="34182">
                  <a:moveTo>
                    <a:pt x="33270" y="0"/>
                  </a:moveTo>
                  <a:lnTo>
                    <a:pt x="1" y="41685"/>
                  </a:lnTo>
                  <a:lnTo>
                    <a:pt x="943" y="42840"/>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4"/>
            <p:cNvSpPr/>
            <p:nvPr/>
          </p:nvSpPr>
          <p:spPr>
            <a:xfrm>
              <a:off x="3247150" y="841975"/>
              <a:ext cx="854525" cy="1071775"/>
            </a:xfrm>
            <a:custGeom>
              <a:rect b="b" l="l" r="r" t="t"/>
              <a:pathLst>
                <a:path extrusionOk="0" h="42871" w="34181">
                  <a:moveTo>
                    <a:pt x="33269" y="0"/>
                  </a:moveTo>
                  <a:lnTo>
                    <a:pt x="0" y="41716"/>
                  </a:lnTo>
                  <a:lnTo>
                    <a:pt x="94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4"/>
            <p:cNvSpPr/>
            <p:nvPr/>
          </p:nvSpPr>
          <p:spPr>
            <a:xfrm>
              <a:off x="3198525" y="781200"/>
              <a:ext cx="854550" cy="1071775"/>
            </a:xfrm>
            <a:custGeom>
              <a:rect b="b" l="l" r="r" t="t"/>
              <a:pathLst>
                <a:path extrusionOk="0" h="42871" w="34182">
                  <a:moveTo>
                    <a:pt x="33270" y="1"/>
                  </a:moveTo>
                  <a:lnTo>
                    <a:pt x="1" y="41716"/>
                  </a:lnTo>
                  <a:lnTo>
                    <a:pt x="943" y="42871"/>
                  </a:lnTo>
                  <a:lnTo>
                    <a:pt x="34181"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4"/>
            <p:cNvSpPr/>
            <p:nvPr/>
          </p:nvSpPr>
          <p:spPr>
            <a:xfrm>
              <a:off x="3150675" y="721200"/>
              <a:ext cx="854550" cy="1071775"/>
            </a:xfrm>
            <a:custGeom>
              <a:rect b="b" l="l" r="r" t="t"/>
              <a:pathLst>
                <a:path extrusionOk="0" h="42871" w="34182">
                  <a:moveTo>
                    <a:pt x="33270" y="0"/>
                  </a:moveTo>
                  <a:lnTo>
                    <a:pt x="1" y="41716"/>
                  </a:lnTo>
                  <a:lnTo>
                    <a:pt x="943" y="42871"/>
                  </a:lnTo>
                  <a:lnTo>
                    <a:pt x="34181"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4"/>
            <p:cNvSpPr/>
            <p:nvPr/>
          </p:nvSpPr>
          <p:spPr>
            <a:xfrm>
              <a:off x="3102075" y="660425"/>
              <a:ext cx="855300" cy="1071775"/>
            </a:xfrm>
            <a:custGeom>
              <a:rect b="b" l="l" r="r" t="t"/>
              <a:pathLst>
                <a:path extrusionOk="0" h="42871" w="34212">
                  <a:moveTo>
                    <a:pt x="33300" y="1"/>
                  </a:moveTo>
                  <a:lnTo>
                    <a:pt x="0" y="41716"/>
                  </a:lnTo>
                  <a:lnTo>
                    <a:pt x="942" y="4287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4"/>
            <p:cNvSpPr/>
            <p:nvPr/>
          </p:nvSpPr>
          <p:spPr>
            <a:xfrm>
              <a:off x="3054225" y="599675"/>
              <a:ext cx="854525" cy="1071775"/>
            </a:xfrm>
            <a:custGeom>
              <a:rect b="b" l="l" r="r" t="t"/>
              <a:pathLst>
                <a:path extrusionOk="0" h="42871" w="34181">
                  <a:moveTo>
                    <a:pt x="33269" y="0"/>
                  </a:moveTo>
                  <a:lnTo>
                    <a:pt x="0" y="41716"/>
                  </a:lnTo>
                  <a:lnTo>
                    <a:pt x="912" y="42870"/>
                  </a:lnTo>
                  <a:lnTo>
                    <a:pt x="34181" y="1155"/>
                  </a:lnTo>
                  <a:lnTo>
                    <a:pt x="33269"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4"/>
            <p:cNvSpPr/>
            <p:nvPr/>
          </p:nvSpPr>
          <p:spPr>
            <a:xfrm>
              <a:off x="3005600" y="538900"/>
              <a:ext cx="855300" cy="1072550"/>
            </a:xfrm>
            <a:custGeom>
              <a:rect b="b" l="l" r="r" t="t"/>
              <a:pathLst>
                <a:path extrusionOk="0" h="42902" w="34212">
                  <a:moveTo>
                    <a:pt x="33270" y="1"/>
                  </a:moveTo>
                  <a:lnTo>
                    <a:pt x="1" y="41747"/>
                  </a:lnTo>
                  <a:lnTo>
                    <a:pt x="912" y="42901"/>
                  </a:lnTo>
                  <a:lnTo>
                    <a:pt x="34212" y="1155"/>
                  </a:lnTo>
                  <a:lnTo>
                    <a:pt x="3327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4"/>
            <p:cNvSpPr/>
            <p:nvPr/>
          </p:nvSpPr>
          <p:spPr>
            <a:xfrm>
              <a:off x="2957750" y="478900"/>
              <a:ext cx="855300" cy="1071775"/>
            </a:xfrm>
            <a:custGeom>
              <a:rect b="b" l="l" r="r" t="t"/>
              <a:pathLst>
                <a:path extrusionOk="0" h="42871" w="34212">
                  <a:moveTo>
                    <a:pt x="33270" y="0"/>
                  </a:moveTo>
                  <a:lnTo>
                    <a:pt x="1" y="41716"/>
                  </a:lnTo>
                  <a:lnTo>
                    <a:pt x="912" y="42870"/>
                  </a:lnTo>
                  <a:lnTo>
                    <a:pt x="34212" y="1155"/>
                  </a:lnTo>
                  <a:lnTo>
                    <a:pt x="3327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4"/>
            <p:cNvSpPr/>
            <p:nvPr/>
          </p:nvSpPr>
          <p:spPr>
            <a:xfrm>
              <a:off x="2909150" y="418125"/>
              <a:ext cx="855300" cy="1072550"/>
            </a:xfrm>
            <a:custGeom>
              <a:rect b="b" l="l" r="r" t="t"/>
              <a:pathLst>
                <a:path extrusionOk="0" h="42902" w="34212">
                  <a:moveTo>
                    <a:pt x="33300" y="1"/>
                  </a:moveTo>
                  <a:lnTo>
                    <a:pt x="0" y="41747"/>
                  </a:lnTo>
                  <a:lnTo>
                    <a:pt x="912" y="42901"/>
                  </a:lnTo>
                  <a:lnTo>
                    <a:pt x="34211" y="1155"/>
                  </a:lnTo>
                  <a:lnTo>
                    <a:pt x="33300" y="1"/>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4"/>
            <p:cNvSpPr/>
            <p:nvPr/>
          </p:nvSpPr>
          <p:spPr>
            <a:xfrm>
              <a:off x="2860525" y="357375"/>
              <a:ext cx="856050" cy="1072525"/>
            </a:xfrm>
            <a:custGeom>
              <a:rect b="b" l="l" r="r" t="t"/>
              <a:pathLst>
                <a:path extrusionOk="0" h="42901" w="34242">
                  <a:moveTo>
                    <a:pt x="33300" y="0"/>
                  </a:moveTo>
                  <a:lnTo>
                    <a:pt x="1" y="41746"/>
                  </a:lnTo>
                  <a:lnTo>
                    <a:pt x="943" y="42901"/>
                  </a:lnTo>
                  <a:lnTo>
                    <a:pt x="34242"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4"/>
            <p:cNvSpPr/>
            <p:nvPr/>
          </p:nvSpPr>
          <p:spPr>
            <a:xfrm>
              <a:off x="2812675" y="296600"/>
              <a:ext cx="855300" cy="1072525"/>
            </a:xfrm>
            <a:custGeom>
              <a:rect b="b" l="l" r="r" t="t"/>
              <a:pathLst>
                <a:path extrusionOk="0" h="42901" w="34212">
                  <a:moveTo>
                    <a:pt x="33300" y="0"/>
                  </a:moveTo>
                  <a:lnTo>
                    <a:pt x="1" y="41746"/>
                  </a:lnTo>
                  <a:lnTo>
                    <a:pt x="912" y="42901"/>
                  </a:lnTo>
                  <a:lnTo>
                    <a:pt x="34211" y="1155"/>
                  </a:lnTo>
                  <a:lnTo>
                    <a:pt x="333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4"/>
            <p:cNvSpPr/>
            <p:nvPr/>
          </p:nvSpPr>
          <p:spPr>
            <a:xfrm>
              <a:off x="2764075" y="238125"/>
              <a:ext cx="856050" cy="1071000"/>
            </a:xfrm>
            <a:custGeom>
              <a:rect b="b" l="l" r="r" t="t"/>
              <a:pathLst>
                <a:path extrusionOk="0" h="42840" w="34242">
                  <a:moveTo>
                    <a:pt x="33269" y="0"/>
                  </a:moveTo>
                  <a:lnTo>
                    <a:pt x="0" y="41685"/>
                  </a:lnTo>
                  <a:lnTo>
                    <a:pt x="942" y="42840"/>
                  </a:lnTo>
                  <a:lnTo>
                    <a:pt x="34241" y="1094"/>
                  </a:lnTo>
                  <a:lnTo>
                    <a:pt x="3336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4"/>
            <p:cNvSpPr/>
            <p:nvPr/>
          </p:nvSpPr>
          <p:spPr>
            <a:xfrm>
              <a:off x="2716200" y="238125"/>
              <a:ext cx="828725" cy="1010250"/>
            </a:xfrm>
            <a:custGeom>
              <a:rect b="b" l="l" r="r" t="t"/>
              <a:pathLst>
                <a:path extrusionOk="0" h="40410" w="33149">
                  <a:moveTo>
                    <a:pt x="31325" y="0"/>
                  </a:moveTo>
                  <a:lnTo>
                    <a:pt x="1" y="39255"/>
                  </a:lnTo>
                  <a:lnTo>
                    <a:pt x="912" y="40409"/>
                  </a:lnTo>
                  <a:lnTo>
                    <a:pt x="3314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4"/>
            <p:cNvSpPr/>
            <p:nvPr/>
          </p:nvSpPr>
          <p:spPr>
            <a:xfrm>
              <a:off x="2667600" y="238125"/>
              <a:ext cx="780850" cy="950225"/>
            </a:xfrm>
            <a:custGeom>
              <a:rect b="b" l="l" r="r" t="t"/>
              <a:pathLst>
                <a:path extrusionOk="0" h="38009" w="31234">
                  <a:moveTo>
                    <a:pt x="29381" y="0"/>
                  </a:moveTo>
                  <a:lnTo>
                    <a:pt x="0" y="36854"/>
                  </a:lnTo>
                  <a:lnTo>
                    <a:pt x="912" y="38009"/>
                  </a:lnTo>
                  <a:lnTo>
                    <a:pt x="3123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4"/>
            <p:cNvSpPr/>
            <p:nvPr/>
          </p:nvSpPr>
          <p:spPr>
            <a:xfrm>
              <a:off x="2618975" y="238125"/>
              <a:ext cx="733025" cy="889475"/>
            </a:xfrm>
            <a:custGeom>
              <a:rect b="b" l="l" r="r" t="t"/>
              <a:pathLst>
                <a:path extrusionOk="0" h="35579" w="29321">
                  <a:moveTo>
                    <a:pt x="27467" y="0"/>
                  </a:moveTo>
                  <a:lnTo>
                    <a:pt x="1" y="34424"/>
                  </a:lnTo>
                  <a:lnTo>
                    <a:pt x="943" y="35578"/>
                  </a:lnTo>
                  <a:lnTo>
                    <a:pt x="2932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4"/>
            <p:cNvSpPr/>
            <p:nvPr/>
          </p:nvSpPr>
          <p:spPr>
            <a:xfrm>
              <a:off x="2571125" y="238125"/>
              <a:ext cx="684400" cy="829450"/>
            </a:xfrm>
            <a:custGeom>
              <a:rect b="b" l="l" r="r" t="t"/>
              <a:pathLst>
                <a:path extrusionOk="0" h="33178" w="27376">
                  <a:moveTo>
                    <a:pt x="25553" y="0"/>
                  </a:moveTo>
                  <a:lnTo>
                    <a:pt x="1" y="32023"/>
                  </a:lnTo>
                  <a:lnTo>
                    <a:pt x="943" y="33178"/>
                  </a:lnTo>
                  <a:lnTo>
                    <a:pt x="27376"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3" name="Google Shape;3373;p44"/>
            <p:cNvSpPr/>
            <p:nvPr/>
          </p:nvSpPr>
          <p:spPr>
            <a:xfrm>
              <a:off x="2522525" y="238125"/>
              <a:ext cx="636550" cy="768700"/>
            </a:xfrm>
            <a:custGeom>
              <a:rect b="b" l="l" r="r" t="t"/>
              <a:pathLst>
                <a:path extrusionOk="0" h="30748" w="25462">
                  <a:moveTo>
                    <a:pt x="23608" y="0"/>
                  </a:moveTo>
                  <a:lnTo>
                    <a:pt x="0" y="29593"/>
                  </a:lnTo>
                  <a:lnTo>
                    <a:pt x="942" y="30747"/>
                  </a:lnTo>
                  <a:lnTo>
                    <a:pt x="25461"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4" name="Google Shape;3374;p44"/>
            <p:cNvSpPr/>
            <p:nvPr/>
          </p:nvSpPr>
          <p:spPr>
            <a:xfrm>
              <a:off x="2473900" y="238125"/>
              <a:ext cx="587950" cy="707925"/>
            </a:xfrm>
            <a:custGeom>
              <a:rect b="b" l="l" r="r" t="t"/>
              <a:pathLst>
                <a:path extrusionOk="0" h="28317" w="23518">
                  <a:moveTo>
                    <a:pt x="21664" y="0"/>
                  </a:moveTo>
                  <a:lnTo>
                    <a:pt x="1" y="27162"/>
                  </a:lnTo>
                  <a:lnTo>
                    <a:pt x="943" y="28317"/>
                  </a:lnTo>
                  <a:lnTo>
                    <a:pt x="2351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4"/>
            <p:cNvSpPr/>
            <p:nvPr/>
          </p:nvSpPr>
          <p:spPr>
            <a:xfrm>
              <a:off x="2426050" y="238125"/>
              <a:ext cx="539325" cy="647175"/>
            </a:xfrm>
            <a:custGeom>
              <a:rect b="b" l="l" r="r" t="t"/>
              <a:pathLst>
                <a:path extrusionOk="0" h="25887" w="21573">
                  <a:moveTo>
                    <a:pt x="19719" y="0"/>
                  </a:moveTo>
                  <a:lnTo>
                    <a:pt x="1" y="24732"/>
                  </a:lnTo>
                  <a:lnTo>
                    <a:pt x="912" y="25886"/>
                  </a:lnTo>
                  <a:lnTo>
                    <a:pt x="2157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4"/>
            <p:cNvSpPr/>
            <p:nvPr/>
          </p:nvSpPr>
          <p:spPr>
            <a:xfrm>
              <a:off x="2377450" y="238125"/>
              <a:ext cx="491450" cy="587150"/>
            </a:xfrm>
            <a:custGeom>
              <a:rect b="b" l="l" r="r" t="t"/>
              <a:pathLst>
                <a:path extrusionOk="0" h="23486" w="19658">
                  <a:moveTo>
                    <a:pt x="17835" y="0"/>
                  </a:moveTo>
                  <a:lnTo>
                    <a:pt x="0" y="22331"/>
                  </a:lnTo>
                  <a:lnTo>
                    <a:pt x="942" y="23486"/>
                  </a:lnTo>
                  <a:lnTo>
                    <a:pt x="19658"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4"/>
            <p:cNvSpPr/>
            <p:nvPr/>
          </p:nvSpPr>
          <p:spPr>
            <a:xfrm>
              <a:off x="2329600" y="238125"/>
              <a:ext cx="442850" cy="526400"/>
            </a:xfrm>
            <a:custGeom>
              <a:rect b="b" l="l" r="r" t="t"/>
              <a:pathLst>
                <a:path extrusionOk="0" h="21056" w="17714">
                  <a:moveTo>
                    <a:pt x="15860" y="0"/>
                  </a:moveTo>
                  <a:lnTo>
                    <a:pt x="0" y="19901"/>
                  </a:lnTo>
                  <a:lnTo>
                    <a:pt x="912" y="21055"/>
                  </a:lnTo>
                  <a:lnTo>
                    <a:pt x="17713"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4"/>
            <p:cNvSpPr/>
            <p:nvPr/>
          </p:nvSpPr>
          <p:spPr>
            <a:xfrm>
              <a:off x="2280975" y="238125"/>
              <a:ext cx="395000" cy="466400"/>
            </a:xfrm>
            <a:custGeom>
              <a:rect b="b" l="l" r="r" t="t"/>
              <a:pathLst>
                <a:path extrusionOk="0" h="18656" w="15800">
                  <a:moveTo>
                    <a:pt x="13946" y="0"/>
                  </a:moveTo>
                  <a:lnTo>
                    <a:pt x="1" y="17500"/>
                  </a:lnTo>
                  <a:lnTo>
                    <a:pt x="912" y="18655"/>
                  </a:lnTo>
                  <a:lnTo>
                    <a:pt x="1580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4"/>
            <p:cNvSpPr/>
            <p:nvPr/>
          </p:nvSpPr>
          <p:spPr>
            <a:xfrm>
              <a:off x="2232375" y="238125"/>
              <a:ext cx="346375" cy="405625"/>
            </a:xfrm>
            <a:custGeom>
              <a:rect b="b" l="l" r="r" t="t"/>
              <a:pathLst>
                <a:path extrusionOk="0" h="16225" w="13855">
                  <a:moveTo>
                    <a:pt x="12032" y="0"/>
                  </a:moveTo>
                  <a:lnTo>
                    <a:pt x="0" y="15070"/>
                  </a:lnTo>
                  <a:lnTo>
                    <a:pt x="942" y="16224"/>
                  </a:lnTo>
                  <a:lnTo>
                    <a:pt x="13855"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4"/>
            <p:cNvSpPr/>
            <p:nvPr/>
          </p:nvSpPr>
          <p:spPr>
            <a:xfrm>
              <a:off x="2184525" y="238125"/>
              <a:ext cx="298525" cy="345625"/>
            </a:xfrm>
            <a:custGeom>
              <a:rect b="b" l="l" r="r" t="t"/>
              <a:pathLst>
                <a:path extrusionOk="0" h="13825" w="11941">
                  <a:moveTo>
                    <a:pt x="10087" y="0"/>
                  </a:moveTo>
                  <a:lnTo>
                    <a:pt x="0" y="12670"/>
                  </a:lnTo>
                  <a:lnTo>
                    <a:pt x="912" y="13824"/>
                  </a:lnTo>
                  <a:lnTo>
                    <a:pt x="11940"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4"/>
            <p:cNvSpPr/>
            <p:nvPr/>
          </p:nvSpPr>
          <p:spPr>
            <a:xfrm>
              <a:off x="2135900" y="238125"/>
              <a:ext cx="250675" cy="284850"/>
            </a:xfrm>
            <a:custGeom>
              <a:rect b="b" l="l" r="r" t="t"/>
              <a:pathLst>
                <a:path extrusionOk="0" h="11394" w="10027">
                  <a:moveTo>
                    <a:pt x="8174" y="0"/>
                  </a:moveTo>
                  <a:lnTo>
                    <a:pt x="1" y="10239"/>
                  </a:lnTo>
                  <a:lnTo>
                    <a:pt x="942" y="11394"/>
                  </a:lnTo>
                  <a:lnTo>
                    <a:pt x="1002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4"/>
            <p:cNvSpPr/>
            <p:nvPr/>
          </p:nvSpPr>
          <p:spPr>
            <a:xfrm>
              <a:off x="2088050" y="238125"/>
              <a:ext cx="202075" cy="224075"/>
            </a:xfrm>
            <a:custGeom>
              <a:rect b="b" l="l" r="r" t="t"/>
              <a:pathLst>
                <a:path extrusionOk="0" h="8963" w="8083">
                  <a:moveTo>
                    <a:pt x="6229" y="0"/>
                  </a:moveTo>
                  <a:lnTo>
                    <a:pt x="1" y="7808"/>
                  </a:lnTo>
                  <a:lnTo>
                    <a:pt x="912" y="8963"/>
                  </a:lnTo>
                  <a:lnTo>
                    <a:pt x="8082"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4"/>
            <p:cNvSpPr/>
            <p:nvPr/>
          </p:nvSpPr>
          <p:spPr>
            <a:xfrm>
              <a:off x="2039450" y="238125"/>
              <a:ext cx="153450" cy="164075"/>
            </a:xfrm>
            <a:custGeom>
              <a:rect b="b" l="l" r="r" t="t"/>
              <a:pathLst>
                <a:path extrusionOk="0" h="6563" w="6138">
                  <a:moveTo>
                    <a:pt x="4314" y="0"/>
                  </a:moveTo>
                  <a:lnTo>
                    <a:pt x="0" y="5408"/>
                  </a:lnTo>
                  <a:lnTo>
                    <a:pt x="912" y="6563"/>
                  </a:lnTo>
                  <a:lnTo>
                    <a:pt x="6137"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4"/>
            <p:cNvSpPr/>
            <p:nvPr/>
          </p:nvSpPr>
          <p:spPr>
            <a:xfrm>
              <a:off x="1991575" y="238125"/>
              <a:ext cx="105625" cy="104075"/>
            </a:xfrm>
            <a:custGeom>
              <a:rect b="b" l="l" r="r" t="t"/>
              <a:pathLst>
                <a:path extrusionOk="0" h="4163" w="4225">
                  <a:moveTo>
                    <a:pt x="2371" y="0"/>
                  </a:moveTo>
                  <a:lnTo>
                    <a:pt x="1" y="3008"/>
                  </a:lnTo>
                  <a:lnTo>
                    <a:pt x="912" y="4162"/>
                  </a:lnTo>
                  <a:lnTo>
                    <a:pt x="4224" y="0"/>
                  </a:lnTo>
                  <a:close/>
                </a:path>
              </a:pathLst>
            </a:custGeom>
            <a:solidFill>
              <a:srgbClr val="D2D6D9">
                <a:alpha val="5714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85" name="Google Shape;3385;p44"/>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4"/>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4"/>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4"/>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4"/>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4"/>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4"/>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4"/>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95" name="Google Shape;3395;p44"/>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15000"/>
              </a:srgbClr>
            </a:outerShdw>
          </a:effectLst>
        </p:spPr>
      </p:sp>
      <p:sp>
        <p:nvSpPr>
          <p:cNvPr id="3396" name="Google Shape;3396;p44"/>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losing slide w/logo_red">
  <p:cSld name="BLANK_1_1">
    <p:bg>
      <p:bgPr>
        <a:solidFill>
          <a:schemeClr val="accent1"/>
        </a:solidFill>
      </p:bgPr>
    </p:bg>
    <p:spTree>
      <p:nvGrpSpPr>
        <p:cNvPr id="3397"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fmla="val 39813" name="adj"/>
            </a:avLst>
          </a:prstGeom>
          <a:solidFill>
            <a:schemeClr val="lt1"/>
          </a:solidFill>
          <a:ln>
            <a:noFill/>
          </a:ln>
          <a:effectLst>
            <a:outerShdw blurRad="228600" rotWithShape="0" algn="bl" dir="10800000" dist="38100">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5"/>
          <p:cNvSpPr txBox="1"/>
          <p:nvPr>
            <p:ph idx="12" type="sldNum"/>
          </p:nvPr>
        </p:nvSpPr>
        <p:spPr>
          <a:xfrm>
            <a:off x="8702350" y="4780525"/>
            <a:ext cx="318900" cy="272700"/>
          </a:xfrm>
          <a:prstGeom prst="rect">
            <a:avLst/>
          </a:prstGeom>
        </p:spPr>
        <p:txBody>
          <a:bodyPr anchorCtr="0" anchor="ctr" bIns="91425" lIns="91425" spcFirstLastPara="1" rIns="91425" wrap="square" tIns="91425">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rect b="b" l="l" r="r" t="t"/>
              <a:pathLst>
                <a:path extrusionOk="0" h="80666" w="97413">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5"/>
            <p:cNvSpPr/>
            <p:nvPr/>
          </p:nvSpPr>
          <p:spPr>
            <a:xfrm>
              <a:off x="2870725" y="1822850"/>
              <a:ext cx="2018850" cy="2016675"/>
            </a:xfrm>
            <a:custGeom>
              <a:rect b="b" l="l" r="r" t="t"/>
              <a:pathLst>
                <a:path extrusionOk="0" h="80667" w="80754">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5"/>
            <p:cNvSpPr/>
            <p:nvPr/>
          </p:nvSpPr>
          <p:spPr>
            <a:xfrm>
              <a:off x="4707625" y="1822875"/>
              <a:ext cx="2113100" cy="2016650"/>
            </a:xfrm>
            <a:custGeom>
              <a:rect b="b" l="l" r="r" t="t"/>
              <a:pathLst>
                <a:path extrusionOk="0" h="80666" w="84524">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5"/>
            <p:cNvSpPr/>
            <p:nvPr/>
          </p:nvSpPr>
          <p:spPr>
            <a:xfrm>
              <a:off x="5106550" y="2033300"/>
              <a:ext cx="651050" cy="1595800"/>
            </a:xfrm>
            <a:custGeom>
              <a:rect b="b" l="l" r="r" t="t"/>
              <a:pathLst>
                <a:path extrusionOk="0" h="63832" w="26042">
                  <a:moveTo>
                    <a:pt x="1" y="0"/>
                  </a:moveTo>
                  <a:lnTo>
                    <a:pt x="21746" y="31916"/>
                  </a:lnTo>
                  <a:lnTo>
                    <a:pt x="1" y="63831"/>
                  </a:lnTo>
                  <a:lnTo>
                    <a:pt x="4297" y="63831"/>
                  </a:lnTo>
                  <a:lnTo>
                    <a:pt x="26042" y="31916"/>
                  </a:lnTo>
                  <a:lnTo>
                    <a:pt x="4297" y="0"/>
                  </a:lnTo>
                  <a:close/>
                </a:path>
              </a:pathLst>
            </a:custGeom>
            <a:solidFill>
              <a:srgbClr val="CE1F3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5" name="Google Shape;3405;p45"/>
            <p:cNvSpPr/>
            <p:nvPr/>
          </p:nvSpPr>
          <p:spPr>
            <a:xfrm>
              <a:off x="5764150" y="2831175"/>
              <a:ext cx="247725" cy="725575"/>
            </a:xfrm>
            <a:custGeom>
              <a:rect b="b" l="l" r="r" t="t"/>
              <a:pathLst>
                <a:path extrusionOk="0" h="29023" w="9909">
                  <a:moveTo>
                    <a:pt x="9909" y="1"/>
                  </a:moveTo>
                  <a:lnTo>
                    <a:pt x="1" y="14556"/>
                  </a:lnTo>
                  <a:lnTo>
                    <a:pt x="9909" y="29023"/>
                  </a:lnTo>
                  <a:lnTo>
                    <a:pt x="9909" y="1"/>
                  </a:lnTo>
                  <a:close/>
                </a:path>
              </a:pathLst>
            </a:custGeom>
            <a:solidFill>
              <a:srgbClr val="9C18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6" name="Google Shape;3406;p45"/>
            <p:cNvSpPr/>
            <p:nvPr/>
          </p:nvSpPr>
          <p:spPr>
            <a:xfrm>
              <a:off x="6842625" y="1822875"/>
              <a:ext cx="197300" cy="236750"/>
            </a:xfrm>
            <a:custGeom>
              <a:rect b="b" l="l" r="r" t="t"/>
              <a:pathLst>
                <a:path extrusionOk="0" h="9470" w="7892">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7" name="Google Shape;3407;p45"/>
            <p:cNvSpPr/>
            <p:nvPr/>
          </p:nvSpPr>
          <p:spPr>
            <a:xfrm>
              <a:off x="7064025" y="1822875"/>
              <a:ext cx="254300" cy="236750"/>
            </a:xfrm>
            <a:custGeom>
              <a:rect b="b" l="l" r="r" t="t"/>
              <a:pathLst>
                <a:path extrusionOk="0" h="9470" w="10172">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08" name="Google Shape;3408;p45"/>
          <p:cNvSpPr/>
          <p:nvPr/>
        </p:nvSpPr>
        <p:spPr>
          <a:xfrm>
            <a:off x="5338775" y="-4750"/>
            <a:ext cx="3805047" cy="5153025"/>
          </a:xfrm>
          <a:custGeom>
            <a:rect b="b" l="l" r="r" t="t"/>
            <a:pathLst>
              <a:path extrusionOk="0" h="206121" w="152400">
                <a:moveTo>
                  <a:pt x="82105" y="103632"/>
                </a:moveTo>
                <a:lnTo>
                  <a:pt x="190" y="205930"/>
                </a:lnTo>
                <a:lnTo>
                  <a:pt x="152209" y="206121"/>
                </a:lnTo>
                <a:lnTo>
                  <a:pt x="152400" y="190"/>
                </a:lnTo>
                <a:lnTo>
                  <a:pt x="0" y="0"/>
                </a:lnTo>
                <a:close/>
              </a:path>
            </a:pathLst>
          </a:custGeom>
          <a:solidFill>
            <a:schemeClr val="lt1"/>
          </a:solidFill>
          <a:ln>
            <a:noFill/>
          </a:ln>
          <a:effectLst>
            <a:outerShdw blurRad="228600" rotWithShape="0" algn="bl" dir="10800000" dist="38100">
              <a:srgbClr val="000000">
                <a:alpha val="35000"/>
              </a:srgbClr>
            </a:outerShdw>
          </a:effectLst>
        </p:spPr>
      </p:sp>
      <p:sp>
        <p:nvSpPr>
          <p:cNvPr id="3409" name="Google Shape;3409;p45"/>
          <p:cNvSpPr txBox="1"/>
          <p:nvPr/>
        </p:nvSpPr>
        <p:spPr>
          <a:xfrm>
            <a:off x="244350" y="4765500"/>
            <a:ext cx="13155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White Arrow">
  <p:cSld name="Title Slide - White Arrow">
    <p:bg>
      <p:bgPr>
        <a:blipFill>
          <a:blip r:embed="rId2">
            <a:alphaModFix/>
          </a:blip>
          <a:stretch>
            <a:fillRect/>
          </a:stretch>
        </a:blipFill>
      </p:bgPr>
    </p:bg>
    <p:spTree>
      <p:nvGrpSpPr>
        <p:cNvPr id="3410" name="Shape 3410"/>
        <p:cNvGrpSpPr/>
        <p:nvPr/>
      </p:nvGrpSpPr>
      <p:grpSpPr>
        <a:xfrm>
          <a:off x="0" y="0"/>
          <a:ext cx="0" cy="0"/>
          <a:chOff x="0" y="0"/>
          <a:chExt cx="0" cy="0"/>
        </a:xfrm>
      </p:grpSpPr>
      <p:sp>
        <p:nvSpPr>
          <p:cNvPr id="3411" name="Google Shape;3411;p46"/>
          <p:cNvSpPr txBox="1"/>
          <p:nvPr>
            <p:ph type="ctrTitle"/>
          </p:nvPr>
        </p:nvSpPr>
        <p:spPr>
          <a:xfrm>
            <a:off x="589085" y="1274885"/>
            <a:ext cx="4317000" cy="14280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dk2"/>
              </a:buClr>
              <a:buSzPts val="3000"/>
              <a:buFont typeface="Inter Black"/>
              <a:buNone/>
              <a:defRPr sz="3000">
                <a:solidFill>
                  <a:schemeClr val="dk2"/>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3412" name="Google Shape;3412;p46"/>
          <p:cNvSpPr txBox="1"/>
          <p:nvPr>
            <p:ph idx="1" type="subTitle"/>
          </p:nvPr>
        </p:nvSpPr>
        <p:spPr>
          <a:xfrm>
            <a:off x="589085" y="3024554"/>
            <a:ext cx="4317000" cy="989100"/>
          </a:xfrm>
          <a:prstGeom prst="rect">
            <a:avLst/>
          </a:prstGeom>
          <a:noFill/>
          <a:ln>
            <a:noFill/>
          </a:ln>
        </p:spPr>
        <p:txBody>
          <a:bodyPr anchorCtr="0" anchor="t" bIns="34275" lIns="68575" spcFirstLastPara="1" rIns="68575" wrap="square" tIns="34275">
            <a:normAutofit/>
          </a:bodyPr>
          <a:lstStyle>
            <a:lvl1pPr lvl="0" rtl="0" algn="l">
              <a:lnSpc>
                <a:spcPct val="90000"/>
              </a:lnSpc>
              <a:spcBef>
                <a:spcPts val="800"/>
              </a:spcBef>
              <a:spcAft>
                <a:spcPts val="0"/>
              </a:spcAft>
              <a:buClr>
                <a:srgbClr val="515151"/>
              </a:buClr>
              <a:buSzPts val="1500"/>
              <a:buNone/>
              <a:defRPr b="0" i="0" sz="1500">
                <a:solidFill>
                  <a:srgbClr val="515151"/>
                </a:solidFill>
                <a:latin typeface="Inter"/>
                <a:ea typeface="Inter"/>
                <a:cs typeface="Inter"/>
                <a:sym typeface="Inter"/>
              </a:defRPr>
            </a:lvl1pPr>
            <a:lvl2pPr lvl="1" rtl="0" algn="ctr">
              <a:lnSpc>
                <a:spcPct val="90000"/>
              </a:lnSpc>
              <a:spcBef>
                <a:spcPts val="400"/>
              </a:spcBef>
              <a:spcAft>
                <a:spcPts val="0"/>
              </a:spcAft>
              <a:buClr>
                <a:schemeClr val="lt1"/>
              </a:buClr>
              <a:buSzPts val="1500"/>
              <a:buNone/>
              <a:defRPr sz="1500"/>
            </a:lvl2pPr>
            <a:lvl3pPr lvl="2" rtl="0" algn="ctr">
              <a:lnSpc>
                <a:spcPct val="90000"/>
              </a:lnSpc>
              <a:spcBef>
                <a:spcPts val="400"/>
              </a:spcBef>
              <a:spcAft>
                <a:spcPts val="0"/>
              </a:spcAft>
              <a:buClr>
                <a:schemeClr val="lt1"/>
              </a:buClr>
              <a:buSzPts val="1400"/>
              <a:buNone/>
              <a:defRPr sz="1400"/>
            </a:lvl3pPr>
            <a:lvl4pPr lvl="3" rtl="0" algn="ctr">
              <a:lnSpc>
                <a:spcPct val="90000"/>
              </a:lnSpc>
              <a:spcBef>
                <a:spcPts val="400"/>
              </a:spcBef>
              <a:spcAft>
                <a:spcPts val="0"/>
              </a:spcAft>
              <a:buClr>
                <a:schemeClr val="lt1"/>
              </a:buClr>
              <a:buSzPts val="1200"/>
              <a:buNone/>
              <a:defRPr sz="1200"/>
            </a:lvl4pPr>
            <a:lvl5pPr lvl="4" rtl="0" algn="ctr">
              <a:lnSpc>
                <a:spcPct val="90000"/>
              </a:lnSpc>
              <a:spcBef>
                <a:spcPts val="400"/>
              </a:spcBef>
              <a:spcAft>
                <a:spcPts val="0"/>
              </a:spcAft>
              <a:buClr>
                <a:schemeClr val="lt1"/>
              </a:buClr>
              <a:buSzPts val="1200"/>
              <a:buNone/>
              <a:defRPr sz="1200"/>
            </a:lvl5pPr>
            <a:lvl6pPr lvl="5" rtl="0" algn="ctr">
              <a:lnSpc>
                <a:spcPct val="90000"/>
              </a:lnSpc>
              <a:spcBef>
                <a:spcPts val="400"/>
              </a:spcBef>
              <a:spcAft>
                <a:spcPts val="0"/>
              </a:spcAft>
              <a:buClr>
                <a:schemeClr val="dk1"/>
              </a:buClr>
              <a:buSzPts val="1200"/>
              <a:buNone/>
              <a:defRPr sz="1200"/>
            </a:lvl6pPr>
            <a:lvl7pPr lvl="6" rtl="0" algn="ctr">
              <a:lnSpc>
                <a:spcPct val="90000"/>
              </a:lnSpc>
              <a:spcBef>
                <a:spcPts val="400"/>
              </a:spcBef>
              <a:spcAft>
                <a:spcPts val="0"/>
              </a:spcAft>
              <a:buClr>
                <a:schemeClr val="dk1"/>
              </a:buClr>
              <a:buSzPts val="1200"/>
              <a:buNone/>
              <a:defRPr sz="1200"/>
            </a:lvl7pPr>
            <a:lvl8pPr lvl="7" rtl="0" algn="ctr">
              <a:lnSpc>
                <a:spcPct val="90000"/>
              </a:lnSpc>
              <a:spcBef>
                <a:spcPts val="400"/>
              </a:spcBef>
              <a:spcAft>
                <a:spcPts val="0"/>
              </a:spcAft>
              <a:buClr>
                <a:schemeClr val="dk1"/>
              </a:buClr>
              <a:buSzPts val="1200"/>
              <a:buNone/>
              <a:defRPr sz="1200"/>
            </a:lvl8pPr>
            <a:lvl9pPr lvl="8" rtl="0" algn="ctr">
              <a:lnSpc>
                <a:spcPct val="90000"/>
              </a:lnSpc>
              <a:spcBef>
                <a:spcPts val="400"/>
              </a:spcBef>
              <a:spcAft>
                <a:spcPts val="0"/>
              </a:spcAft>
              <a:buClr>
                <a:schemeClr val="dk1"/>
              </a:buClr>
              <a:buSzPts val="1200"/>
              <a:buNone/>
              <a:defRPr sz="1200"/>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lide - Slate Blue Arrow">
  <p:cSld name="Slide - Slate Blue Arrow">
    <p:bg>
      <p:bgPr>
        <a:blipFill>
          <a:blip r:embed="rId2">
            <a:alphaModFix/>
          </a:blip>
          <a:stretch>
            <a:fillRect/>
          </a:stretch>
        </a:blipFill>
      </p:bgPr>
    </p:bg>
    <p:spTree>
      <p:nvGrpSpPr>
        <p:cNvPr id="3413"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700"/>
              <a:buFont typeface="Arial"/>
              <a:buNone/>
            </a:pPr>
            <a:r>
              <a:t/>
            </a:r>
            <a:endParaRPr b="0" i="0" sz="700" u="none" cap="none" strike="noStrike">
              <a:solidFill>
                <a:schemeClr val="lt1"/>
              </a:solidFill>
              <a:latin typeface="Arial"/>
              <a:ea typeface="Arial"/>
              <a:cs typeface="Arial"/>
              <a:sym typeface="Arial"/>
            </a:endParaRPr>
          </a:p>
        </p:txBody>
      </p:sp>
      <p:sp>
        <p:nvSpPr>
          <p:cNvPr id="3415" name="Google Shape;3415;p47"/>
          <p:cNvSpPr txBox="1"/>
          <p:nvPr>
            <p:ph idx="1" type="body"/>
          </p:nvPr>
        </p:nvSpPr>
        <p:spPr>
          <a:xfrm>
            <a:off x="874835" y="1258745"/>
            <a:ext cx="7394400" cy="2985900"/>
          </a:xfrm>
          <a:prstGeom prst="rect">
            <a:avLst/>
          </a:prstGeom>
          <a:noFill/>
          <a:ln>
            <a:noFill/>
          </a:ln>
        </p:spPr>
        <p:txBody>
          <a:bodyPr anchorCtr="0" anchor="t" bIns="34275" lIns="68575" spcFirstLastPara="1" rIns="68575" wrap="square" tIns="34275">
            <a:normAutofit/>
          </a:bodyPr>
          <a:lstStyle>
            <a:lvl1pPr indent="-323850" lvl="0" marL="457200" rtl="0" algn="l">
              <a:lnSpc>
                <a:spcPct val="90000"/>
              </a:lnSpc>
              <a:spcBef>
                <a:spcPts val="800"/>
              </a:spcBef>
              <a:spcAft>
                <a:spcPts val="0"/>
              </a:spcAft>
              <a:buClr>
                <a:schemeClr val="lt1"/>
              </a:buClr>
              <a:buSzPts val="1500"/>
              <a:buChar char="•"/>
              <a:defRPr b="0" i="0" sz="1500">
                <a:latin typeface="Inter"/>
                <a:ea typeface="Inter"/>
                <a:cs typeface="Inter"/>
                <a:sym typeface="Inter"/>
              </a:defRPr>
            </a:lvl1pPr>
            <a:lvl2pPr indent="-317500" lvl="1" marL="914400" rtl="0" algn="l">
              <a:lnSpc>
                <a:spcPct val="90000"/>
              </a:lnSpc>
              <a:spcBef>
                <a:spcPts val="400"/>
              </a:spcBef>
              <a:spcAft>
                <a:spcPts val="0"/>
              </a:spcAft>
              <a:buClr>
                <a:schemeClr val="lt1"/>
              </a:buClr>
              <a:buSzPts val="1400"/>
              <a:buChar char="•"/>
              <a:defRPr b="0" i="0" sz="1400">
                <a:latin typeface="Inter"/>
                <a:ea typeface="Inter"/>
                <a:cs typeface="Inter"/>
                <a:sym typeface="Inter"/>
              </a:defRPr>
            </a:lvl2pPr>
            <a:lvl3pPr indent="-304800" lvl="2" marL="1371600" rtl="0" algn="l">
              <a:lnSpc>
                <a:spcPct val="90000"/>
              </a:lnSpc>
              <a:spcBef>
                <a:spcPts val="400"/>
              </a:spcBef>
              <a:spcAft>
                <a:spcPts val="0"/>
              </a:spcAft>
              <a:buClr>
                <a:schemeClr val="lt1"/>
              </a:buClr>
              <a:buSzPts val="1200"/>
              <a:buChar char="•"/>
              <a:defRPr b="0" i="0" sz="1200">
                <a:latin typeface="Inter"/>
                <a:ea typeface="Inter"/>
                <a:cs typeface="Inter"/>
                <a:sym typeface="Inter"/>
              </a:defRPr>
            </a:lvl3pPr>
            <a:lvl4pPr indent="-298450" lvl="3" marL="1828800" rtl="0" algn="l">
              <a:lnSpc>
                <a:spcPct val="90000"/>
              </a:lnSpc>
              <a:spcBef>
                <a:spcPts val="400"/>
              </a:spcBef>
              <a:spcAft>
                <a:spcPts val="0"/>
              </a:spcAft>
              <a:buClr>
                <a:schemeClr val="lt1"/>
              </a:buClr>
              <a:buSzPts val="1100"/>
              <a:buChar char="•"/>
              <a:defRPr b="0" i="0" sz="1100">
                <a:latin typeface="Inter"/>
                <a:ea typeface="Inter"/>
                <a:cs typeface="Inter"/>
                <a:sym typeface="Inter"/>
              </a:defRPr>
            </a:lvl4pPr>
            <a:lvl5pPr indent="-298450" lvl="4" marL="2286000" rtl="0" algn="l">
              <a:lnSpc>
                <a:spcPct val="90000"/>
              </a:lnSpc>
              <a:spcBef>
                <a:spcPts val="400"/>
              </a:spcBef>
              <a:spcAft>
                <a:spcPts val="0"/>
              </a:spcAft>
              <a:buClr>
                <a:schemeClr val="lt1"/>
              </a:buClr>
              <a:buSzPts val="1100"/>
              <a:buChar char="•"/>
              <a:defRPr b="0" i="0" sz="1100">
                <a:latin typeface="Inter"/>
                <a:ea typeface="Inter"/>
                <a:cs typeface="Inter"/>
                <a:sym typeface="Inte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3416" name="Google Shape;3416;p47"/>
          <p:cNvSpPr txBox="1"/>
          <p:nvPr>
            <p:ph type="ctrTitle"/>
          </p:nvPr>
        </p:nvSpPr>
        <p:spPr>
          <a:xfrm>
            <a:off x="874835" y="423549"/>
            <a:ext cx="7394400" cy="569100"/>
          </a:xfrm>
          <a:prstGeom prst="rect">
            <a:avLst/>
          </a:prstGeom>
          <a:noFill/>
          <a:ln>
            <a:noFill/>
          </a:ln>
        </p:spPr>
        <p:txBody>
          <a:bodyPr anchorCtr="0" anchor="b" bIns="34275" lIns="68575" spcFirstLastPara="1" rIns="68575" wrap="square" tIns="34275">
            <a:normAutofit/>
          </a:bodyPr>
          <a:lstStyle>
            <a:lvl1pPr lvl="0" rtl="0" algn="l">
              <a:lnSpc>
                <a:spcPct val="90000"/>
              </a:lnSpc>
              <a:spcBef>
                <a:spcPts val="0"/>
              </a:spcBef>
              <a:spcAft>
                <a:spcPts val="0"/>
              </a:spcAft>
              <a:buClr>
                <a:schemeClr val="lt1"/>
              </a:buClr>
              <a:buSzPts val="3000"/>
              <a:buFont typeface="Inter Black"/>
              <a:buNone/>
              <a:defRPr sz="3000">
                <a:solidFill>
                  <a:schemeClr val="lt1"/>
                </a:solidFill>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 Logo Arrow Slate Blue">
  <p:cSld name="Cover - Logo Arrow Slate Blue">
    <p:bg>
      <p:bgPr>
        <a:blipFill>
          <a:blip r:embed="rId2">
            <a:alphaModFix/>
          </a:blip>
          <a:stretch>
            <a:fillRect/>
          </a:stretch>
        </a:blipFill>
      </p:bgPr>
    </p:bg>
    <p:spTree>
      <p:nvGrpSpPr>
        <p:cNvPr id="3417" name="Shape 3417"/>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
    <p:spTree>
      <p:nvGrpSpPr>
        <p:cNvPr id="3418" name="Shape 3418"/>
        <p:cNvGrpSpPr/>
        <p:nvPr/>
      </p:nvGrpSpPr>
      <p:grpSpPr>
        <a:xfrm>
          <a:off x="0" y="0"/>
          <a:ext cx="0" cy="0"/>
          <a:chOff x="0" y="0"/>
          <a:chExt cx="0" cy="0"/>
        </a:xfrm>
      </p:grpSpPr>
      <p:sp>
        <p:nvSpPr>
          <p:cNvPr id="3419" name="Google Shape;3419;p49"/>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indent="0" lvl="0"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1pPr>
            <a:lvl2pPr indent="0" lvl="1"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2pPr>
            <a:lvl3pPr indent="0" lvl="2"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3pPr>
            <a:lvl4pPr indent="0" lvl="3"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4pPr>
            <a:lvl5pPr indent="0" lvl="4"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5pPr>
            <a:lvl6pPr indent="0" lvl="5"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6pPr>
            <a:lvl7pPr indent="0" lvl="6"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7pPr>
            <a:lvl8pPr indent="0" lvl="7"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8pPr>
            <a:lvl9pPr indent="0" lvl="8" marL="0" marR="0" algn="r">
              <a:lnSpc>
                <a:spcPct val="100000"/>
              </a:lnSpc>
              <a:spcBef>
                <a:spcPts val="0"/>
              </a:spcBef>
              <a:spcAft>
                <a:spcPts val="0"/>
              </a:spcAft>
              <a:buClr>
                <a:srgbClr val="000000"/>
              </a:buClr>
              <a:buSzPts val="700"/>
              <a:buFont typeface="Arial"/>
              <a:buNone/>
              <a:defRPr b="0" i="0" sz="700" u="none" cap="none" strike="noStrike">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1.xml"/><Relationship Id="rId22" Type="http://schemas.openxmlformats.org/officeDocument/2006/relationships/slideLayout" Target="../slideLayouts/slideLayout33.xml"/><Relationship Id="rId21" Type="http://schemas.openxmlformats.org/officeDocument/2006/relationships/slideLayout" Target="../slideLayouts/slideLayout32.xml"/><Relationship Id="rId24" Type="http://schemas.openxmlformats.org/officeDocument/2006/relationships/slideLayout" Target="../slideLayouts/slideLayout35.xml"/><Relationship Id="rId23" Type="http://schemas.openxmlformats.org/officeDocument/2006/relationships/slideLayout" Target="../slideLayouts/slideLayout34.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slideLayout" Target="../slideLayouts/slideLayout37.xml"/><Relationship Id="rId25" Type="http://schemas.openxmlformats.org/officeDocument/2006/relationships/slideLayout" Target="../slideLayouts/slideLayout36.xml"/><Relationship Id="rId28" Type="http://schemas.openxmlformats.org/officeDocument/2006/relationships/slideLayout" Target="../slideLayouts/slideLayout39.xml"/><Relationship Id="rId27" Type="http://schemas.openxmlformats.org/officeDocument/2006/relationships/slideLayout" Target="../slideLayouts/slideLayout38.xml"/><Relationship Id="rId5" Type="http://schemas.openxmlformats.org/officeDocument/2006/relationships/slideLayout" Target="../slideLayouts/slideLayout16.xml"/><Relationship Id="rId6" Type="http://schemas.openxmlformats.org/officeDocument/2006/relationships/slideLayout" Target="../slideLayouts/slideLayout17.xml"/><Relationship Id="rId29" Type="http://schemas.openxmlformats.org/officeDocument/2006/relationships/slideLayout" Target="../slideLayouts/slideLayout40.xml"/><Relationship Id="rId7" Type="http://schemas.openxmlformats.org/officeDocument/2006/relationships/slideLayout" Target="../slideLayouts/slideLayout18.xml"/><Relationship Id="rId8" Type="http://schemas.openxmlformats.org/officeDocument/2006/relationships/slideLayout" Target="../slideLayouts/slideLayout19.xml"/><Relationship Id="rId31" Type="http://schemas.openxmlformats.org/officeDocument/2006/relationships/slideLayout" Target="../slideLayouts/slideLayout42.xml"/><Relationship Id="rId30" Type="http://schemas.openxmlformats.org/officeDocument/2006/relationships/slideLayout" Target="../slideLayouts/slideLayout41.xml"/><Relationship Id="rId11" Type="http://schemas.openxmlformats.org/officeDocument/2006/relationships/slideLayout" Target="../slideLayouts/slideLayout22.xml"/><Relationship Id="rId33" Type="http://schemas.openxmlformats.org/officeDocument/2006/relationships/slideLayout" Target="../slideLayouts/slideLayout44.xml"/><Relationship Id="rId10" Type="http://schemas.openxmlformats.org/officeDocument/2006/relationships/slideLayout" Target="../slideLayouts/slideLayout21.xml"/><Relationship Id="rId32" Type="http://schemas.openxmlformats.org/officeDocument/2006/relationships/slideLayout" Target="../slideLayouts/slideLayout43.xml"/><Relationship Id="rId13" Type="http://schemas.openxmlformats.org/officeDocument/2006/relationships/slideLayout" Target="../slideLayouts/slideLayout24.xml"/><Relationship Id="rId35" Type="http://schemas.openxmlformats.org/officeDocument/2006/relationships/slideLayout" Target="../slideLayouts/slideLayout46.xml"/><Relationship Id="rId12" Type="http://schemas.openxmlformats.org/officeDocument/2006/relationships/slideLayout" Target="../slideLayouts/slideLayout23.xml"/><Relationship Id="rId34" Type="http://schemas.openxmlformats.org/officeDocument/2006/relationships/slideLayout" Target="../slideLayouts/slideLayout45.xml"/><Relationship Id="rId15" Type="http://schemas.openxmlformats.org/officeDocument/2006/relationships/slideLayout" Target="../slideLayouts/slideLayout26.xml"/><Relationship Id="rId37" Type="http://schemas.openxmlformats.org/officeDocument/2006/relationships/theme" Target="../theme/theme1.xml"/><Relationship Id="rId14" Type="http://schemas.openxmlformats.org/officeDocument/2006/relationships/slideLayout" Target="../slideLayouts/slideLayout25.xml"/><Relationship Id="rId36" Type="http://schemas.openxmlformats.org/officeDocument/2006/relationships/slideLayout" Target="../slideLayouts/slideLayout47.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9" Type="http://schemas.openxmlformats.org/officeDocument/2006/relationships/slideLayout" Target="../slideLayouts/slideLayout30.xml"/><Relationship Id="rId1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244353" y="200600"/>
            <a:ext cx="8661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2" name="Google Shape;52;p13"/>
          <p:cNvSpPr txBox="1"/>
          <p:nvPr>
            <p:ph idx="1" type="body"/>
          </p:nvPr>
        </p:nvSpPr>
        <p:spPr>
          <a:xfrm>
            <a:off x="244350" y="955800"/>
            <a:ext cx="8661600" cy="3667200"/>
          </a:xfrm>
          <a:prstGeom prst="rect">
            <a:avLst/>
          </a:prstGeom>
          <a:noFill/>
          <a:ln>
            <a:noFill/>
          </a:ln>
        </p:spPr>
        <p:txBody>
          <a:bodyPr anchorCtr="0" anchor="t" bIns="91425" lIns="91425" spcFirstLastPara="1" rIns="91425" wrap="square" tIns="91425">
            <a:normAutofit/>
          </a:bodyPr>
          <a:lstStyle>
            <a:lvl1pPr indent="-330200" lvl="0" marL="457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indent="-317500" lvl="1" marL="9144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indent="-304800" lvl="2" marL="13716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indent="-304800" lvl="3" marL="1828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indent="-292100" lvl="4" marL="22860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indent="-292100" lvl="5" marL="27432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indent="-292100" lvl="6" marL="32004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indent="-285750" lvl="7" marL="36576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indent="-285750" lvl="8" marL="411480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p:txBody>
      </p:sp>
      <p:sp>
        <p:nvSpPr>
          <p:cNvPr id="53" name="Google Shape;53;p13"/>
          <p:cNvSpPr txBox="1"/>
          <p:nvPr>
            <p:ph idx="12" type="sldNum"/>
          </p:nvPr>
        </p:nvSpPr>
        <p:spPr>
          <a:xfrm>
            <a:off x="8702350" y="4780525"/>
            <a:ext cx="318900" cy="272700"/>
          </a:xfrm>
          <a:prstGeom prst="rect">
            <a:avLst/>
          </a:prstGeom>
          <a:noFill/>
          <a:ln>
            <a:noFill/>
          </a:ln>
        </p:spPr>
        <p:txBody>
          <a:bodyPr anchorCtr="0" anchor="ctr" bIns="91425" lIns="91425" spcFirstLastPara="1" rIns="91425" wrap="square" tIns="91425">
            <a:normAutofit lnSpcReduction="20000"/>
          </a:bodyPr>
          <a:lstStyle>
            <a:lvl1pPr lvl="0" rtl="0" algn="r">
              <a:buNone/>
              <a:defRPr sz="700">
                <a:solidFill>
                  <a:schemeClr val="dk2"/>
                </a:solidFill>
                <a:latin typeface="Inter"/>
                <a:ea typeface="Inter"/>
                <a:cs typeface="Inter"/>
                <a:sym typeface="Inter"/>
              </a:defRPr>
            </a:lvl1pPr>
            <a:lvl2pPr lvl="1" rtl="0" algn="r">
              <a:buNone/>
              <a:defRPr sz="700">
                <a:solidFill>
                  <a:schemeClr val="dk2"/>
                </a:solidFill>
                <a:latin typeface="Inter"/>
                <a:ea typeface="Inter"/>
                <a:cs typeface="Inter"/>
                <a:sym typeface="Inter"/>
              </a:defRPr>
            </a:lvl2pPr>
            <a:lvl3pPr lvl="2" rtl="0" algn="r">
              <a:buNone/>
              <a:defRPr sz="700">
                <a:solidFill>
                  <a:schemeClr val="dk2"/>
                </a:solidFill>
                <a:latin typeface="Inter"/>
                <a:ea typeface="Inter"/>
                <a:cs typeface="Inter"/>
                <a:sym typeface="Inter"/>
              </a:defRPr>
            </a:lvl3pPr>
            <a:lvl4pPr lvl="3" rtl="0" algn="r">
              <a:buNone/>
              <a:defRPr sz="700">
                <a:solidFill>
                  <a:schemeClr val="dk2"/>
                </a:solidFill>
                <a:latin typeface="Inter"/>
                <a:ea typeface="Inter"/>
                <a:cs typeface="Inter"/>
                <a:sym typeface="Inter"/>
              </a:defRPr>
            </a:lvl4pPr>
            <a:lvl5pPr lvl="4" rtl="0" algn="r">
              <a:buNone/>
              <a:defRPr sz="700">
                <a:solidFill>
                  <a:schemeClr val="dk2"/>
                </a:solidFill>
                <a:latin typeface="Inter"/>
                <a:ea typeface="Inter"/>
                <a:cs typeface="Inter"/>
                <a:sym typeface="Inter"/>
              </a:defRPr>
            </a:lvl5pPr>
            <a:lvl6pPr lvl="5" rtl="0" algn="r">
              <a:buNone/>
              <a:defRPr sz="700">
                <a:solidFill>
                  <a:schemeClr val="dk2"/>
                </a:solidFill>
                <a:latin typeface="Inter"/>
                <a:ea typeface="Inter"/>
                <a:cs typeface="Inter"/>
                <a:sym typeface="Inter"/>
              </a:defRPr>
            </a:lvl6pPr>
            <a:lvl7pPr lvl="6" rtl="0" algn="r">
              <a:buNone/>
              <a:defRPr sz="700">
                <a:solidFill>
                  <a:schemeClr val="dk2"/>
                </a:solidFill>
                <a:latin typeface="Inter"/>
                <a:ea typeface="Inter"/>
                <a:cs typeface="Inter"/>
                <a:sym typeface="Inter"/>
              </a:defRPr>
            </a:lvl7pPr>
            <a:lvl8pPr lvl="7" rtl="0" algn="r">
              <a:buNone/>
              <a:defRPr sz="700">
                <a:solidFill>
                  <a:schemeClr val="dk2"/>
                </a:solidFill>
                <a:latin typeface="Inter"/>
                <a:ea typeface="Inter"/>
                <a:cs typeface="Inter"/>
                <a:sym typeface="Inter"/>
              </a:defRPr>
            </a:lvl8pPr>
            <a:lvl9pPr lvl="8" rtl="0" algn="r">
              <a:buNone/>
              <a:defRPr sz="700">
                <a:solidFill>
                  <a:schemeClr val="dk2"/>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xml"/><Relationship Id="rId3" Type="http://schemas.openxmlformats.org/officeDocument/2006/relationships/hyperlink" Target="https://wexbenefitskb.egain.cloud/system/templates/selfservice/dbika/help/agent/locale/en-US/portal/308900000001002/content-version/PROD-2276/PROD-59706/Getting-started-with-your-online-account?query=Getting%20started%20with%20your%20online%20account" TargetMode="External"/><Relationship Id="rId4" Type="http://schemas.openxmlformats.org/officeDocument/2006/relationships/hyperlink" Target="https://www.screencast.com/t/bJDXAUdT" TargetMode="External"/><Relationship Id="rId9" Type="http://schemas.openxmlformats.org/officeDocument/2006/relationships/hyperlink" Target="https://www.screencast.com/t/p6f9w2KoeMc" TargetMode="External"/><Relationship Id="rId5" Type="http://schemas.openxmlformats.org/officeDocument/2006/relationships/hyperlink" Target="https://wexbenefitskb.egain.cloud/system/templates/selfservice/dbika/help/agent/locale/en-US/portal/308900000001002/content-version/PROD-5520/PROD-55845/How-to-set-up-the-WEX-benefits-mobile-app?query=How%20to%20set%20up%20the%20benefits%20mobile%20app" TargetMode="External"/><Relationship Id="rId6" Type="http://schemas.openxmlformats.org/officeDocument/2006/relationships/hyperlink" Target="https://www.screencast.com/t/GtjqvT8JPV8" TargetMode="External"/><Relationship Id="rId7" Type="http://schemas.openxmlformats.org/officeDocument/2006/relationships/hyperlink" Target="https://wexbenefitskb.egain.cloud/system/templates/selfservice/dbika/help/agent/locale/en-US/portal/308900000001002/content-version/PROD-4450/PROD-81370/How-to-reset-your-password-for-your-online-account?query=How%20to%20reset%20your%20password" TargetMode="External"/><Relationship Id="rId8" Type="http://schemas.openxmlformats.org/officeDocument/2006/relationships/hyperlink" Target="https://www.screencast.com/t/p6f9w2KoeMc" TargetMode="External"/><Relationship Id="rId11" Type="http://schemas.openxmlformats.org/officeDocument/2006/relationships/hyperlink" Target="https://www.screencast.com/t/xiVyL3Pj" TargetMode="External"/><Relationship Id="rId10" Type="http://schemas.openxmlformats.org/officeDocument/2006/relationships/hyperlink" Target="https://discoverybenefits.egain.cloud/system/templates/selfservice/dbinv/help/customer/locale/en-US/portal/308900000001012/content/PROD-4295/How-to-reset-your-username-and-password-in-the-Benefits-Mobile-App" TargetMode="External"/><Relationship Id="rId13" Type="http://schemas.openxmlformats.org/officeDocument/2006/relationships/hyperlink" Target="https://wexbenefitskb.egain.cloud/system/templates/selfservice/dbika/help/agent/locale/en-US/portal/308900000001002/content-version/PROD-11406/PROD-59201/How-to-access-the-knowledgebase-from-the-WEX-benefits-mobile-app?query=How%20to%20access%20the%20knowledgebase%20from%20your%20mobile%20or%20online%20account" TargetMode="External"/><Relationship Id="rId12" Type="http://schemas.openxmlformats.org/officeDocument/2006/relationships/hyperlink" Target="https://www.screencast.com/t/xiVyL3Pj" TargetMode="External"/><Relationship Id="rId15" Type="http://schemas.openxmlformats.org/officeDocument/2006/relationships/hyperlink" Target="https://wexbenefitskb.egain.cloud/system/templates/selfservice/dbika/help/agent/locale/en-US/portal/308900000001002/content-version/PROD-2274/PROD-88889/How-to-set-up-direct-deposit-in-your-online-account?query=direct%20deposit" TargetMode="External"/><Relationship Id="rId14" Type="http://schemas.openxmlformats.org/officeDocument/2006/relationships/hyperlink" Target="https://www.screencast.com/t/tQ1h3G6el6d" TargetMode="External"/><Relationship Id="rId16" Type="http://schemas.openxmlformats.org/officeDocument/2006/relationships/hyperlink" Target="https://www.screencast.com/t/SmLS5RgWP1b"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1.xml"/><Relationship Id="rId3" Type="http://schemas.openxmlformats.org/officeDocument/2006/relationships/image" Target="../media/image17.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3.xml"/><Relationship Id="rId3" Type="http://schemas.openxmlformats.org/officeDocument/2006/relationships/image" Target="../media/image17.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4.xml"/><Relationship Id="rId3" Type="http://schemas.openxmlformats.org/officeDocument/2006/relationships/image" Target="../media/image17.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5.xml"/><Relationship Id="rId3"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6.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7.jpg"/><Relationship Id="rId4"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8.xml"/><Relationship Id="rId3" Type="http://schemas.openxmlformats.org/officeDocument/2006/relationships/image" Target="../media/image50.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19.xml"/><Relationship Id="rId3" Type="http://schemas.openxmlformats.org/officeDocument/2006/relationships/image" Target="../media/image5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39.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4.xml"/><Relationship Id="rId3" Type="http://schemas.openxmlformats.org/officeDocument/2006/relationships/image" Target="../media/image4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5.xml"/><Relationship Id="rId3"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6.xml"/><Relationship Id="rId3" Type="http://schemas.openxmlformats.org/officeDocument/2006/relationships/image" Target="../media/image50.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 Id="rId3"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1.xml"/><Relationship Id="rId3" Type="http://schemas.openxmlformats.org/officeDocument/2006/relationships/image" Target="../media/image3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3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3.xml"/><Relationship Id="rId3" Type="http://schemas.openxmlformats.org/officeDocument/2006/relationships/image" Target="../media/image3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34.xml"/><Relationship Id="rId3" Type="http://schemas.openxmlformats.org/officeDocument/2006/relationships/image" Target="../media/image3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5.xml"/><Relationship Id="rId3" Type="http://schemas.openxmlformats.org/officeDocument/2006/relationships/image" Target="../media/image45.pn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6.xml"/><Relationship Id="rId3" Type="http://schemas.openxmlformats.org/officeDocument/2006/relationships/image" Target="../media/image45.png"/><Relationship Id="rId4" Type="http://schemas.openxmlformats.org/officeDocument/2006/relationships/image" Target="../media/image42.png"/><Relationship Id="rId5" Type="http://schemas.openxmlformats.org/officeDocument/2006/relationships/image" Target="../media/image53.png"/><Relationship Id="rId6" Type="http://schemas.openxmlformats.org/officeDocument/2006/relationships/image" Target="../media/image4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 Id="rId3" Type="http://schemas.openxmlformats.org/officeDocument/2006/relationships/image" Target="../media/image52.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8.xml"/><Relationship Id="rId3" Type="http://schemas.openxmlformats.org/officeDocument/2006/relationships/image" Target="../media/image52.png"/><Relationship Id="rId4" Type="http://schemas.openxmlformats.org/officeDocument/2006/relationships/image" Target="../media/image48.png"/><Relationship Id="rId5"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 Id="rId3" Type="http://schemas.openxmlformats.org/officeDocument/2006/relationships/image" Target="../media/image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0.xml"/><Relationship Id="rId3" Type="http://schemas.openxmlformats.org/officeDocument/2006/relationships/image" Target="../media/image3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1.xml"/><Relationship Id="rId3"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2.xml"/><Relationship Id="rId3"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3.xml"/><Relationship Id="rId3" Type="http://schemas.openxmlformats.org/officeDocument/2006/relationships/image" Target="../media/image6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4.xml"/><Relationship Id="rId3" Type="http://schemas.openxmlformats.org/officeDocument/2006/relationships/image" Target="../media/image6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45.xml"/><Relationship Id="rId3"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6.xml"/><Relationship Id="rId3" Type="http://schemas.openxmlformats.org/officeDocument/2006/relationships/image" Target="../media/image6.jp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7.xml"/><Relationship Id="rId3" Type="http://schemas.openxmlformats.org/officeDocument/2006/relationships/image" Target="../media/image56.png"/><Relationship Id="rId4" Type="http://schemas.openxmlformats.org/officeDocument/2006/relationships/image" Target="../media/image5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8.xml"/><Relationship Id="rId3" Type="http://schemas.openxmlformats.org/officeDocument/2006/relationships/image" Target="../media/image5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9.xml"/><Relationship Id="rId3"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xml"/><Relationship Id="rId3" Type="http://schemas.openxmlformats.org/officeDocument/2006/relationships/image" Target="../media/image2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0.xml"/><Relationship Id="rId3" Type="http://schemas.openxmlformats.org/officeDocument/2006/relationships/image" Target="../media/image5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1.xml"/><Relationship Id="rId3"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2.xml"/><Relationship Id="rId3" Type="http://schemas.openxmlformats.org/officeDocument/2006/relationships/image" Target="../media/image6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3.xml"/><Relationship Id="rId3"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6.jpg"/><Relationship Id="rId4" Type="http://schemas.openxmlformats.org/officeDocument/2006/relationships/image" Target="../media/image6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5.xml"/><Relationship Id="rId3"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6.xml"/><Relationship Id="rId3"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7.xml"/><Relationship Id="rId3" Type="http://schemas.openxmlformats.org/officeDocument/2006/relationships/image" Target="../media/image67.png"/><Relationship Id="rId4" Type="http://schemas.openxmlformats.org/officeDocument/2006/relationships/image" Target="../media/image6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8.xml"/><Relationship Id="rId3" Type="http://schemas.openxmlformats.org/officeDocument/2006/relationships/image" Target="../media/image67.png"/><Relationship Id="rId4" Type="http://schemas.openxmlformats.org/officeDocument/2006/relationships/image" Target="../media/image7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59.xml"/><Relationship Id="rId3" Type="http://schemas.openxmlformats.org/officeDocument/2006/relationships/image" Target="../media/image5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0.xml"/><Relationship Id="rId3"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1.xml"/><Relationship Id="rId3"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2.xml"/><Relationship Id="rId3" Type="http://schemas.openxmlformats.org/officeDocument/2006/relationships/image" Target="../media/image70.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3.xml"/><Relationship Id="rId3" Type="http://schemas.openxmlformats.org/officeDocument/2006/relationships/image" Target="../media/image7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4.xml"/><Relationship Id="rId3" Type="http://schemas.openxmlformats.org/officeDocument/2006/relationships/image" Target="../media/image7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5.xml"/><Relationship Id="rId3" Type="http://schemas.openxmlformats.org/officeDocument/2006/relationships/image" Target="../media/image77.png"/><Relationship Id="rId4" Type="http://schemas.openxmlformats.org/officeDocument/2006/relationships/image" Target="../media/image6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6.xml"/><Relationship Id="rId3" Type="http://schemas.openxmlformats.org/officeDocument/2006/relationships/image" Target="../media/image7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7.xml"/><Relationship Id="rId3" Type="http://schemas.openxmlformats.org/officeDocument/2006/relationships/image" Target="../media/image78.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8.xml"/><Relationship Id="rId3" Type="http://schemas.openxmlformats.org/officeDocument/2006/relationships/image" Target="../media/image7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69.xml"/><Relationship Id="rId3" Type="http://schemas.openxmlformats.org/officeDocument/2006/relationships/image" Target="../media/image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7.xml"/><Relationship Id="rId3"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1.xml"/><Relationship Id="rId3" Type="http://schemas.openxmlformats.org/officeDocument/2006/relationships/image" Target="../media/image65.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2.xml"/><Relationship Id="rId3" Type="http://schemas.openxmlformats.org/officeDocument/2006/relationships/image" Target="../media/image8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3.xml"/><Relationship Id="rId3" Type="http://schemas.openxmlformats.org/officeDocument/2006/relationships/image" Target="../media/image8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4.xml"/><Relationship Id="rId3" Type="http://schemas.openxmlformats.org/officeDocument/2006/relationships/image" Target="../media/image83.png"/><Relationship Id="rId4" Type="http://schemas.openxmlformats.org/officeDocument/2006/relationships/image" Target="../media/image8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5.xml"/><Relationship Id="rId3" Type="http://schemas.openxmlformats.org/officeDocument/2006/relationships/image" Target="../media/image3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6.xml"/><Relationship Id="rId3" Type="http://schemas.openxmlformats.org/officeDocument/2006/relationships/image" Target="../media/image3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7.xml"/><Relationship Id="rId3" Type="http://schemas.openxmlformats.org/officeDocument/2006/relationships/image" Target="../media/image82.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8.xml"/><Relationship Id="rId3" Type="http://schemas.openxmlformats.org/officeDocument/2006/relationships/image" Target="../media/image81.png"/><Relationship Id="rId4" Type="http://schemas.openxmlformats.org/officeDocument/2006/relationships/image" Target="../media/image8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79.xml"/><Relationship Id="rId3" Type="http://schemas.openxmlformats.org/officeDocument/2006/relationships/image" Target="../media/image81.png"/><Relationship Id="rId4" Type="http://schemas.openxmlformats.org/officeDocument/2006/relationships/image" Target="../media/image8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0.xml"/><Relationship Id="rId3" Type="http://schemas.openxmlformats.org/officeDocument/2006/relationships/image" Target="../media/image7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11.png"/><Relationship Id="rId5"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23" name="Shape 3423"/>
        <p:cNvGrpSpPr/>
        <p:nvPr/>
      </p:nvGrpSpPr>
      <p:grpSpPr>
        <a:xfrm>
          <a:off x="0" y="0"/>
          <a:ext cx="0" cy="0"/>
          <a:chOff x="0" y="0"/>
          <a:chExt cx="0" cy="0"/>
        </a:xfrm>
      </p:grpSpPr>
      <p:sp>
        <p:nvSpPr>
          <p:cNvPr id="3424" name="Google Shape;3424;p50"/>
          <p:cNvSpPr txBox="1"/>
          <p:nvPr/>
        </p:nvSpPr>
        <p:spPr>
          <a:xfrm>
            <a:off x="558925" y="959425"/>
            <a:ext cx="8242200" cy="1903500"/>
          </a:xfrm>
          <a:prstGeom prst="rect">
            <a:avLst/>
          </a:prstGeom>
          <a:noFill/>
          <a:ln>
            <a:noFill/>
          </a:ln>
        </p:spPr>
        <p:txBody>
          <a:bodyPr anchorCtr="0" anchor="t" bIns="91425" lIns="91425" spcFirstLastPara="1" rIns="91425" wrap="square" tIns="91425">
            <a:spAutoFit/>
          </a:bodyPr>
          <a:lstStyle/>
          <a:p>
            <a:pPr indent="-292100" lvl="0" marL="457200" rtl="0" algn="l">
              <a:lnSpc>
                <a:spcPct val="100000"/>
              </a:lnSpc>
              <a:spcBef>
                <a:spcPts val="0"/>
              </a:spcBef>
              <a:spcAft>
                <a:spcPts val="0"/>
              </a:spcAft>
              <a:buClr>
                <a:srgbClr val="434343"/>
              </a:buClr>
              <a:buSzPts val="1000"/>
              <a:buFont typeface="Inter"/>
              <a:buChar char="●"/>
            </a:pPr>
            <a:r>
              <a:rPr lang="en" sz="1000">
                <a:solidFill>
                  <a:srgbClr val="434343"/>
                </a:solidFill>
                <a:latin typeface="Inter"/>
                <a:ea typeface="Inter"/>
                <a:cs typeface="Inter"/>
                <a:sym typeface="Inter"/>
              </a:rPr>
              <a:t>Before making changes to this presentation, click “File” in the top left of main menu above and then “Make a copy” &gt; “Entire presentation.” Be sure to re-name it save it in a location you will remember, and/or bookmark it for easy access</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Recommend doing this each time you do a new presentation</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Add/remove slides as needed to tailor your presentation to your prospect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 within WEX, use the “Share” button at top right</a:t>
            </a:r>
            <a:endParaRPr sz="1000">
              <a:solidFill>
                <a:srgbClr val="434343"/>
              </a:solidFill>
              <a:latin typeface="Inter"/>
              <a:ea typeface="Inter"/>
              <a:cs typeface="Inter"/>
              <a:sym typeface="Inter"/>
            </a:endParaRPr>
          </a:p>
          <a:p>
            <a:pPr indent="-292100" lvl="0" marL="457200" rtl="0" algn="l">
              <a:lnSpc>
                <a:spcPct val="100000"/>
              </a:lnSpc>
              <a:spcBef>
                <a:spcPts val="1000"/>
              </a:spcBef>
              <a:spcAft>
                <a:spcPts val="0"/>
              </a:spcAft>
              <a:buClr>
                <a:srgbClr val="434343"/>
              </a:buClr>
              <a:buSzPts val="1000"/>
              <a:buFont typeface="Inter"/>
              <a:buChar char="●"/>
            </a:pPr>
            <a:r>
              <a:rPr lang="en" sz="1000">
                <a:solidFill>
                  <a:srgbClr val="434343"/>
                </a:solidFill>
                <a:latin typeface="Inter"/>
                <a:ea typeface="Inter"/>
                <a:cs typeface="Inter"/>
                <a:sym typeface="Inter"/>
              </a:rPr>
              <a:t>To share/email outside WEX, click “File” in the top left of main menu above and then “Download.”</a:t>
            </a:r>
            <a:endParaRPr sz="1000">
              <a:solidFill>
                <a:srgbClr val="434343"/>
              </a:solidFill>
              <a:latin typeface="Inter"/>
              <a:ea typeface="Inter"/>
              <a:cs typeface="Inter"/>
              <a:sym typeface="Inter"/>
            </a:endParaRPr>
          </a:p>
          <a:p>
            <a:pPr indent="-292100" lvl="1" marL="914400" rtl="0" algn="l">
              <a:lnSpc>
                <a:spcPct val="100000"/>
              </a:lnSpc>
              <a:spcBef>
                <a:spcPts val="1000"/>
              </a:spcBef>
              <a:spcAft>
                <a:spcPts val="1000"/>
              </a:spcAft>
              <a:buClr>
                <a:srgbClr val="434343"/>
              </a:buClr>
              <a:buSzPts val="1000"/>
              <a:buFont typeface="Inter"/>
              <a:buChar char="○"/>
            </a:pPr>
            <a:r>
              <a:rPr lang="en" sz="1000">
                <a:solidFill>
                  <a:srgbClr val="434343"/>
                </a:solidFill>
                <a:latin typeface="Inter"/>
                <a:ea typeface="Inter"/>
                <a:cs typeface="Inter"/>
                <a:sym typeface="Inter"/>
              </a:rPr>
              <a:t>Recommend downloading as a PDF for easy emailing and reading by the recipient</a:t>
            </a:r>
            <a:endParaRPr sz="1000">
              <a:solidFill>
                <a:srgbClr val="434343"/>
              </a:solidFill>
              <a:latin typeface="Inter"/>
              <a:ea typeface="Inter"/>
              <a:cs typeface="Inter"/>
              <a:sym typeface="Inter"/>
            </a:endParaRPr>
          </a:p>
        </p:txBody>
      </p:sp>
      <p:sp>
        <p:nvSpPr>
          <p:cNvPr id="3425" name="Google Shape;3425;p50"/>
          <p:cNvSpPr/>
          <p:nvPr/>
        </p:nvSpPr>
        <p:spPr>
          <a:xfrm>
            <a:off x="2993150" y="104125"/>
            <a:ext cx="2893200" cy="7656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365760" marR="182880" rtl="0" algn="l">
              <a:lnSpc>
                <a:spcPct val="115000"/>
              </a:lnSpc>
              <a:spcBef>
                <a:spcPts val="0"/>
              </a:spcBef>
              <a:spcAft>
                <a:spcPts val="0"/>
              </a:spcAft>
              <a:buNone/>
            </a:pPr>
            <a:r>
              <a:rPr b="1" lang="en" sz="1200">
                <a:solidFill>
                  <a:srgbClr val="FFFFFF"/>
                </a:solidFill>
                <a:latin typeface="Inter"/>
                <a:ea typeface="Inter"/>
                <a:cs typeface="Inter"/>
                <a:sym typeface="Inter"/>
              </a:rPr>
              <a:t>Read, then delete this slide</a:t>
            </a:r>
            <a:endParaRPr b="1" sz="1200">
              <a:solidFill>
                <a:srgbClr val="FFFFFF"/>
              </a:solidFill>
              <a:latin typeface="Inter"/>
              <a:ea typeface="Inter"/>
              <a:cs typeface="Inter"/>
              <a:sym typeface="Inter"/>
            </a:endParaRPr>
          </a:p>
        </p:txBody>
      </p:sp>
      <p:sp>
        <p:nvSpPr>
          <p:cNvPr id="3426" name="Google Shape;3426;p50"/>
          <p:cNvSpPr/>
          <p:nvPr/>
        </p:nvSpPr>
        <p:spPr>
          <a:xfrm>
            <a:off x="137600" y="2952625"/>
            <a:ext cx="8777100" cy="2027400"/>
          </a:xfrm>
          <a:prstGeom prst="roundRect">
            <a:avLst>
              <a:gd fmla="val 16667" name="adj"/>
            </a:avLst>
          </a:prstGeom>
          <a:solidFill>
            <a:srgbClr val="C8102E"/>
          </a:solidFill>
          <a:ln>
            <a:noFill/>
          </a:ln>
          <a:effectLst>
            <a:outerShdw blurRad="342900" rotWithShape="0" algn="bl" dir="5400000" dist="114300">
              <a:srgbClr val="D2D6D9">
                <a:alpha val="50000"/>
              </a:srgbClr>
            </a:outerShdw>
          </a:effectLst>
        </p:spPr>
        <p:txBody>
          <a:bodyPr anchorCtr="0" anchor="ctr" bIns="91425" lIns="91425" spcFirstLastPara="1" rIns="91425" wrap="square" tIns="91425">
            <a:noAutofit/>
          </a:bodyPr>
          <a:lstStyle/>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If are you looking for instructions or videos on the webinar subjects, </a:t>
            </a:r>
            <a:endParaRPr b="1" sz="1200">
              <a:solidFill>
                <a:srgbClr val="FFFFFF"/>
              </a:solidFill>
              <a:latin typeface="Inter"/>
              <a:ea typeface="Inter"/>
              <a:cs typeface="Inter"/>
              <a:sym typeface="Inter"/>
            </a:endParaRPr>
          </a:p>
          <a:p>
            <a:pPr indent="0" lvl="0" marL="0" marR="182880" rtl="0" algn="ctr">
              <a:lnSpc>
                <a:spcPct val="115000"/>
              </a:lnSpc>
              <a:spcBef>
                <a:spcPts val="0"/>
              </a:spcBef>
              <a:spcAft>
                <a:spcPts val="0"/>
              </a:spcAft>
              <a:buNone/>
            </a:pPr>
            <a:r>
              <a:rPr b="1" lang="en" sz="1200">
                <a:solidFill>
                  <a:srgbClr val="FFFFFF"/>
                </a:solidFill>
                <a:latin typeface="Inter"/>
                <a:ea typeface="Inter"/>
                <a:cs typeface="Inter"/>
                <a:sym typeface="Inter"/>
              </a:rPr>
              <a:t>we have linked the participant articles and video of each topic. </a:t>
            </a:r>
            <a:endParaRPr b="1" sz="1200">
              <a:solidFill>
                <a:srgbClr val="FFFFFF"/>
              </a:solidFill>
              <a:latin typeface="Inter"/>
              <a:ea typeface="Inter"/>
              <a:cs typeface="Inter"/>
              <a:sym typeface="Inter"/>
            </a:endParaRPr>
          </a:p>
          <a:p>
            <a:pPr indent="0" lvl="0" marL="0" marR="182880" rtl="0" algn="l">
              <a:lnSpc>
                <a:spcPct val="115000"/>
              </a:lnSpc>
              <a:spcBef>
                <a:spcPts val="0"/>
              </a:spcBef>
              <a:spcAft>
                <a:spcPts val="0"/>
              </a:spcAft>
              <a:buNone/>
            </a:pPr>
            <a:r>
              <a:t/>
            </a:r>
            <a:endParaRPr b="1" sz="1000">
              <a:solidFill>
                <a:srgbClr val="FFFFFF"/>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Getting</a:t>
            </a:r>
            <a:r>
              <a:rPr lang="en" sz="1000">
                <a:solidFill>
                  <a:srgbClr val="FFFFFF"/>
                </a:solidFill>
                <a:latin typeface="Inter Medium"/>
                <a:ea typeface="Inter Medium"/>
                <a:cs typeface="Inter Medium"/>
                <a:sym typeface="Inter Medium"/>
              </a:rPr>
              <a:t> started with your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4">
                  <a:extLst>
                    <a:ext uri="{A12FA001-AC4F-418D-AE19-62706E023703}">
                      <ahyp:hlinkClr val="tx"/>
                    </a:ext>
                  </a:extLst>
                </a:hlinkClick>
              </a:rPr>
              <a:t>Video</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set up the WEX benefits mobile app</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5">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6">
                  <a:extLst>
                    <a:ext uri="{A12FA001-AC4F-418D-AE19-62706E023703}">
                      <ahyp:hlinkClr val="tx"/>
                    </a:ext>
                  </a:extLst>
                </a:hlinkClick>
              </a:rPr>
              <a:t>Video</a:t>
            </a:r>
            <a:endParaRPr b="1" sz="1000">
              <a:solidFill>
                <a:schemeClr val="lt1"/>
              </a:solidFill>
              <a:latin typeface="Inter"/>
              <a:ea typeface="Inter"/>
              <a:cs typeface="Inter"/>
              <a:sym typeface="Inter"/>
            </a:endParaRPr>
          </a:p>
          <a:p>
            <a:pPr indent="457200" lvl="0" marL="45720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How to reset your password</a:t>
            </a:r>
            <a:r>
              <a:rPr lang="en" sz="1000">
                <a:solidFill>
                  <a:srgbClr val="FFFFFF"/>
                </a:solidFill>
                <a:latin typeface="Inter Medium"/>
                <a:ea typeface="Inter Medium"/>
                <a:cs typeface="Inter Medium"/>
                <a:sym typeface="Inter Medium"/>
              </a:rPr>
              <a:t> for your online account</a:t>
            </a:r>
            <a:r>
              <a:rPr lang="en" sz="1000">
                <a:solidFill>
                  <a:srgbClr val="FFFFFF"/>
                </a:solidFill>
                <a:latin typeface="Inter Medium"/>
                <a:ea typeface="Inter Medium"/>
                <a:cs typeface="Inter Medium"/>
                <a:sym typeface="Inter Medium"/>
              </a:rPr>
              <a:t>	</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7">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8">
                  <a:extLst>
                    <a:ext uri="{A12FA001-AC4F-418D-AE19-62706E023703}">
                      <ahyp:hlinkClr val="tx"/>
                    </a:ext>
                  </a:extLst>
                </a:hlinkClick>
              </a:rPr>
              <a:t>Video</a:t>
            </a:r>
            <a:r>
              <a:rPr b="1" lang="en" sz="1000" u="sng">
                <a:solidFill>
                  <a:schemeClr val="hlink"/>
                </a:solidFill>
                <a:latin typeface="Inter"/>
                <a:ea typeface="Inter"/>
                <a:cs typeface="Inter"/>
                <a:sym typeface="Inter"/>
                <a:hlinkClick r:id="rId9"/>
              </a:rPr>
              <a:t>  </a:t>
            </a:r>
            <a:endParaRPr b="1" sz="1000">
              <a:solidFill>
                <a:srgbClr val="FFFFFF"/>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reset your username and password in the benefits mobile app</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10">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1">
                  <a:extLst>
                    <a:ext uri="{A12FA001-AC4F-418D-AE19-62706E023703}">
                      <ahyp:hlinkClr val="tx"/>
                    </a:ext>
                  </a:extLst>
                </a:hlinkClick>
              </a:rPr>
              <a:t>Video</a:t>
            </a:r>
            <a:r>
              <a:rPr b="1" lang="en" sz="1000" u="sng">
                <a:solidFill>
                  <a:schemeClr val="hlink"/>
                </a:solidFill>
                <a:latin typeface="Inter"/>
                <a:ea typeface="Inter"/>
                <a:cs typeface="Inter"/>
                <a:sym typeface="Inter"/>
                <a:hlinkClick r:id="rId12"/>
              </a:rPr>
              <a:t> </a:t>
            </a:r>
            <a:r>
              <a:rPr b="1" lang="en" sz="1000">
                <a:solidFill>
                  <a:srgbClr val="FFFFFF"/>
                </a:solidFill>
                <a:latin typeface="Inter"/>
                <a:ea typeface="Inter"/>
                <a:cs typeface="Inter"/>
                <a:sym typeface="Inter"/>
              </a:rPr>
              <a:t> </a:t>
            </a:r>
            <a:endParaRPr b="1" sz="1000">
              <a:solidFill>
                <a:srgbClr val="FFFFFF"/>
              </a:solidFill>
              <a:latin typeface="Inter"/>
              <a:ea typeface="Inter"/>
              <a:cs typeface="Inter"/>
              <a:sym typeface="Inter"/>
            </a:endParaRPr>
          </a:p>
          <a:p>
            <a:pPr indent="0" lvl="0" marL="0" marR="182880" rtl="0" algn="l">
              <a:lnSpc>
                <a:spcPct val="150000"/>
              </a:lnSpc>
              <a:spcBef>
                <a:spcPts val="0"/>
              </a:spcBef>
              <a:spcAft>
                <a:spcPts val="0"/>
              </a:spcAft>
              <a:buNone/>
            </a:pPr>
            <a:r>
              <a:rPr lang="en" sz="1000">
                <a:solidFill>
                  <a:srgbClr val="FFFFFF"/>
                </a:solidFill>
                <a:latin typeface="Inter Medium"/>
                <a:ea typeface="Inter Medium"/>
                <a:cs typeface="Inter Medium"/>
                <a:sym typeface="Inter Medium"/>
              </a:rPr>
              <a:t>		How to access the knowledgebase from your mobile or online account</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13">
                  <a:extLst>
                    <a:ext uri="{A12FA001-AC4F-418D-AE19-62706E023703}">
                      <ahyp:hlinkClr val="tx"/>
                    </a:ext>
                  </a:extLst>
                </a:hlinkClick>
              </a:rPr>
              <a:t>Article</a:t>
            </a:r>
            <a:r>
              <a:rPr b="1" lang="en" sz="1000">
                <a:solidFill>
                  <a:schemeClr val="lt1"/>
                </a:solidFill>
                <a:latin typeface="Inter"/>
                <a:ea typeface="Inter"/>
                <a:cs typeface="Inter"/>
                <a:sym typeface="Inter"/>
              </a:rPr>
              <a:t> | </a:t>
            </a:r>
            <a:r>
              <a:rPr b="1" lang="en" sz="1000" u="sng">
                <a:solidFill>
                  <a:schemeClr val="lt1"/>
                </a:solidFill>
                <a:latin typeface="Inter"/>
                <a:ea typeface="Inter"/>
                <a:cs typeface="Inter"/>
                <a:sym typeface="Inter"/>
                <a:hlinkClick r:id="rId14">
                  <a:extLst>
                    <a:ext uri="{A12FA001-AC4F-418D-AE19-62706E023703}">
                      <ahyp:hlinkClr val="tx"/>
                    </a:ext>
                  </a:extLst>
                </a:hlinkClick>
              </a:rPr>
              <a:t>Video</a:t>
            </a:r>
            <a:r>
              <a:rPr b="1" lang="en" sz="1000">
                <a:solidFill>
                  <a:schemeClr val="lt1"/>
                </a:solidFill>
                <a:latin typeface="Inter"/>
                <a:ea typeface="Inter"/>
                <a:cs typeface="Inter"/>
                <a:sym typeface="Inter"/>
              </a:rPr>
              <a:t> </a:t>
            </a:r>
            <a:endParaRPr b="1" sz="1000">
              <a:solidFill>
                <a:schemeClr val="lt1"/>
              </a:solidFill>
              <a:latin typeface="Inter"/>
              <a:ea typeface="Inter"/>
              <a:cs typeface="Inter"/>
              <a:sym typeface="Inter"/>
            </a:endParaRPr>
          </a:p>
          <a:p>
            <a:pPr indent="0" lvl="0" marL="0" marR="182880" rtl="0" algn="l">
              <a:lnSpc>
                <a:spcPct val="150000"/>
              </a:lnSpc>
              <a:spcBef>
                <a:spcPts val="0"/>
              </a:spcBef>
              <a:spcAft>
                <a:spcPts val="0"/>
              </a:spcAft>
              <a:buNone/>
            </a:pPr>
            <a:r>
              <a:rPr b="1" lang="en" sz="1000">
                <a:solidFill>
                  <a:srgbClr val="FFFFFF"/>
                </a:solidFill>
                <a:latin typeface="Inter"/>
                <a:ea typeface="Inter"/>
                <a:cs typeface="Inter"/>
                <a:sym typeface="Inter"/>
              </a:rPr>
              <a:t>		</a:t>
            </a:r>
            <a:r>
              <a:rPr lang="en" sz="1000">
                <a:solidFill>
                  <a:srgbClr val="FFFFFF"/>
                </a:solidFill>
                <a:latin typeface="Inter Medium"/>
                <a:ea typeface="Inter Medium"/>
                <a:cs typeface="Inter Medium"/>
                <a:sym typeface="Inter Medium"/>
              </a:rPr>
              <a:t>How to set up direct deposit	</a:t>
            </a:r>
            <a:r>
              <a:rPr b="1" lang="en" sz="1000">
                <a:solidFill>
                  <a:srgbClr val="FFFFFF"/>
                </a:solidFill>
                <a:latin typeface="Inter"/>
                <a:ea typeface="Inter"/>
                <a:cs typeface="Inter"/>
                <a:sym typeface="Inter"/>
              </a:rPr>
              <a:t>							</a:t>
            </a:r>
            <a:r>
              <a:rPr b="1" lang="en" sz="1000" u="sng">
                <a:solidFill>
                  <a:schemeClr val="lt1"/>
                </a:solidFill>
                <a:latin typeface="Inter"/>
                <a:ea typeface="Inter"/>
                <a:cs typeface="Inter"/>
                <a:sym typeface="Inter"/>
                <a:hlinkClick r:id="rId15">
                  <a:extLst>
                    <a:ext uri="{A12FA001-AC4F-418D-AE19-62706E023703}">
                      <ahyp:hlinkClr val="tx"/>
                    </a:ext>
                  </a:extLst>
                </a:hlinkClick>
              </a:rPr>
              <a:t>Article </a:t>
            </a:r>
            <a:r>
              <a:rPr b="1" lang="en" sz="1000">
                <a:solidFill>
                  <a:schemeClr val="lt1"/>
                </a:solidFill>
                <a:latin typeface="Inter"/>
                <a:ea typeface="Inter"/>
                <a:cs typeface="Inter"/>
                <a:sym typeface="Inter"/>
              </a:rPr>
              <a:t>| </a:t>
            </a:r>
            <a:r>
              <a:rPr b="1" lang="en" sz="1000" u="sng">
                <a:solidFill>
                  <a:schemeClr val="lt1"/>
                </a:solidFill>
                <a:latin typeface="Inter"/>
                <a:ea typeface="Inter"/>
                <a:cs typeface="Inter"/>
                <a:sym typeface="Inter"/>
                <a:hlinkClick r:id="rId16">
                  <a:extLst>
                    <a:ext uri="{A12FA001-AC4F-418D-AE19-62706E023703}">
                      <ahyp:hlinkClr val="tx"/>
                    </a:ext>
                  </a:extLst>
                </a:hlinkClick>
              </a:rPr>
              <a:t>Video</a:t>
            </a:r>
            <a:endParaRPr b="1" sz="100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13" name="Shape 3513"/>
        <p:cNvGrpSpPr/>
        <p:nvPr/>
      </p:nvGrpSpPr>
      <p:grpSpPr>
        <a:xfrm>
          <a:off x="0" y="0"/>
          <a:ext cx="0" cy="0"/>
          <a:chOff x="0" y="0"/>
          <a:chExt cx="0" cy="0"/>
        </a:xfrm>
      </p:grpSpPr>
      <p:pic>
        <p:nvPicPr>
          <p:cNvPr id="3514" name="Google Shape;3514;p59"/>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15" name="Google Shape;3515;p5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16" name="Google Shape;3516;p59"/>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20" name="Shape 3520"/>
        <p:cNvGrpSpPr/>
        <p:nvPr/>
      </p:nvGrpSpPr>
      <p:grpSpPr>
        <a:xfrm>
          <a:off x="0" y="0"/>
          <a:ext cx="0" cy="0"/>
          <a:chOff x="0" y="0"/>
          <a:chExt cx="0" cy="0"/>
        </a:xfrm>
      </p:grpSpPr>
      <p:pic>
        <p:nvPicPr>
          <p:cNvPr id="3521" name="Google Shape;3521;p60"/>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22" name="Google Shape;3522;p6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23" name="Google Shape;3523;p60"/>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60"/>
          <p:cNvSpPr txBox="1"/>
          <p:nvPr/>
        </p:nvSpPr>
        <p:spPr>
          <a:xfrm>
            <a:off x="1930800" y="1485000"/>
            <a:ext cx="154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nter"/>
                <a:ea typeface="Inter"/>
                <a:cs typeface="Inter"/>
                <a:sym typeface="Inter"/>
              </a:rPr>
              <a:t>Create Account</a:t>
            </a:r>
            <a:endParaRPr>
              <a:latin typeface="Inter"/>
              <a:ea typeface="Inter"/>
              <a:cs typeface="Inter"/>
              <a:sym typeface="Inter"/>
            </a:endParaRPr>
          </a:p>
        </p:txBody>
      </p:sp>
      <p:sp>
        <p:nvSpPr>
          <p:cNvPr id="3525" name="Google Shape;3525;p60"/>
          <p:cNvSpPr/>
          <p:nvPr/>
        </p:nvSpPr>
        <p:spPr>
          <a:xfrm>
            <a:off x="1863450" y="1806800"/>
            <a:ext cx="5417100" cy="3065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26" name="Google Shape;3526;p60"/>
          <p:cNvPicPr preferRelativeResize="0"/>
          <p:nvPr/>
        </p:nvPicPr>
        <p:blipFill>
          <a:blip r:embed="rId4">
            <a:alphaModFix/>
          </a:blip>
          <a:stretch>
            <a:fillRect/>
          </a:stretch>
        </p:blipFill>
        <p:spPr>
          <a:xfrm>
            <a:off x="2045475" y="1969438"/>
            <a:ext cx="5053051" cy="2592374"/>
          </a:xfrm>
          <a:prstGeom prst="rect">
            <a:avLst/>
          </a:prstGeom>
          <a:noFill/>
          <a:ln>
            <a:noFill/>
          </a:ln>
        </p:spPr>
      </p:pic>
      <p:sp>
        <p:nvSpPr>
          <p:cNvPr id="3527" name="Google Shape;3527;p60"/>
          <p:cNvSpPr/>
          <p:nvPr/>
        </p:nvSpPr>
        <p:spPr>
          <a:xfrm>
            <a:off x="3626600" y="1806800"/>
            <a:ext cx="1697100" cy="2709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60"/>
          <p:cNvSpPr/>
          <p:nvPr/>
        </p:nvSpPr>
        <p:spPr>
          <a:xfrm>
            <a:off x="2041050" y="2343400"/>
            <a:ext cx="180600" cy="184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32" name="Shape 3532"/>
        <p:cNvGrpSpPr/>
        <p:nvPr/>
      </p:nvGrpSpPr>
      <p:grpSpPr>
        <a:xfrm>
          <a:off x="0" y="0"/>
          <a:ext cx="0" cy="0"/>
          <a:chOff x="0" y="0"/>
          <a:chExt cx="0" cy="0"/>
        </a:xfrm>
      </p:grpSpPr>
      <p:sp>
        <p:nvSpPr>
          <p:cNvPr id="3533" name="Google Shape;3533;p6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34" name="Google Shape;3534;p61"/>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35" name="Google Shape;3535;p61"/>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36" name="Google Shape;3536;p61"/>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37" name="Google Shape;3537;p61"/>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61"/>
          <p:cNvSpPr txBox="1"/>
          <p:nvPr/>
        </p:nvSpPr>
        <p:spPr>
          <a:xfrm>
            <a:off x="1930800" y="1485000"/>
            <a:ext cx="1546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Inter"/>
                <a:ea typeface="Inter"/>
                <a:cs typeface="Inter"/>
                <a:sym typeface="Inter"/>
              </a:rPr>
              <a:t>Create Account</a:t>
            </a:r>
            <a:endParaRPr>
              <a:latin typeface="Inter"/>
              <a:ea typeface="Inter"/>
              <a:cs typeface="Inter"/>
              <a:sym typeface="Inter"/>
            </a:endParaRPr>
          </a:p>
        </p:txBody>
      </p:sp>
      <p:sp>
        <p:nvSpPr>
          <p:cNvPr id="3539" name="Google Shape;3539;p61"/>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40" name="Google Shape;3540;p61"/>
          <p:cNvPicPr preferRelativeResize="0"/>
          <p:nvPr/>
        </p:nvPicPr>
        <p:blipFill rotWithShape="1">
          <a:blip r:embed="rId4">
            <a:alphaModFix/>
          </a:blip>
          <a:srcRect b="15838" l="0" r="0" t="19461"/>
          <a:stretch/>
        </p:blipFill>
        <p:spPr>
          <a:xfrm>
            <a:off x="1980488" y="1856024"/>
            <a:ext cx="5189326" cy="269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44" name="Shape 3544"/>
        <p:cNvGrpSpPr/>
        <p:nvPr/>
      </p:nvGrpSpPr>
      <p:grpSpPr>
        <a:xfrm>
          <a:off x="0" y="0"/>
          <a:ext cx="0" cy="0"/>
          <a:chOff x="0" y="0"/>
          <a:chExt cx="0" cy="0"/>
        </a:xfrm>
      </p:grpSpPr>
      <p:sp>
        <p:nvSpPr>
          <p:cNvPr id="3545" name="Google Shape;3545;p6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46" name="Google Shape;3546;p62"/>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47" name="Google Shape;3547;p62"/>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62"/>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49" name="Google Shape;3549;p62"/>
          <p:cNvPicPr preferRelativeResize="0"/>
          <p:nvPr/>
        </p:nvPicPr>
        <p:blipFill rotWithShape="1">
          <a:blip r:embed="rId4">
            <a:alphaModFix/>
          </a:blip>
          <a:srcRect b="12524" l="24863" r="25815" t="21625"/>
          <a:stretch/>
        </p:blipFill>
        <p:spPr>
          <a:xfrm>
            <a:off x="2097488" y="1523075"/>
            <a:ext cx="4955323" cy="3339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53" name="Shape 3553"/>
        <p:cNvGrpSpPr/>
        <p:nvPr/>
      </p:nvGrpSpPr>
      <p:grpSpPr>
        <a:xfrm>
          <a:off x="0" y="0"/>
          <a:ext cx="0" cy="0"/>
          <a:chOff x="0" y="0"/>
          <a:chExt cx="0" cy="0"/>
        </a:xfrm>
      </p:grpSpPr>
      <p:sp>
        <p:nvSpPr>
          <p:cNvPr id="3554" name="Google Shape;3554;p63"/>
          <p:cNvSpPr txBox="1"/>
          <p:nvPr>
            <p:ph type="title"/>
          </p:nvPr>
        </p:nvSpPr>
        <p:spPr>
          <a:xfrm>
            <a:off x="244353" y="200600"/>
            <a:ext cx="866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55" name="Google Shape;3555;p63"/>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56" name="Google Shape;3556;p63"/>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63"/>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58" name="Google Shape;3558;p63"/>
          <p:cNvGrpSpPr/>
          <p:nvPr/>
        </p:nvGrpSpPr>
        <p:grpSpPr>
          <a:xfrm>
            <a:off x="3569848" y="1432716"/>
            <a:ext cx="347460" cy="347460"/>
            <a:chOff x="4397325" y="847632"/>
            <a:chExt cx="512100" cy="512100"/>
          </a:xfrm>
        </p:grpSpPr>
        <p:sp>
          <p:nvSpPr>
            <p:cNvPr id="3559" name="Google Shape;3559;p63"/>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0" name="Google Shape;3560;p63"/>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1" name="Google Shape;3561;p63"/>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2" name="Google Shape;3562;p63"/>
          <p:cNvGrpSpPr/>
          <p:nvPr/>
        </p:nvGrpSpPr>
        <p:grpSpPr>
          <a:xfrm>
            <a:off x="6323780" y="1432719"/>
            <a:ext cx="347460" cy="347460"/>
            <a:chOff x="1677570" y="2326857"/>
            <a:chExt cx="512100" cy="512100"/>
          </a:xfrm>
        </p:grpSpPr>
        <p:sp>
          <p:nvSpPr>
            <p:cNvPr id="3563" name="Google Shape;3563;p63"/>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63"/>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565" name="Google Shape;3565;p63"/>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66" name="Google Shape;3566;p63"/>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63"/>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68" name="Google Shape;3568;p63"/>
          <p:cNvPicPr preferRelativeResize="0"/>
          <p:nvPr/>
        </p:nvPicPr>
        <p:blipFill rotWithShape="1">
          <a:blip r:embed="rId4">
            <a:alphaModFix/>
          </a:blip>
          <a:srcRect b="17625" l="24827" r="25438" t="22013"/>
          <a:stretch/>
        </p:blipFill>
        <p:spPr>
          <a:xfrm>
            <a:off x="2123650" y="1597375"/>
            <a:ext cx="4929149" cy="30192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72" name="Shape 3572"/>
        <p:cNvGrpSpPr/>
        <p:nvPr/>
      </p:nvGrpSpPr>
      <p:grpSpPr>
        <a:xfrm>
          <a:off x="0" y="0"/>
          <a:ext cx="0" cy="0"/>
          <a:chOff x="0" y="0"/>
          <a:chExt cx="0" cy="0"/>
        </a:xfrm>
      </p:grpSpPr>
      <p:sp>
        <p:nvSpPr>
          <p:cNvPr id="3573" name="Google Shape;3573;p64"/>
          <p:cNvSpPr txBox="1"/>
          <p:nvPr>
            <p:ph type="title"/>
          </p:nvPr>
        </p:nvSpPr>
        <p:spPr>
          <a:xfrm>
            <a:off x="244353" y="200600"/>
            <a:ext cx="866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74" name="Google Shape;3574;p64"/>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75" name="Google Shape;3575;p64"/>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64"/>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77" name="Google Shape;3577;p64"/>
          <p:cNvGrpSpPr/>
          <p:nvPr/>
        </p:nvGrpSpPr>
        <p:grpSpPr>
          <a:xfrm>
            <a:off x="3569848" y="1432716"/>
            <a:ext cx="347460" cy="347460"/>
            <a:chOff x="4397325" y="847632"/>
            <a:chExt cx="512100" cy="512100"/>
          </a:xfrm>
        </p:grpSpPr>
        <p:sp>
          <p:nvSpPr>
            <p:cNvPr id="3578" name="Google Shape;3578;p64"/>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64"/>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64"/>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81" name="Google Shape;3581;p64"/>
          <p:cNvGrpSpPr/>
          <p:nvPr/>
        </p:nvGrpSpPr>
        <p:grpSpPr>
          <a:xfrm>
            <a:off x="6323780" y="1432719"/>
            <a:ext cx="347460" cy="347460"/>
            <a:chOff x="1677570" y="2326857"/>
            <a:chExt cx="512100" cy="512100"/>
          </a:xfrm>
        </p:grpSpPr>
        <p:sp>
          <p:nvSpPr>
            <p:cNvPr id="3582" name="Google Shape;3582;p64"/>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64"/>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84" name="Google Shape;3584;p64"/>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64"/>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586" name="Google Shape;3586;p64"/>
          <p:cNvPicPr preferRelativeResize="0"/>
          <p:nvPr/>
        </p:nvPicPr>
        <p:blipFill rotWithShape="1">
          <a:blip r:embed="rId3">
            <a:alphaModFix/>
          </a:blip>
          <a:srcRect b="17625" l="24827" r="25438" t="22013"/>
          <a:stretch/>
        </p:blipFill>
        <p:spPr>
          <a:xfrm>
            <a:off x="2123650" y="1597375"/>
            <a:ext cx="4929149" cy="3019288"/>
          </a:xfrm>
          <a:prstGeom prst="rect">
            <a:avLst/>
          </a:prstGeom>
          <a:noFill/>
          <a:ln>
            <a:noFill/>
          </a:ln>
        </p:spPr>
      </p:pic>
      <p:pic>
        <p:nvPicPr>
          <p:cNvPr id="3587" name="Google Shape;3587;p64"/>
          <p:cNvPicPr preferRelativeResize="0"/>
          <p:nvPr/>
        </p:nvPicPr>
        <p:blipFill rotWithShape="1">
          <a:blip r:embed="rId4">
            <a:alphaModFix/>
          </a:blip>
          <a:srcRect b="0" l="15287" r="20453" t="7774"/>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91" name="Shape 3591"/>
        <p:cNvGrpSpPr/>
        <p:nvPr/>
      </p:nvGrpSpPr>
      <p:grpSpPr>
        <a:xfrm>
          <a:off x="0" y="0"/>
          <a:ext cx="0" cy="0"/>
          <a:chOff x="0" y="0"/>
          <a:chExt cx="0" cy="0"/>
        </a:xfrm>
      </p:grpSpPr>
      <p:sp>
        <p:nvSpPr>
          <p:cNvPr id="3592" name="Google Shape;3592;p65"/>
          <p:cNvSpPr txBox="1"/>
          <p:nvPr>
            <p:ph type="title"/>
          </p:nvPr>
        </p:nvSpPr>
        <p:spPr>
          <a:xfrm>
            <a:off x="244353" y="200600"/>
            <a:ext cx="8661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593" name="Google Shape;3593;p65"/>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4" name="Google Shape;3594;p65"/>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65"/>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96" name="Google Shape;3596;p65"/>
          <p:cNvGrpSpPr/>
          <p:nvPr/>
        </p:nvGrpSpPr>
        <p:grpSpPr>
          <a:xfrm>
            <a:off x="3569848" y="1432716"/>
            <a:ext cx="347460" cy="347460"/>
            <a:chOff x="4397325" y="847632"/>
            <a:chExt cx="512100" cy="512100"/>
          </a:xfrm>
        </p:grpSpPr>
        <p:sp>
          <p:nvSpPr>
            <p:cNvPr id="3597" name="Google Shape;3597;p65"/>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65"/>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65"/>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00" name="Google Shape;3600;p65"/>
          <p:cNvGrpSpPr/>
          <p:nvPr/>
        </p:nvGrpSpPr>
        <p:grpSpPr>
          <a:xfrm>
            <a:off x="6323780" y="1432719"/>
            <a:ext cx="347460" cy="347460"/>
            <a:chOff x="1677570" y="2326857"/>
            <a:chExt cx="512100" cy="512100"/>
          </a:xfrm>
        </p:grpSpPr>
        <p:sp>
          <p:nvSpPr>
            <p:cNvPr id="3601" name="Google Shape;3601;p65"/>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65"/>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03" name="Google Shape;3603;p65"/>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65"/>
          <p:cNvSpPr/>
          <p:nvPr/>
        </p:nvSpPr>
        <p:spPr>
          <a:xfrm>
            <a:off x="1859025" y="1856025"/>
            <a:ext cx="5370000" cy="2879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605" name="Google Shape;3605;p65"/>
          <p:cNvPicPr preferRelativeResize="0"/>
          <p:nvPr/>
        </p:nvPicPr>
        <p:blipFill rotWithShape="1">
          <a:blip r:embed="rId3">
            <a:alphaModFix/>
          </a:blip>
          <a:srcRect b="17625" l="24827" r="25438" t="22013"/>
          <a:stretch/>
        </p:blipFill>
        <p:spPr>
          <a:xfrm>
            <a:off x="2123650" y="1597375"/>
            <a:ext cx="4929149" cy="3019288"/>
          </a:xfrm>
          <a:prstGeom prst="rect">
            <a:avLst/>
          </a:prstGeom>
          <a:noFill/>
          <a:ln>
            <a:noFill/>
          </a:ln>
        </p:spPr>
      </p:pic>
      <p:pic>
        <p:nvPicPr>
          <p:cNvPr id="3606" name="Google Shape;3606;p65"/>
          <p:cNvPicPr preferRelativeResize="0"/>
          <p:nvPr/>
        </p:nvPicPr>
        <p:blipFill rotWithShape="1">
          <a:blip r:embed="rId4">
            <a:alphaModFix/>
          </a:blip>
          <a:srcRect b="0" l="15287" r="20453" t="7774"/>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pic>
        <p:nvPicPr>
          <p:cNvPr id="3607" name="Google Shape;3607;p65"/>
          <p:cNvPicPr preferRelativeResize="0"/>
          <p:nvPr/>
        </p:nvPicPr>
        <p:blipFill rotWithShape="1">
          <a:blip r:embed="rId5">
            <a:alphaModFix/>
          </a:blip>
          <a:srcRect b="38496" l="32586" r="33551" t="29460"/>
          <a:stretch/>
        </p:blipFill>
        <p:spPr>
          <a:xfrm>
            <a:off x="3227275" y="1545425"/>
            <a:ext cx="3096499" cy="1478675"/>
          </a:xfrm>
          <a:prstGeom prst="rect">
            <a:avLst/>
          </a:prstGeom>
          <a:noFill/>
          <a:ln>
            <a:noFill/>
          </a:ln>
        </p:spPr>
      </p:pic>
      <p:pic>
        <p:nvPicPr>
          <p:cNvPr id="3608" name="Google Shape;3608;p65"/>
          <p:cNvPicPr preferRelativeResize="0"/>
          <p:nvPr/>
        </p:nvPicPr>
        <p:blipFill rotWithShape="1">
          <a:blip r:embed="rId5">
            <a:alphaModFix/>
          </a:blip>
          <a:srcRect b="30399" l="32586" r="33551" t="62071"/>
          <a:stretch/>
        </p:blipFill>
        <p:spPr>
          <a:xfrm>
            <a:off x="3227275" y="3564411"/>
            <a:ext cx="3096499" cy="347440"/>
          </a:xfrm>
          <a:prstGeom prst="rect">
            <a:avLst/>
          </a:prstGeom>
          <a:noFill/>
          <a:ln>
            <a:noFill/>
          </a:ln>
        </p:spPr>
      </p:pic>
      <p:sp>
        <p:nvSpPr>
          <p:cNvPr id="3609" name="Google Shape;3609;p65"/>
          <p:cNvSpPr/>
          <p:nvPr/>
        </p:nvSpPr>
        <p:spPr>
          <a:xfrm>
            <a:off x="3227275" y="2993325"/>
            <a:ext cx="3096600" cy="572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13" name="Shape 3613"/>
        <p:cNvGrpSpPr/>
        <p:nvPr/>
      </p:nvGrpSpPr>
      <p:grpSpPr>
        <a:xfrm>
          <a:off x="0" y="0"/>
          <a:ext cx="0" cy="0"/>
          <a:chOff x="0" y="0"/>
          <a:chExt cx="0" cy="0"/>
        </a:xfrm>
      </p:grpSpPr>
      <p:pic>
        <p:nvPicPr>
          <p:cNvPr id="3614" name="Google Shape;3614;p66"/>
          <p:cNvPicPr preferRelativeResize="0"/>
          <p:nvPr/>
        </p:nvPicPr>
        <p:blipFill rotWithShape="1">
          <a:blip r:embed="rId3">
            <a:alphaModFix/>
          </a:blip>
          <a:srcRect b="0" l="22787" r="4963" t="0"/>
          <a:stretch/>
        </p:blipFill>
        <p:spPr>
          <a:xfrm>
            <a:off x="3568599" y="0"/>
            <a:ext cx="5575398" cy="5143504"/>
          </a:xfrm>
          <a:prstGeom prst="rect">
            <a:avLst/>
          </a:prstGeom>
          <a:noFill/>
          <a:ln>
            <a:noFill/>
          </a:ln>
        </p:spPr>
      </p:pic>
      <p:sp>
        <p:nvSpPr>
          <p:cNvPr id="3615" name="Google Shape;3615;p66"/>
          <p:cNvSpPr/>
          <p:nvPr/>
        </p:nvSpPr>
        <p:spPr>
          <a:xfrm>
            <a:off x="0" y="0"/>
            <a:ext cx="6410100" cy="5143500"/>
          </a:xfrm>
          <a:prstGeom prst="homePlate">
            <a:avLst>
              <a:gd fmla="val 3981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6" name="Google Shape;3616;p66"/>
          <p:cNvSpPr txBox="1"/>
          <p:nvPr/>
        </p:nvSpPr>
        <p:spPr>
          <a:xfrm>
            <a:off x="3117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cxnSp>
        <p:nvCxnSpPr>
          <p:cNvPr id="3617" name="Google Shape;3617;p66"/>
          <p:cNvCxnSpPr/>
          <p:nvPr/>
        </p:nvCxnSpPr>
        <p:spPr>
          <a:xfrm>
            <a:off x="1570539" y="306247"/>
            <a:ext cx="0" cy="463200"/>
          </a:xfrm>
          <a:prstGeom prst="straightConnector1">
            <a:avLst/>
          </a:prstGeom>
          <a:noFill/>
          <a:ln cap="flat" cmpd="sng" w="9525">
            <a:solidFill>
              <a:schemeClr val="lt2"/>
            </a:solidFill>
            <a:prstDash val="solid"/>
            <a:round/>
            <a:headEnd len="med" w="med" type="none"/>
            <a:tailEnd len="med" w="med" type="none"/>
          </a:ln>
        </p:spPr>
      </p:cxnSp>
      <p:pic>
        <p:nvPicPr>
          <p:cNvPr id="3618" name="Google Shape;3618;p66"/>
          <p:cNvPicPr preferRelativeResize="0"/>
          <p:nvPr/>
        </p:nvPicPr>
        <p:blipFill rotWithShape="1">
          <a:blip r:embed="rId4">
            <a:alphaModFix/>
          </a:blip>
          <a:srcRect b="0" l="23394" r="13886" t="0"/>
          <a:stretch/>
        </p:blipFill>
        <p:spPr>
          <a:xfrm>
            <a:off x="4304050" y="0"/>
            <a:ext cx="4839951" cy="5143501"/>
          </a:xfrm>
          <a:prstGeom prst="rect">
            <a:avLst/>
          </a:prstGeom>
          <a:noFill/>
          <a:ln>
            <a:noFill/>
          </a:ln>
        </p:spPr>
      </p:pic>
      <p:sp>
        <p:nvSpPr>
          <p:cNvPr id="3619" name="Google Shape;3619;p66"/>
          <p:cNvSpPr txBox="1"/>
          <p:nvPr>
            <p:ph type="ctrTitle"/>
          </p:nvPr>
        </p:nvSpPr>
        <p:spPr>
          <a:xfrm>
            <a:off x="311700" y="1522075"/>
            <a:ext cx="4260300" cy="1796400"/>
          </a:xfrm>
          <a:prstGeom prst="rect">
            <a:avLst/>
          </a:prstGeom>
        </p:spPr>
        <p:txBody>
          <a:bodyPr anchorCtr="0" anchor="ctr" bIns="91425" lIns="91425" spcFirstLastPara="1" rIns="91425" wrap="square" tIns="91425">
            <a:normAutofit/>
          </a:bodyPr>
          <a:lstStyle/>
          <a:p>
            <a:pPr indent="0" lvl="0" marL="0" rtl="0" algn="l">
              <a:lnSpc>
                <a:spcPct val="100000"/>
              </a:lnSpc>
              <a:spcBef>
                <a:spcPts val="0"/>
              </a:spcBef>
              <a:spcAft>
                <a:spcPts val="0"/>
              </a:spcAft>
              <a:buNone/>
            </a:pPr>
            <a:r>
              <a:rPr lang="en" sz="2800"/>
              <a:t>How to reset your password in your online account</a:t>
            </a:r>
            <a:endParaRPr sz="4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23" name="Shape 3623"/>
        <p:cNvGrpSpPr/>
        <p:nvPr/>
      </p:nvGrpSpPr>
      <p:grpSpPr>
        <a:xfrm>
          <a:off x="0" y="0"/>
          <a:ext cx="0" cy="0"/>
          <a:chOff x="0" y="0"/>
          <a:chExt cx="0" cy="0"/>
        </a:xfrm>
      </p:grpSpPr>
      <p:sp>
        <p:nvSpPr>
          <p:cNvPr id="3624" name="Google Shape;3624;p6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25" name="Google Shape;3625;p67"/>
          <p:cNvPicPr preferRelativeResize="0"/>
          <p:nvPr/>
        </p:nvPicPr>
        <p:blipFill rotWithShape="1">
          <a:blip r:embed="rId3">
            <a:alphaModFix/>
          </a:blip>
          <a:srcRect b="36404" l="21918" r="16941" t="16150"/>
          <a:stretch/>
        </p:blipFill>
        <p:spPr>
          <a:xfrm>
            <a:off x="1463038" y="1306850"/>
            <a:ext cx="6217923" cy="2907793"/>
          </a:xfrm>
          <a:prstGeom prst="rect">
            <a:avLst/>
          </a:prstGeom>
          <a:noFill/>
          <a:ln>
            <a:noFill/>
          </a:ln>
          <a:effectLst>
            <a:outerShdw blurRad="57150" rotWithShape="0" algn="bl" dir="5400000" dist="19050">
              <a:srgbClr val="000000">
                <a:alpha val="50000"/>
              </a:srgbClr>
            </a:outerShdw>
          </a:effectLst>
        </p:spPr>
      </p:pic>
      <p:pic>
        <p:nvPicPr>
          <p:cNvPr id="3626" name="Google Shape;3626;p67"/>
          <p:cNvPicPr preferRelativeResize="0"/>
          <p:nvPr/>
        </p:nvPicPr>
        <p:blipFill rotWithShape="1">
          <a:blip r:embed="rId4">
            <a:alphaModFix/>
          </a:blip>
          <a:srcRect b="42094" l="25381" r="48641" t="25040"/>
          <a:stretch/>
        </p:blipFill>
        <p:spPr>
          <a:xfrm>
            <a:off x="1720038" y="1892059"/>
            <a:ext cx="2750624" cy="2001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30" name="Shape 3630"/>
        <p:cNvGrpSpPr/>
        <p:nvPr/>
      </p:nvGrpSpPr>
      <p:grpSpPr>
        <a:xfrm>
          <a:off x="0" y="0"/>
          <a:ext cx="0" cy="0"/>
          <a:chOff x="0" y="0"/>
          <a:chExt cx="0" cy="0"/>
        </a:xfrm>
      </p:grpSpPr>
      <p:sp>
        <p:nvSpPr>
          <p:cNvPr id="3631" name="Google Shape;3631;p6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32" name="Google Shape;3632;p68"/>
          <p:cNvPicPr preferRelativeResize="0"/>
          <p:nvPr/>
        </p:nvPicPr>
        <p:blipFill rotWithShape="1">
          <a:blip r:embed="rId3">
            <a:alphaModFix/>
          </a:blip>
          <a:srcRect b="36404" l="21918" r="16941" t="16150"/>
          <a:stretch/>
        </p:blipFill>
        <p:spPr>
          <a:xfrm>
            <a:off x="1463038" y="1306850"/>
            <a:ext cx="6217923" cy="2907793"/>
          </a:xfrm>
          <a:prstGeom prst="rect">
            <a:avLst/>
          </a:prstGeom>
          <a:noFill/>
          <a:ln>
            <a:noFill/>
          </a:ln>
          <a:effectLst>
            <a:outerShdw blurRad="57150" rotWithShape="0" algn="bl" dir="5400000" dist="19050">
              <a:srgbClr val="000000">
                <a:alpha val="50000"/>
              </a:srgbClr>
            </a:outerShdw>
          </a:effectLst>
        </p:spPr>
      </p:pic>
      <p:sp>
        <p:nvSpPr>
          <p:cNvPr id="3633" name="Google Shape;3633;p68"/>
          <p:cNvSpPr/>
          <p:nvPr/>
        </p:nvSpPr>
        <p:spPr>
          <a:xfrm>
            <a:off x="4405625" y="26821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0" name="Shape 3430"/>
        <p:cNvGrpSpPr/>
        <p:nvPr/>
      </p:nvGrpSpPr>
      <p:grpSpPr>
        <a:xfrm>
          <a:off x="0" y="0"/>
          <a:ext cx="0" cy="0"/>
          <a:chOff x="0" y="0"/>
          <a:chExt cx="0" cy="0"/>
        </a:xfrm>
      </p:grpSpPr>
      <p:sp>
        <p:nvSpPr>
          <p:cNvPr id="3431" name="Google Shape;3431;p51"/>
          <p:cNvSpPr txBox="1"/>
          <p:nvPr>
            <p:ph type="ctrTitle"/>
          </p:nvPr>
        </p:nvSpPr>
        <p:spPr>
          <a:xfrm>
            <a:off x="311700" y="1860176"/>
            <a:ext cx="4725600" cy="14106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Client name</a:t>
            </a:r>
            <a:endParaRPr/>
          </a:p>
        </p:txBody>
      </p:sp>
      <p:sp>
        <p:nvSpPr>
          <p:cNvPr id="3432" name="Google Shape;3432;p51"/>
          <p:cNvSpPr txBox="1"/>
          <p:nvPr>
            <p:ph idx="1" type="subTitle"/>
          </p:nvPr>
        </p:nvSpPr>
        <p:spPr>
          <a:xfrm>
            <a:off x="311700" y="3370576"/>
            <a:ext cx="4725600" cy="518400"/>
          </a:xfrm>
          <a:prstGeom prst="rect">
            <a:avLst/>
          </a:prstGeom>
        </p:spPr>
        <p:txBody>
          <a:bodyPr anchorCtr="0" anchor="t" bIns="91425" lIns="91425" spcFirstLastPara="1" rIns="91425" wrap="square" tIns="91425">
            <a:noAutofit/>
          </a:bodyPr>
          <a:lstStyle/>
          <a:p>
            <a:pPr indent="0" lvl="0" marL="0" rtl="0" algn="l">
              <a:lnSpc>
                <a:spcPct val="80000"/>
              </a:lnSpc>
              <a:spcBef>
                <a:spcPts val="0"/>
              </a:spcBef>
              <a:spcAft>
                <a:spcPts val="0"/>
              </a:spcAft>
              <a:buSzPts val="688"/>
              <a:buNone/>
            </a:pPr>
            <a:r>
              <a:rPr lang="en" sz="1850"/>
              <a:t>Getting started with your online account and mobile application</a:t>
            </a:r>
            <a:endParaRPr sz="245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37" name="Shape 3637"/>
        <p:cNvGrpSpPr/>
        <p:nvPr/>
      </p:nvGrpSpPr>
      <p:grpSpPr>
        <a:xfrm>
          <a:off x="0" y="0"/>
          <a:ext cx="0" cy="0"/>
          <a:chOff x="0" y="0"/>
          <a:chExt cx="0" cy="0"/>
        </a:xfrm>
      </p:grpSpPr>
      <p:sp>
        <p:nvSpPr>
          <p:cNvPr id="3638" name="Google Shape;3638;p6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39" name="Google Shape;3639;p69"/>
          <p:cNvPicPr preferRelativeResize="0"/>
          <p:nvPr/>
        </p:nvPicPr>
        <p:blipFill rotWithShape="1">
          <a:blip r:embed="rId3">
            <a:alphaModFix/>
          </a:blip>
          <a:srcRect b="37058" l="22753" r="19831" t="14270"/>
          <a:stretch/>
        </p:blipFill>
        <p:spPr>
          <a:xfrm>
            <a:off x="1463040" y="1307592"/>
            <a:ext cx="6217927" cy="2903774"/>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43" name="Shape 3643"/>
        <p:cNvGrpSpPr/>
        <p:nvPr/>
      </p:nvGrpSpPr>
      <p:grpSpPr>
        <a:xfrm>
          <a:off x="0" y="0"/>
          <a:ext cx="0" cy="0"/>
          <a:chOff x="0" y="0"/>
          <a:chExt cx="0" cy="0"/>
        </a:xfrm>
      </p:grpSpPr>
      <p:sp>
        <p:nvSpPr>
          <p:cNvPr id="3644" name="Google Shape;3644;p7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45" name="Google Shape;3645;p70"/>
          <p:cNvPicPr preferRelativeResize="0"/>
          <p:nvPr/>
        </p:nvPicPr>
        <p:blipFill rotWithShape="1">
          <a:blip r:embed="rId3">
            <a:alphaModFix/>
          </a:blip>
          <a:srcRect b="36165" l="1594" r="0" t="9897"/>
          <a:stretch/>
        </p:blipFill>
        <p:spPr>
          <a:xfrm>
            <a:off x="1463040" y="1307592"/>
            <a:ext cx="6213922" cy="2898647"/>
          </a:xfrm>
          <a:prstGeom prst="rect">
            <a:avLst/>
          </a:prstGeom>
          <a:noFill/>
          <a:ln>
            <a:noFill/>
          </a:ln>
          <a:effectLst>
            <a:outerShdw blurRad="57150" rotWithShape="0" algn="bl" dir="5400000" dist="19050">
              <a:srgbClr val="000000">
                <a:alpha val="50000"/>
              </a:srgbClr>
            </a:outerShdw>
          </a:effectLst>
        </p:spPr>
      </p:pic>
      <p:pic>
        <p:nvPicPr>
          <p:cNvPr id="3646" name="Google Shape;3646;p70"/>
          <p:cNvPicPr preferRelativeResize="0"/>
          <p:nvPr/>
        </p:nvPicPr>
        <p:blipFill rotWithShape="1">
          <a:blip r:embed="rId4">
            <a:alphaModFix/>
          </a:blip>
          <a:srcRect b="69915" l="23000" r="23782" t="27136"/>
          <a:stretch/>
        </p:blipFill>
        <p:spPr>
          <a:xfrm>
            <a:off x="1674100" y="2010925"/>
            <a:ext cx="5709874" cy="178175"/>
          </a:xfrm>
          <a:prstGeom prst="rect">
            <a:avLst/>
          </a:prstGeom>
          <a:noFill/>
          <a:ln>
            <a:noFill/>
          </a:ln>
        </p:spPr>
      </p:pic>
      <p:pic>
        <p:nvPicPr>
          <p:cNvPr id="3647" name="Google Shape;3647;p70"/>
          <p:cNvPicPr preferRelativeResize="0"/>
          <p:nvPr/>
        </p:nvPicPr>
        <p:blipFill rotWithShape="1">
          <a:blip r:embed="rId4">
            <a:alphaModFix/>
          </a:blip>
          <a:srcRect b="39803" l="23124" r="22908" t="29563"/>
          <a:stretch/>
        </p:blipFill>
        <p:spPr>
          <a:xfrm>
            <a:off x="1674100" y="2189100"/>
            <a:ext cx="5828925" cy="1890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51" name="Shape 3651"/>
        <p:cNvGrpSpPr/>
        <p:nvPr/>
      </p:nvGrpSpPr>
      <p:grpSpPr>
        <a:xfrm>
          <a:off x="0" y="0"/>
          <a:ext cx="0" cy="0"/>
          <a:chOff x="0" y="0"/>
          <a:chExt cx="0" cy="0"/>
        </a:xfrm>
      </p:grpSpPr>
      <p:sp>
        <p:nvSpPr>
          <p:cNvPr id="3652" name="Google Shape;3652;p7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53" name="Google Shape;3653;p71"/>
          <p:cNvPicPr preferRelativeResize="0"/>
          <p:nvPr/>
        </p:nvPicPr>
        <p:blipFill rotWithShape="1">
          <a:blip r:embed="rId3">
            <a:alphaModFix/>
          </a:blip>
          <a:srcRect b="36165" l="1594" r="0" t="9897"/>
          <a:stretch/>
        </p:blipFill>
        <p:spPr>
          <a:xfrm>
            <a:off x="1463040" y="1307592"/>
            <a:ext cx="6213922" cy="2898647"/>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57" name="Shape 3657"/>
        <p:cNvGrpSpPr/>
        <p:nvPr/>
      </p:nvGrpSpPr>
      <p:grpSpPr>
        <a:xfrm>
          <a:off x="0" y="0"/>
          <a:ext cx="0" cy="0"/>
          <a:chOff x="0" y="0"/>
          <a:chExt cx="0" cy="0"/>
        </a:xfrm>
      </p:grpSpPr>
      <p:sp>
        <p:nvSpPr>
          <p:cNvPr id="3658" name="Google Shape;3658;p7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59" name="Google Shape;3659;p72"/>
          <p:cNvPicPr preferRelativeResize="0"/>
          <p:nvPr/>
        </p:nvPicPr>
        <p:blipFill rotWithShape="1">
          <a:blip r:embed="rId3">
            <a:alphaModFix/>
          </a:blip>
          <a:srcRect b="38286" l="17233" r="18581" t="13078"/>
          <a:stretch/>
        </p:blipFill>
        <p:spPr>
          <a:xfrm>
            <a:off x="1463050" y="1307600"/>
            <a:ext cx="6217925" cy="29110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63" name="Shape 3663"/>
        <p:cNvGrpSpPr/>
        <p:nvPr/>
      </p:nvGrpSpPr>
      <p:grpSpPr>
        <a:xfrm>
          <a:off x="0" y="0"/>
          <a:ext cx="0" cy="0"/>
          <a:chOff x="0" y="0"/>
          <a:chExt cx="0" cy="0"/>
        </a:xfrm>
      </p:grpSpPr>
      <p:sp>
        <p:nvSpPr>
          <p:cNvPr id="3664" name="Google Shape;3664;p7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65" name="Google Shape;3665;p73"/>
          <p:cNvPicPr preferRelativeResize="0"/>
          <p:nvPr/>
        </p:nvPicPr>
        <p:blipFill rotWithShape="1">
          <a:blip r:embed="rId3">
            <a:alphaModFix/>
          </a:blip>
          <a:srcRect b="37086" l="17336" r="18478" t="14637"/>
          <a:stretch/>
        </p:blipFill>
        <p:spPr>
          <a:xfrm>
            <a:off x="1463040" y="1307592"/>
            <a:ext cx="6217919" cy="291205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69" name="Shape 3669"/>
        <p:cNvGrpSpPr/>
        <p:nvPr/>
      </p:nvGrpSpPr>
      <p:grpSpPr>
        <a:xfrm>
          <a:off x="0" y="0"/>
          <a:ext cx="0" cy="0"/>
          <a:chOff x="0" y="0"/>
          <a:chExt cx="0" cy="0"/>
        </a:xfrm>
      </p:grpSpPr>
      <p:sp>
        <p:nvSpPr>
          <p:cNvPr id="3670" name="Google Shape;3670;p7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71" name="Google Shape;3671;p74"/>
          <p:cNvPicPr preferRelativeResize="0"/>
          <p:nvPr/>
        </p:nvPicPr>
        <p:blipFill rotWithShape="1">
          <a:blip r:embed="rId3">
            <a:alphaModFix/>
          </a:blip>
          <a:srcRect b="36114" l="17595" r="17452" t="15343"/>
          <a:stretch/>
        </p:blipFill>
        <p:spPr>
          <a:xfrm>
            <a:off x="1463040" y="1307592"/>
            <a:ext cx="6217924" cy="2918600"/>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75" name="Shape 3675"/>
        <p:cNvGrpSpPr/>
        <p:nvPr/>
      </p:nvGrpSpPr>
      <p:grpSpPr>
        <a:xfrm>
          <a:off x="0" y="0"/>
          <a:ext cx="0" cy="0"/>
          <a:chOff x="0" y="0"/>
          <a:chExt cx="0" cy="0"/>
        </a:xfrm>
      </p:grpSpPr>
      <p:sp>
        <p:nvSpPr>
          <p:cNvPr id="3676" name="Google Shape;3676;p7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677" name="Google Shape;3677;p75"/>
          <p:cNvPicPr preferRelativeResize="0"/>
          <p:nvPr/>
        </p:nvPicPr>
        <p:blipFill rotWithShape="1">
          <a:blip r:embed="rId3">
            <a:alphaModFix/>
          </a:blip>
          <a:srcRect b="36404" l="21918" r="16941" t="16150"/>
          <a:stretch/>
        </p:blipFill>
        <p:spPr>
          <a:xfrm>
            <a:off x="1463038" y="1306850"/>
            <a:ext cx="6217923" cy="2907793"/>
          </a:xfrm>
          <a:prstGeom prst="rect">
            <a:avLst/>
          </a:prstGeom>
          <a:noFill/>
          <a:ln>
            <a:noFill/>
          </a:ln>
          <a:effectLst>
            <a:outerShdw blurRad="57150" rotWithShape="0" algn="bl" dir="5400000" dist="19050">
              <a:srgbClr val="000000">
                <a:alpha val="50000"/>
              </a:srgbClr>
            </a:outerShdw>
          </a:effectLst>
        </p:spPr>
      </p:pic>
      <p:pic>
        <p:nvPicPr>
          <p:cNvPr id="3678" name="Google Shape;3678;p75"/>
          <p:cNvPicPr preferRelativeResize="0"/>
          <p:nvPr/>
        </p:nvPicPr>
        <p:blipFill rotWithShape="1">
          <a:blip r:embed="rId4">
            <a:alphaModFix/>
          </a:blip>
          <a:srcRect b="42094" l="25381" r="48641" t="25040"/>
          <a:stretch/>
        </p:blipFill>
        <p:spPr>
          <a:xfrm>
            <a:off x="1720038" y="1892059"/>
            <a:ext cx="2750624" cy="20015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82" name="Shape 3682"/>
        <p:cNvGrpSpPr/>
        <p:nvPr/>
      </p:nvGrpSpPr>
      <p:grpSpPr>
        <a:xfrm>
          <a:off x="0" y="0"/>
          <a:ext cx="0" cy="0"/>
          <a:chOff x="0" y="0"/>
          <a:chExt cx="0" cy="0"/>
        </a:xfrm>
      </p:grpSpPr>
      <p:sp>
        <p:nvSpPr>
          <p:cNvPr id="3683" name="Google Shape;3683;p76"/>
          <p:cNvSpPr txBox="1"/>
          <p:nvPr/>
        </p:nvSpPr>
        <p:spPr>
          <a:xfrm>
            <a:off x="4572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684" name="Google Shape;3684;p76"/>
          <p:cNvSpPr txBox="1"/>
          <p:nvPr>
            <p:ph type="ctrTitle"/>
          </p:nvPr>
        </p:nvSpPr>
        <p:spPr>
          <a:xfrm>
            <a:off x="311700" y="1979275"/>
            <a:ext cx="4260300" cy="1796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Navigate</a:t>
            </a:r>
            <a:r>
              <a:rPr lang="en" sz="4000"/>
              <a:t> your online </a:t>
            </a:r>
            <a:r>
              <a:rPr lang="en" sz="4000"/>
              <a:t>account</a:t>
            </a:r>
            <a:r>
              <a:rPr lang="en" sz="4000"/>
              <a:t> </a:t>
            </a:r>
            <a:endParaRPr sz="4000"/>
          </a:p>
        </p:txBody>
      </p:sp>
      <p:pic>
        <p:nvPicPr>
          <p:cNvPr id="3685" name="Google Shape;3685;p76"/>
          <p:cNvPicPr preferRelativeResize="0"/>
          <p:nvPr/>
        </p:nvPicPr>
        <p:blipFill>
          <a:blip r:embed="rId3">
            <a:alphaModFix/>
          </a:blip>
          <a:stretch>
            <a:fillRect/>
          </a:stretch>
        </p:blipFill>
        <p:spPr>
          <a:xfrm>
            <a:off x="5723361" y="0"/>
            <a:ext cx="3420629" cy="5143501"/>
          </a:xfrm>
          <a:prstGeom prst="rect">
            <a:avLst/>
          </a:prstGeom>
          <a:noFill/>
          <a:ln>
            <a:noFill/>
          </a:ln>
          <a:effectLst>
            <a:outerShdw blurRad="342900" rotWithShape="0" algn="bl" dir="5400000" dist="38100">
              <a:srgbClr val="000000">
                <a:alpha val="1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689" name="Shape 3689"/>
        <p:cNvGrpSpPr/>
        <p:nvPr/>
      </p:nvGrpSpPr>
      <p:grpSpPr>
        <a:xfrm>
          <a:off x="0" y="0"/>
          <a:ext cx="0" cy="0"/>
          <a:chOff x="0" y="0"/>
          <a:chExt cx="0" cy="0"/>
        </a:xfrm>
      </p:grpSpPr>
      <p:sp>
        <p:nvSpPr>
          <p:cNvPr id="3690" name="Google Shape;3690;p77"/>
          <p:cNvSpPr txBox="1"/>
          <p:nvPr>
            <p:ph type="title"/>
          </p:nvPr>
        </p:nvSpPr>
        <p:spPr>
          <a:xfrm>
            <a:off x="244353" y="200600"/>
            <a:ext cx="8661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latin typeface="Inter"/>
                <a:ea typeface="Inter"/>
                <a:cs typeface="Inter"/>
                <a:sym typeface="Inter"/>
              </a:rPr>
              <a:t>Navigate your online account</a:t>
            </a:r>
            <a:endParaRPr sz="2000">
              <a:latin typeface="Inter"/>
              <a:ea typeface="Inter"/>
              <a:cs typeface="Inter"/>
              <a:sym typeface="Inter"/>
            </a:endParaRPr>
          </a:p>
        </p:txBody>
      </p:sp>
      <p:sp>
        <p:nvSpPr>
          <p:cNvPr id="3691" name="Google Shape;3691;p77"/>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92" name="Google Shape;3692;p77"/>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693" name="Google Shape;3693;p77"/>
          <p:cNvGrpSpPr/>
          <p:nvPr/>
        </p:nvGrpSpPr>
        <p:grpSpPr>
          <a:xfrm>
            <a:off x="810297" y="1432712"/>
            <a:ext cx="347460" cy="347460"/>
            <a:chOff x="1996583" y="1327992"/>
            <a:chExt cx="512100" cy="512100"/>
          </a:xfrm>
        </p:grpSpPr>
        <p:sp>
          <p:nvSpPr>
            <p:cNvPr id="3694" name="Google Shape;3694;p77"/>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5" name="Google Shape;3695;p77"/>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6" name="Google Shape;3696;p77"/>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97" name="Google Shape;3697;p77"/>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98" name="Google Shape;3698;p77"/>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9" name="Google Shape;3699;p77"/>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00" name="Google Shape;3700;p77"/>
          <p:cNvGrpSpPr/>
          <p:nvPr/>
        </p:nvGrpSpPr>
        <p:grpSpPr>
          <a:xfrm>
            <a:off x="3569848" y="1432716"/>
            <a:ext cx="347460" cy="347460"/>
            <a:chOff x="4397325" y="847632"/>
            <a:chExt cx="512100" cy="512100"/>
          </a:xfrm>
        </p:grpSpPr>
        <p:sp>
          <p:nvSpPr>
            <p:cNvPr id="3701" name="Google Shape;3701;p77"/>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2" name="Google Shape;3702;p77"/>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3" name="Google Shape;3703;p77"/>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04" name="Google Shape;3704;p77"/>
          <p:cNvGrpSpPr/>
          <p:nvPr/>
        </p:nvGrpSpPr>
        <p:grpSpPr>
          <a:xfrm>
            <a:off x="6323780" y="1432719"/>
            <a:ext cx="347460" cy="347460"/>
            <a:chOff x="1677570" y="2326857"/>
            <a:chExt cx="512100" cy="512100"/>
          </a:xfrm>
        </p:grpSpPr>
        <p:sp>
          <p:nvSpPr>
            <p:cNvPr id="3705" name="Google Shape;3705;p77"/>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6" name="Google Shape;3706;p77"/>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07" name="Google Shape;3707;p77"/>
          <p:cNvSpPr/>
          <p:nvPr/>
        </p:nvSpPr>
        <p:spPr>
          <a:xfrm>
            <a:off x="6747450" y="887575"/>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sz="1200">
              <a:solidFill>
                <a:schemeClr val="dk2"/>
              </a:solidFill>
              <a:latin typeface="Inter"/>
              <a:ea typeface="Inter"/>
              <a:cs typeface="Inter"/>
              <a:sym typeface="Inter"/>
            </a:endParaRPr>
          </a:p>
          <a:p>
            <a:pPr indent="0" lvl="0" marL="0" rtl="0" algn="l">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indent="0" lvl="0" marL="45720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708" name="Google Shape;3708;p77"/>
          <p:cNvPicPr preferRelativeResize="0"/>
          <p:nvPr/>
        </p:nvPicPr>
        <p:blipFill rotWithShape="1">
          <a:blip r:embed="rId3">
            <a:alphaModFix/>
          </a:blip>
          <a:srcRect b="41656" l="19114" r="17085" t="4723"/>
          <a:stretch/>
        </p:blipFill>
        <p:spPr>
          <a:xfrm>
            <a:off x="471250" y="887575"/>
            <a:ext cx="6245701" cy="3771824"/>
          </a:xfrm>
          <a:prstGeom prst="rect">
            <a:avLst/>
          </a:prstGeom>
          <a:noFill/>
          <a:ln>
            <a:noFill/>
          </a:ln>
        </p:spPr>
      </p:pic>
      <p:sp>
        <p:nvSpPr>
          <p:cNvPr id="3709" name="Google Shape;3709;p77"/>
          <p:cNvSpPr/>
          <p:nvPr/>
        </p:nvSpPr>
        <p:spPr>
          <a:xfrm>
            <a:off x="5438300" y="8232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3" name="Shape 3713"/>
        <p:cNvGrpSpPr/>
        <p:nvPr/>
      </p:nvGrpSpPr>
      <p:grpSpPr>
        <a:xfrm>
          <a:off x="0" y="0"/>
          <a:ext cx="0" cy="0"/>
          <a:chOff x="0" y="0"/>
          <a:chExt cx="0" cy="0"/>
        </a:xfrm>
      </p:grpSpPr>
      <p:sp>
        <p:nvSpPr>
          <p:cNvPr id="3714" name="Google Shape;3714;p78"/>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5" name="Google Shape;3715;p78"/>
          <p:cNvSpPr txBox="1"/>
          <p:nvPr>
            <p:ph idx="4294967295" type="title"/>
          </p:nvPr>
        </p:nvSpPr>
        <p:spPr>
          <a:xfrm>
            <a:off x="265500" y="371325"/>
            <a:ext cx="56748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Profile Menu</a:t>
            </a:r>
            <a:endParaRPr sz="3100"/>
          </a:p>
        </p:txBody>
      </p:sp>
      <p:sp>
        <p:nvSpPr>
          <p:cNvPr id="3716" name="Google Shape;3716;p78"/>
          <p:cNvSpPr txBox="1"/>
          <p:nvPr/>
        </p:nvSpPr>
        <p:spPr>
          <a:xfrm>
            <a:off x="1141150" y="1118625"/>
            <a:ext cx="3000000" cy="11082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Revie</a:t>
            </a:r>
            <a:r>
              <a:rPr b="1" lang="en" sz="1200">
                <a:solidFill>
                  <a:schemeClr val="accent1"/>
                </a:solidFill>
                <a:latin typeface="Inter"/>
                <a:ea typeface="Inter"/>
                <a:cs typeface="Inter"/>
                <a:sym typeface="Inter"/>
              </a:rPr>
              <a:t>w</a:t>
            </a:r>
            <a:r>
              <a:rPr lang="en" sz="1200">
                <a:solidFill>
                  <a:schemeClr val="accent1"/>
                </a:solidFill>
                <a:latin typeface="Inter"/>
                <a:ea typeface="Inter"/>
                <a:cs typeface="Inter"/>
                <a:sym typeface="Inter"/>
              </a:rPr>
              <a:t> </a:t>
            </a:r>
            <a:r>
              <a:rPr lang="en" sz="1200">
                <a:solidFill>
                  <a:schemeClr val="dk1"/>
                </a:solidFill>
                <a:latin typeface="Inter"/>
                <a:ea typeface="Inter"/>
                <a:cs typeface="Inter"/>
                <a:sym typeface="Inter"/>
              </a:rPr>
              <a:t>personal information</a:t>
            </a:r>
            <a:endParaRPr sz="1200">
              <a:solidFill>
                <a:schemeClr val="dk1"/>
              </a:solidFill>
              <a:latin typeface="Inter"/>
              <a:ea typeface="Inter"/>
              <a:cs typeface="Inter"/>
              <a:sym typeface="Inter"/>
            </a:endParaRPr>
          </a:p>
          <a:p>
            <a:pPr indent="0" lvl="0" marL="457200" rtl="0" algn="l">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Add </a:t>
            </a:r>
            <a:r>
              <a:rPr lang="en" sz="1200">
                <a:solidFill>
                  <a:schemeClr val="dk1"/>
                </a:solidFill>
                <a:latin typeface="Inter"/>
                <a:ea typeface="Inter"/>
                <a:cs typeface="Inter"/>
                <a:sym typeface="Inter"/>
              </a:rPr>
              <a:t>dependents, authorized representatives, and direct deposit information </a:t>
            </a:r>
            <a:endParaRPr sz="1600">
              <a:solidFill>
                <a:schemeClr val="dk1"/>
              </a:solidFill>
              <a:latin typeface="Inter"/>
              <a:ea typeface="Inter"/>
              <a:cs typeface="Inter"/>
              <a:sym typeface="Inter"/>
            </a:endParaRPr>
          </a:p>
        </p:txBody>
      </p:sp>
      <p:sp>
        <p:nvSpPr>
          <p:cNvPr id="3717" name="Google Shape;3717;p78"/>
          <p:cNvSpPr txBox="1"/>
          <p:nvPr/>
        </p:nvSpPr>
        <p:spPr>
          <a:xfrm>
            <a:off x="4189150" y="1118625"/>
            <a:ext cx="3000000" cy="9234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Order </a:t>
            </a:r>
            <a:r>
              <a:rPr lang="en" sz="1200">
                <a:solidFill>
                  <a:schemeClr val="dk1"/>
                </a:solidFill>
                <a:latin typeface="Inter"/>
                <a:ea typeface="Inter"/>
                <a:cs typeface="Inter"/>
                <a:sym typeface="Inter"/>
              </a:rPr>
              <a:t>additional or replacement WEX benefits debit cards</a:t>
            </a:r>
            <a:endParaRPr sz="1200">
              <a:solidFill>
                <a:schemeClr val="dk1"/>
              </a:solidFill>
              <a:latin typeface="Inter"/>
              <a:ea typeface="Inter"/>
              <a:cs typeface="Inter"/>
              <a:sym typeface="Inter"/>
            </a:endParaRPr>
          </a:p>
          <a:p>
            <a:pPr indent="0" lvl="0" marL="457200" rtl="0" algn="l">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Update </a:t>
            </a:r>
            <a:r>
              <a:rPr lang="en" sz="1200">
                <a:solidFill>
                  <a:schemeClr val="dk1"/>
                </a:solidFill>
                <a:latin typeface="Inter"/>
                <a:ea typeface="Inter"/>
                <a:cs typeface="Inter"/>
                <a:sym typeface="Inter"/>
              </a:rPr>
              <a:t>login information </a:t>
            </a:r>
            <a:endParaRPr sz="1600">
              <a:solidFill>
                <a:schemeClr val="dk1"/>
              </a:solidFill>
              <a:latin typeface="Inter"/>
              <a:ea typeface="Inter"/>
              <a:cs typeface="Inter"/>
              <a:sym typeface="Inter"/>
            </a:endParaRPr>
          </a:p>
        </p:txBody>
      </p:sp>
      <p:pic>
        <p:nvPicPr>
          <p:cNvPr id="3718" name="Google Shape;3718;p78"/>
          <p:cNvPicPr preferRelativeResize="0"/>
          <p:nvPr/>
        </p:nvPicPr>
        <p:blipFill rotWithShape="1">
          <a:blip r:embed="rId3">
            <a:alphaModFix/>
          </a:blip>
          <a:srcRect b="1843" l="15948" r="10727" t="5046"/>
          <a:stretch/>
        </p:blipFill>
        <p:spPr>
          <a:xfrm>
            <a:off x="1506525" y="2694395"/>
            <a:ext cx="6200000" cy="61830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6" name="Shape 3436"/>
        <p:cNvGrpSpPr/>
        <p:nvPr/>
      </p:nvGrpSpPr>
      <p:grpSpPr>
        <a:xfrm>
          <a:off x="0" y="0"/>
          <a:ext cx="0" cy="0"/>
          <a:chOff x="0" y="0"/>
          <a:chExt cx="0" cy="0"/>
        </a:xfrm>
      </p:grpSpPr>
      <p:sp>
        <p:nvSpPr>
          <p:cNvPr id="3437" name="Google Shape;3437;p52"/>
          <p:cNvSpPr txBox="1"/>
          <p:nvPr>
            <p:ph type="title"/>
          </p:nvPr>
        </p:nvSpPr>
        <p:spPr>
          <a:xfrm>
            <a:off x="589000" y="1805950"/>
            <a:ext cx="3317100" cy="1390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Getting started with your online account </a:t>
            </a:r>
            <a:endParaRPr/>
          </a:p>
        </p:txBody>
      </p:sp>
      <p:grpSp>
        <p:nvGrpSpPr>
          <p:cNvPr id="3438" name="Google Shape;3438;p52"/>
          <p:cNvGrpSpPr/>
          <p:nvPr/>
        </p:nvGrpSpPr>
        <p:grpSpPr>
          <a:xfrm>
            <a:off x="5057050" y="953103"/>
            <a:ext cx="2781000" cy="576915"/>
            <a:chOff x="5535272" y="980684"/>
            <a:chExt cx="2781000" cy="824400"/>
          </a:xfrm>
        </p:grpSpPr>
        <p:sp>
          <p:nvSpPr>
            <p:cNvPr id="3439" name="Google Shape;3439;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username and password </a:t>
              </a:r>
              <a:r>
                <a:rPr lang="en" sz="1000">
                  <a:solidFill>
                    <a:schemeClr val="dk1"/>
                  </a:solidFill>
                  <a:latin typeface="Inter"/>
                  <a:ea typeface="Inter"/>
                  <a:cs typeface="Inter"/>
                  <a:sym typeface="Inter"/>
                </a:rPr>
                <a:t>in the mobile app</a:t>
              </a:r>
              <a:endParaRPr sz="1000">
                <a:solidFill>
                  <a:schemeClr val="dk1"/>
                </a:solidFill>
                <a:latin typeface="Inter"/>
                <a:ea typeface="Inter"/>
                <a:cs typeface="Inter"/>
                <a:sym typeface="Inter"/>
              </a:endParaRPr>
            </a:p>
          </p:txBody>
        </p:sp>
        <p:sp>
          <p:nvSpPr>
            <p:cNvPr id="3440" name="Google Shape;3440;p52"/>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1" name="Google Shape;3441;p52"/>
          <p:cNvGrpSpPr/>
          <p:nvPr/>
        </p:nvGrpSpPr>
        <p:grpSpPr>
          <a:xfrm>
            <a:off x="5057050" y="4239053"/>
            <a:ext cx="2781000" cy="576915"/>
            <a:chOff x="5535272" y="980684"/>
            <a:chExt cx="2781000" cy="824400"/>
          </a:xfrm>
        </p:grpSpPr>
        <p:sp>
          <p:nvSpPr>
            <p:cNvPr id="3442" name="Google Shape;3442;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Access the Knowledgebase </a:t>
              </a:r>
              <a:r>
                <a:rPr lang="en" sz="1000">
                  <a:solidFill>
                    <a:schemeClr val="dk2"/>
                  </a:solidFill>
                  <a:latin typeface="Inter Medium"/>
                  <a:ea typeface="Inter Medium"/>
                  <a:cs typeface="Inter Medium"/>
                  <a:sym typeface="Inter Medium"/>
                </a:rPr>
                <a:t>from your mobile or online account </a:t>
              </a:r>
              <a:endParaRPr sz="1000">
                <a:solidFill>
                  <a:schemeClr val="dk1"/>
                </a:solidFill>
                <a:latin typeface="Inter ExtraBold"/>
                <a:ea typeface="Inter ExtraBold"/>
                <a:cs typeface="Inter ExtraBold"/>
                <a:sym typeface="Inter ExtraBold"/>
              </a:endParaRPr>
            </a:p>
          </p:txBody>
        </p:sp>
        <p:sp>
          <p:nvSpPr>
            <p:cNvPr id="3443" name="Google Shape;3443;p52"/>
            <p:cNvSpPr/>
            <p:nvPr/>
          </p:nvSpPr>
          <p:spPr>
            <a:xfrm rot="-5400000">
              <a:off x="5204525" y="1311434"/>
              <a:ext cx="824400" cy="162900"/>
            </a:xfrm>
            <a:prstGeom prst="round2SameRect">
              <a:avLst>
                <a:gd fmla="val 50000" name="adj1"/>
                <a:gd fmla="val 0" name="adj2"/>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4" name="Google Shape;3444;p52"/>
          <p:cNvGrpSpPr/>
          <p:nvPr/>
        </p:nvGrpSpPr>
        <p:grpSpPr>
          <a:xfrm>
            <a:off x="5057050" y="289891"/>
            <a:ext cx="2781000" cy="576916"/>
            <a:chOff x="8750072" y="584143"/>
            <a:chExt cx="2781000" cy="824402"/>
          </a:xfrm>
        </p:grpSpPr>
        <p:sp>
          <p:nvSpPr>
            <p:cNvPr id="3445" name="Google Shape;3445;p52"/>
            <p:cNvSpPr/>
            <p:nvPr/>
          </p:nvSpPr>
          <p:spPr>
            <a:xfrm>
              <a:off x="8750072" y="586544"/>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a:t>
              </a:r>
              <a:r>
                <a:rPr lang="en" sz="1000">
                  <a:solidFill>
                    <a:schemeClr val="dk1"/>
                  </a:solidFill>
                  <a:latin typeface="Inter"/>
                  <a:ea typeface="Inter"/>
                  <a:cs typeface="Inter"/>
                  <a:sym typeface="Inter"/>
                </a:rPr>
                <a:t>your online account</a:t>
              </a:r>
              <a:endParaRPr sz="1000">
                <a:solidFill>
                  <a:schemeClr val="dk1"/>
                </a:solidFill>
                <a:latin typeface="Inter"/>
                <a:ea typeface="Inter"/>
                <a:cs typeface="Inter"/>
                <a:sym typeface="Inter"/>
              </a:endParaRPr>
            </a:p>
          </p:txBody>
        </p:sp>
        <p:sp>
          <p:nvSpPr>
            <p:cNvPr id="3446" name="Google Shape;3446;p52"/>
            <p:cNvSpPr/>
            <p:nvPr/>
          </p:nvSpPr>
          <p:spPr>
            <a:xfrm rot="-5400000">
              <a:off x="8419325" y="914893"/>
              <a:ext cx="824400" cy="1629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47" name="Google Shape;3447;p52"/>
          <p:cNvGrpSpPr/>
          <p:nvPr/>
        </p:nvGrpSpPr>
        <p:grpSpPr>
          <a:xfrm>
            <a:off x="5057050" y="3580853"/>
            <a:ext cx="2781000" cy="576915"/>
            <a:chOff x="5535272" y="980684"/>
            <a:chExt cx="2781000" cy="824400"/>
          </a:xfrm>
        </p:grpSpPr>
        <p:sp>
          <p:nvSpPr>
            <p:cNvPr id="3448" name="Google Shape;3448;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username and password </a:t>
              </a:r>
              <a:r>
                <a:rPr lang="en" sz="1000">
                  <a:solidFill>
                    <a:schemeClr val="dk1"/>
                  </a:solidFill>
                  <a:latin typeface="Inter"/>
                  <a:ea typeface="Inter"/>
                  <a:cs typeface="Inter"/>
                  <a:sym typeface="Inter"/>
                </a:rPr>
                <a:t>in the mobile app</a:t>
              </a:r>
              <a:endParaRPr sz="1000">
                <a:solidFill>
                  <a:schemeClr val="dk1"/>
                </a:solidFill>
                <a:latin typeface="Inter"/>
                <a:ea typeface="Inter"/>
                <a:cs typeface="Inter"/>
                <a:sym typeface="Inter"/>
              </a:endParaRPr>
            </a:p>
          </p:txBody>
        </p:sp>
        <p:sp>
          <p:nvSpPr>
            <p:cNvPr id="3449" name="Google Shape;3449;p52"/>
            <p:cNvSpPr/>
            <p:nvPr/>
          </p:nvSpPr>
          <p:spPr>
            <a:xfrm rot="-5400000">
              <a:off x="5204525" y="1311434"/>
              <a:ext cx="8244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0" name="Google Shape;3450;p52"/>
          <p:cNvGrpSpPr/>
          <p:nvPr/>
        </p:nvGrpSpPr>
        <p:grpSpPr>
          <a:xfrm>
            <a:off x="5057050" y="2922653"/>
            <a:ext cx="2781000" cy="576916"/>
            <a:chOff x="8750072" y="584143"/>
            <a:chExt cx="2781000" cy="824402"/>
          </a:xfrm>
        </p:grpSpPr>
        <p:sp>
          <p:nvSpPr>
            <p:cNvPr id="3451" name="Google Shape;3451;p52"/>
            <p:cNvSpPr/>
            <p:nvPr/>
          </p:nvSpPr>
          <p:spPr>
            <a:xfrm>
              <a:off x="8750072" y="586544"/>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a:t>
              </a:r>
              <a:r>
                <a:rPr lang="en" sz="1000">
                  <a:solidFill>
                    <a:schemeClr val="dk1"/>
                  </a:solidFill>
                  <a:latin typeface="Inter"/>
                  <a:ea typeface="Inter"/>
                  <a:cs typeface="Inter"/>
                  <a:sym typeface="Inter"/>
                </a:rPr>
                <a:t>your benefits mobile app </a:t>
              </a:r>
              <a:endParaRPr sz="1000">
                <a:solidFill>
                  <a:schemeClr val="dk1"/>
                </a:solidFill>
                <a:latin typeface="Inter"/>
                <a:ea typeface="Inter"/>
                <a:cs typeface="Inter"/>
                <a:sym typeface="Inter"/>
              </a:endParaRPr>
            </a:p>
          </p:txBody>
        </p:sp>
        <p:sp>
          <p:nvSpPr>
            <p:cNvPr id="3452" name="Google Shape;3452;p52"/>
            <p:cNvSpPr/>
            <p:nvPr/>
          </p:nvSpPr>
          <p:spPr>
            <a:xfrm rot="-5400000">
              <a:off x="8419325" y="914893"/>
              <a:ext cx="824400" cy="162900"/>
            </a:xfrm>
            <a:prstGeom prst="round2SameRect">
              <a:avLst>
                <a:gd fmla="val 50000" name="adj1"/>
                <a:gd fmla="val 0" name="adj2"/>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3" name="Google Shape;3453;p52"/>
          <p:cNvGrpSpPr/>
          <p:nvPr/>
        </p:nvGrpSpPr>
        <p:grpSpPr>
          <a:xfrm>
            <a:off x="5057050" y="943041"/>
            <a:ext cx="2781000" cy="576915"/>
            <a:chOff x="5535272" y="980684"/>
            <a:chExt cx="2781000" cy="824400"/>
          </a:xfrm>
        </p:grpSpPr>
        <p:sp>
          <p:nvSpPr>
            <p:cNvPr id="3454" name="Google Shape;3454;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password</a:t>
              </a:r>
              <a:r>
                <a:rPr lang="en" sz="1000">
                  <a:solidFill>
                    <a:schemeClr val="dk1"/>
                  </a:solidFill>
                  <a:latin typeface="Inter"/>
                  <a:ea typeface="Inter"/>
                  <a:cs typeface="Inter"/>
                  <a:sym typeface="Inter"/>
                </a:rPr>
                <a:t> in your online account</a:t>
              </a:r>
              <a:endParaRPr sz="1000">
                <a:solidFill>
                  <a:schemeClr val="dk1"/>
                </a:solidFill>
                <a:latin typeface="Inter"/>
                <a:ea typeface="Inter"/>
                <a:cs typeface="Inter"/>
                <a:sym typeface="Inter"/>
              </a:endParaRPr>
            </a:p>
          </p:txBody>
        </p:sp>
        <p:sp>
          <p:nvSpPr>
            <p:cNvPr id="3455" name="Google Shape;3455;p52"/>
            <p:cNvSpPr/>
            <p:nvPr/>
          </p:nvSpPr>
          <p:spPr>
            <a:xfrm rot="-5400000">
              <a:off x="5204525" y="1311434"/>
              <a:ext cx="824400" cy="162900"/>
            </a:xfrm>
            <a:prstGeom prst="round2SameRect">
              <a:avLst>
                <a:gd fmla="val 5000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6" name="Google Shape;3456;p52"/>
          <p:cNvGrpSpPr/>
          <p:nvPr/>
        </p:nvGrpSpPr>
        <p:grpSpPr>
          <a:xfrm>
            <a:off x="5057050" y="1606253"/>
            <a:ext cx="2781000" cy="576915"/>
            <a:chOff x="5535272" y="980684"/>
            <a:chExt cx="2781000" cy="824400"/>
          </a:xfrm>
        </p:grpSpPr>
        <p:sp>
          <p:nvSpPr>
            <p:cNvPr id="3457" name="Google Shape;3457;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Navigate </a:t>
              </a:r>
              <a:r>
                <a:rPr lang="en" sz="1000">
                  <a:solidFill>
                    <a:schemeClr val="dk1"/>
                  </a:solidFill>
                  <a:latin typeface="Inter"/>
                  <a:ea typeface="Inter"/>
                  <a:cs typeface="Inter"/>
                  <a:sym typeface="Inter"/>
                </a:rPr>
                <a:t>your online account </a:t>
              </a:r>
              <a:endParaRPr sz="1000">
                <a:solidFill>
                  <a:schemeClr val="dk1"/>
                </a:solidFill>
                <a:latin typeface="Inter"/>
                <a:ea typeface="Inter"/>
                <a:cs typeface="Inter"/>
                <a:sym typeface="Inter"/>
              </a:endParaRPr>
            </a:p>
          </p:txBody>
        </p:sp>
        <p:sp>
          <p:nvSpPr>
            <p:cNvPr id="3458" name="Google Shape;3458;p52"/>
            <p:cNvSpPr/>
            <p:nvPr/>
          </p:nvSpPr>
          <p:spPr>
            <a:xfrm rot="-5400000">
              <a:off x="5204525" y="1311434"/>
              <a:ext cx="824400" cy="162900"/>
            </a:xfrm>
            <a:prstGeom prst="round2SameRect">
              <a:avLst>
                <a:gd fmla="val 50000" name="adj1"/>
                <a:gd fmla="val 0" name="adj2"/>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59" name="Google Shape;3459;p52"/>
          <p:cNvGrpSpPr/>
          <p:nvPr/>
        </p:nvGrpSpPr>
        <p:grpSpPr>
          <a:xfrm>
            <a:off x="5057050" y="2264453"/>
            <a:ext cx="2781000" cy="576915"/>
            <a:chOff x="5535272" y="980684"/>
            <a:chExt cx="2781000" cy="824400"/>
          </a:xfrm>
        </p:grpSpPr>
        <p:sp>
          <p:nvSpPr>
            <p:cNvPr id="3460" name="Google Shape;3460;p52"/>
            <p:cNvSpPr/>
            <p:nvPr/>
          </p:nvSpPr>
          <p:spPr>
            <a:xfrm>
              <a:off x="5535272" y="982300"/>
              <a:ext cx="2781000" cy="822000"/>
            </a:xfrm>
            <a:prstGeom prst="roundRect">
              <a:avLst>
                <a:gd fmla="val 9860" name="adj"/>
              </a:avLst>
            </a:prstGeom>
            <a:solidFill>
              <a:schemeClr val="lt1"/>
            </a:solidFill>
            <a:ln>
              <a:noFill/>
            </a:ln>
            <a:effectLst>
              <a:outerShdw blurRad="342900" rotWithShape="0" algn="bl" dir="5400000" dist="114300">
                <a:schemeClr val="lt2">
                  <a:alpha val="50000"/>
                </a:schemeClr>
              </a:outerShdw>
            </a:effectLst>
          </p:spPr>
          <p:txBody>
            <a:bodyPr anchorCtr="0" anchor="ctr" bIns="91425" lIns="91425" spcFirstLastPara="1" rIns="91425" wrap="square" tIns="91425">
              <a:noAutofit/>
            </a:bodyPr>
            <a:lstStyle/>
            <a:p>
              <a:pPr indent="0" lvl="0" marL="274320" marR="182880" rtl="0" algn="l">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direct deposit</a:t>
              </a:r>
              <a:endParaRPr sz="1000">
                <a:solidFill>
                  <a:schemeClr val="dk1"/>
                </a:solidFill>
                <a:latin typeface="Inter ExtraBold"/>
                <a:ea typeface="Inter ExtraBold"/>
                <a:cs typeface="Inter ExtraBold"/>
                <a:sym typeface="Inter ExtraBold"/>
              </a:endParaRPr>
            </a:p>
          </p:txBody>
        </p:sp>
        <p:sp>
          <p:nvSpPr>
            <p:cNvPr id="3461" name="Google Shape;3461;p52"/>
            <p:cNvSpPr/>
            <p:nvPr/>
          </p:nvSpPr>
          <p:spPr>
            <a:xfrm rot="-5400000">
              <a:off x="5204525" y="1311434"/>
              <a:ext cx="824400" cy="162900"/>
            </a:xfrm>
            <a:prstGeom prst="round2SameRect">
              <a:avLst>
                <a:gd fmla="val 50000" name="adj1"/>
                <a:gd fmla="val 0" name="adj2"/>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462" name="Google Shape;3462;p52"/>
          <p:cNvSpPr/>
          <p:nvPr/>
        </p:nvSpPr>
        <p:spPr>
          <a:xfrm rot="-5400000">
            <a:off x="4850053" y="496893"/>
            <a:ext cx="576900" cy="162900"/>
          </a:xfrm>
          <a:prstGeom prst="round2SameRect">
            <a:avLst>
              <a:gd fmla="val 50000" name="adj1"/>
              <a:gd fmla="val 0" name="adj2"/>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2" name="Shape 3722"/>
        <p:cNvGrpSpPr/>
        <p:nvPr/>
      </p:nvGrpSpPr>
      <p:grpSpPr>
        <a:xfrm>
          <a:off x="0" y="0"/>
          <a:ext cx="0" cy="0"/>
          <a:chOff x="0" y="0"/>
          <a:chExt cx="0" cy="0"/>
        </a:xfrm>
      </p:grpSpPr>
      <p:sp>
        <p:nvSpPr>
          <p:cNvPr id="3723" name="Google Shape;3723;p79"/>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4" name="Google Shape;3724;p79"/>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Home Page</a:t>
            </a:r>
            <a:endParaRPr sz="3100"/>
          </a:p>
        </p:txBody>
      </p:sp>
      <p:sp>
        <p:nvSpPr>
          <p:cNvPr id="3725" name="Google Shape;3725;p79"/>
          <p:cNvSpPr txBox="1"/>
          <p:nvPr/>
        </p:nvSpPr>
        <p:spPr>
          <a:xfrm>
            <a:off x="1141150" y="1118625"/>
            <a:ext cx="57267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dk2"/>
                </a:solidFill>
                <a:latin typeface="Inter"/>
                <a:ea typeface="Inter"/>
                <a:cs typeface="Inter"/>
                <a:sym typeface="Inter"/>
              </a:rPr>
              <a:t>This page shows highlights of all your recent activity. These include…</a:t>
            </a:r>
            <a:endParaRPr sz="1600">
              <a:solidFill>
                <a:schemeClr val="dk2"/>
              </a:solidFill>
              <a:latin typeface="Inter"/>
              <a:ea typeface="Inter"/>
              <a:cs typeface="Inter"/>
              <a:sym typeface="Inter"/>
            </a:endParaRPr>
          </a:p>
        </p:txBody>
      </p:sp>
      <p:sp>
        <p:nvSpPr>
          <p:cNvPr id="3726" name="Google Shape;3726;p79"/>
          <p:cNvSpPr txBox="1"/>
          <p:nvPr/>
        </p:nvSpPr>
        <p:spPr>
          <a:xfrm>
            <a:off x="1782600" y="1487925"/>
            <a:ext cx="3017700" cy="861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I want to</a:t>
            </a:r>
            <a:r>
              <a:rPr lang="en" sz="1100">
                <a:solidFill>
                  <a:schemeClr val="dk1"/>
                </a:solidFill>
                <a:latin typeface="Inter"/>
                <a:ea typeface="Inter"/>
                <a:cs typeface="Inter"/>
                <a:sym typeface="Inter"/>
              </a:rPr>
              <a:t> shows possible actions</a:t>
            </a:r>
            <a:endParaRPr sz="1100">
              <a:solidFill>
                <a:schemeClr val="dk1"/>
              </a:solidFill>
              <a:latin typeface="Inter"/>
              <a:ea typeface="Inter"/>
              <a:cs typeface="Inter"/>
              <a:sym typeface="Inter"/>
            </a:endParaRPr>
          </a:p>
          <a:p>
            <a:pPr indent="0" lvl="0" marL="457200" rtl="0" algn="l">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Tasks </a:t>
            </a:r>
            <a:r>
              <a:rPr lang="en" sz="1100">
                <a:solidFill>
                  <a:schemeClr val="dk1"/>
                </a:solidFill>
                <a:latin typeface="Inter"/>
                <a:ea typeface="Inter"/>
                <a:cs typeface="Inter"/>
                <a:sym typeface="Inter"/>
              </a:rPr>
              <a:t>shows tasks that may need to be completed</a:t>
            </a:r>
            <a:endParaRPr sz="1500">
              <a:solidFill>
                <a:schemeClr val="dk1"/>
              </a:solidFill>
              <a:latin typeface="Inter"/>
              <a:ea typeface="Inter"/>
              <a:cs typeface="Inter"/>
              <a:sym typeface="Inter"/>
            </a:endParaRPr>
          </a:p>
        </p:txBody>
      </p:sp>
      <p:sp>
        <p:nvSpPr>
          <p:cNvPr id="3727" name="Google Shape;3727;p79"/>
          <p:cNvSpPr txBox="1"/>
          <p:nvPr/>
        </p:nvSpPr>
        <p:spPr>
          <a:xfrm>
            <a:off x="4533900" y="1487925"/>
            <a:ext cx="3829200" cy="10929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Accounts </a:t>
            </a:r>
            <a:r>
              <a:rPr lang="en" sz="1100">
                <a:solidFill>
                  <a:schemeClr val="dk1"/>
                </a:solidFill>
                <a:latin typeface="Inter"/>
                <a:ea typeface="Inter"/>
                <a:cs typeface="Inter"/>
                <a:sym typeface="Inter"/>
              </a:rPr>
              <a:t>shows plans and balances</a:t>
            </a:r>
            <a:endParaRPr sz="1100">
              <a:solidFill>
                <a:schemeClr val="dk1"/>
              </a:solidFill>
              <a:latin typeface="Inter"/>
              <a:ea typeface="Inter"/>
              <a:cs typeface="Inter"/>
              <a:sym typeface="Inter"/>
            </a:endParaRPr>
          </a:p>
          <a:p>
            <a:pPr indent="0" lvl="0" marL="457200" rtl="0" algn="l">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Recent transactions</a:t>
            </a:r>
            <a:r>
              <a:rPr b="1" lang="en" sz="1100">
                <a:solidFill>
                  <a:schemeClr val="accent4"/>
                </a:solidFill>
                <a:latin typeface="Inter"/>
                <a:ea typeface="Inter"/>
                <a:cs typeface="Inter"/>
                <a:sym typeface="Inter"/>
              </a:rPr>
              <a:t> </a:t>
            </a:r>
            <a:r>
              <a:rPr lang="en" sz="1100">
                <a:solidFill>
                  <a:schemeClr val="dk1"/>
                </a:solidFill>
                <a:latin typeface="Inter"/>
                <a:ea typeface="Inter"/>
                <a:cs typeface="Inter"/>
                <a:sym typeface="Inter"/>
              </a:rPr>
              <a:t>shows recent account activity</a:t>
            </a:r>
            <a:endParaRPr b="1" sz="1100">
              <a:solidFill>
                <a:schemeClr val="accent4"/>
              </a:solidFill>
              <a:latin typeface="Inter"/>
              <a:ea typeface="Inter"/>
              <a:cs typeface="Inter"/>
              <a:sym typeface="Inter"/>
            </a:endParaRPr>
          </a:p>
          <a:p>
            <a:pPr indent="0" lvl="0" marL="0" rtl="0" algn="l">
              <a:lnSpc>
                <a:spcPct val="100000"/>
              </a:lnSpc>
              <a:spcBef>
                <a:spcPts val="0"/>
              </a:spcBef>
              <a:spcAft>
                <a:spcPts val="0"/>
              </a:spcAft>
              <a:buNone/>
            </a:pPr>
            <a:r>
              <a:t/>
            </a:r>
            <a:endParaRPr sz="1500">
              <a:solidFill>
                <a:schemeClr val="dk1"/>
              </a:solidFill>
              <a:latin typeface="Inter"/>
              <a:ea typeface="Inter"/>
              <a:cs typeface="Inter"/>
              <a:sym typeface="Inter"/>
            </a:endParaRPr>
          </a:p>
        </p:txBody>
      </p:sp>
      <p:pic>
        <p:nvPicPr>
          <p:cNvPr id="3728" name="Google Shape;3728;p79"/>
          <p:cNvPicPr preferRelativeResize="0"/>
          <p:nvPr/>
        </p:nvPicPr>
        <p:blipFill rotWithShape="1">
          <a:blip r:embed="rId3">
            <a:alphaModFix/>
          </a:blip>
          <a:srcRect b="1199" l="19020" r="17555" t="5052"/>
          <a:stretch/>
        </p:blipFill>
        <p:spPr>
          <a:xfrm>
            <a:off x="1508760" y="2697480"/>
            <a:ext cx="6199631" cy="6181345"/>
          </a:xfrm>
          <a:prstGeom prst="rect">
            <a:avLst/>
          </a:prstGeom>
          <a:noFill/>
          <a:ln>
            <a:noFill/>
          </a:ln>
        </p:spPr>
      </p:pic>
      <p:sp>
        <p:nvSpPr>
          <p:cNvPr id="3729" name="Google Shape;3729;p79"/>
          <p:cNvSpPr/>
          <p:nvPr/>
        </p:nvSpPr>
        <p:spPr>
          <a:xfrm>
            <a:off x="2476125" y="35802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33" name="Shape 3733"/>
        <p:cNvGrpSpPr/>
        <p:nvPr/>
      </p:nvGrpSpPr>
      <p:grpSpPr>
        <a:xfrm>
          <a:off x="0" y="0"/>
          <a:ext cx="0" cy="0"/>
          <a:chOff x="0" y="0"/>
          <a:chExt cx="0" cy="0"/>
        </a:xfrm>
      </p:grpSpPr>
      <p:sp>
        <p:nvSpPr>
          <p:cNvPr id="3734" name="Google Shape;3734;p8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735" name="Google Shape;3735;p80"/>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36" name="Google Shape;3736;p80"/>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37" name="Google Shape;3737;p80"/>
          <p:cNvGrpSpPr/>
          <p:nvPr/>
        </p:nvGrpSpPr>
        <p:grpSpPr>
          <a:xfrm>
            <a:off x="810297" y="1432712"/>
            <a:ext cx="347460" cy="347460"/>
            <a:chOff x="1996583" y="1327992"/>
            <a:chExt cx="512100" cy="512100"/>
          </a:xfrm>
        </p:grpSpPr>
        <p:sp>
          <p:nvSpPr>
            <p:cNvPr id="3738" name="Google Shape;3738;p80"/>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9" name="Google Shape;3739;p80"/>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0" name="Google Shape;3740;p80"/>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41" name="Google Shape;3741;p80"/>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42" name="Google Shape;3742;p80"/>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3" name="Google Shape;3743;p80"/>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44" name="Google Shape;3744;p80"/>
          <p:cNvGrpSpPr/>
          <p:nvPr/>
        </p:nvGrpSpPr>
        <p:grpSpPr>
          <a:xfrm>
            <a:off x="3569848" y="1432716"/>
            <a:ext cx="347460" cy="347460"/>
            <a:chOff x="4397325" y="847632"/>
            <a:chExt cx="512100" cy="512100"/>
          </a:xfrm>
        </p:grpSpPr>
        <p:sp>
          <p:nvSpPr>
            <p:cNvPr id="3745" name="Google Shape;3745;p80"/>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6" name="Google Shape;3746;p80"/>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7" name="Google Shape;3747;p80"/>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48" name="Google Shape;3748;p80"/>
          <p:cNvGrpSpPr/>
          <p:nvPr/>
        </p:nvGrpSpPr>
        <p:grpSpPr>
          <a:xfrm>
            <a:off x="6323780" y="1432719"/>
            <a:ext cx="347460" cy="347460"/>
            <a:chOff x="1677570" y="2326857"/>
            <a:chExt cx="512100" cy="512100"/>
          </a:xfrm>
        </p:grpSpPr>
        <p:sp>
          <p:nvSpPr>
            <p:cNvPr id="3749" name="Google Shape;3749;p80"/>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0" name="Google Shape;3750;p80"/>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51" name="Google Shape;3751;p80"/>
          <p:cNvSpPr/>
          <p:nvPr/>
        </p:nvSpPr>
        <p:spPr>
          <a:xfrm>
            <a:off x="6751320" y="886968"/>
            <a:ext cx="19659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The “I Want To” section allows you to: </a:t>
            </a:r>
            <a:endParaRPr sz="1300">
              <a:solidFill>
                <a:schemeClr val="dk1"/>
              </a:solidFill>
              <a:latin typeface="Inter ExtraBold"/>
              <a:ea typeface="Inter ExtraBold"/>
              <a:cs typeface="Inter ExtraBold"/>
              <a:sym typeface="Inter ExtraBold"/>
            </a:endParaRPr>
          </a:p>
          <a:p>
            <a:pPr indent="0" lvl="0" marL="0" rtl="0" algn="l">
              <a:spcBef>
                <a:spcPts val="0"/>
              </a:spcBef>
              <a:spcAft>
                <a:spcPts val="0"/>
              </a:spcAft>
              <a:buNone/>
            </a:pPr>
            <a:r>
              <a:t/>
            </a:r>
            <a:endParaRPr>
              <a:solidFill>
                <a:schemeClr val="dk1"/>
              </a:solidFill>
              <a:latin typeface="Inter ExtraBold"/>
              <a:ea typeface="Inter ExtraBold"/>
              <a:cs typeface="Inter ExtraBold"/>
              <a:sym typeface="Inter ExtraBold"/>
            </a:endParaRPr>
          </a:p>
          <a:p>
            <a:pPr indent="0" lvl="0" marL="0" rtl="0" algn="l">
              <a:lnSpc>
                <a:spcPct val="100000"/>
              </a:lnSpc>
              <a:spcBef>
                <a:spcPts val="0"/>
              </a:spcBef>
              <a:spcAft>
                <a:spcPts val="0"/>
              </a:spcAft>
              <a:buNone/>
            </a:pPr>
            <a:r>
              <a:rPr b="1" lang="en" sz="1200">
                <a:solidFill>
                  <a:schemeClr val="accent1"/>
                </a:solidFill>
                <a:latin typeface="Inter"/>
                <a:ea typeface="Inter"/>
                <a:cs typeface="Inter"/>
                <a:sym typeface="Inter"/>
              </a:rPr>
              <a:t>File </a:t>
            </a:r>
            <a:r>
              <a:rPr lang="en" sz="1200">
                <a:solidFill>
                  <a:schemeClr val="dk2"/>
                </a:solidFill>
                <a:latin typeface="Inter"/>
                <a:ea typeface="Inter"/>
                <a:cs typeface="Inter"/>
                <a:sym typeface="Inter"/>
              </a:rPr>
              <a:t>a claim. </a:t>
            </a:r>
            <a:endParaRPr sz="1200">
              <a:solidFill>
                <a:schemeClr val="dk2"/>
              </a:solidFill>
              <a:latin typeface="Inter"/>
              <a:ea typeface="Inter"/>
              <a:cs typeface="Inter"/>
              <a:sym typeface="Inter"/>
            </a:endParaRPr>
          </a:p>
          <a:p>
            <a:pPr indent="0" lvl="0" marL="0" rtl="0" algn="l">
              <a:lnSpc>
                <a:spcPct val="100000"/>
              </a:lnSpc>
              <a:spcBef>
                <a:spcPts val="0"/>
              </a:spcBef>
              <a:spcAft>
                <a:spcPts val="0"/>
              </a:spcAft>
              <a:buNone/>
            </a:pPr>
            <a:r>
              <a:t/>
            </a:r>
            <a:endParaRPr sz="1200">
              <a:solidFill>
                <a:schemeClr val="dk2"/>
              </a:solidFill>
              <a:latin typeface="Inter"/>
              <a:ea typeface="Inter"/>
              <a:cs typeface="Inter"/>
              <a:sym typeface="Inter"/>
            </a:endParaRPr>
          </a:p>
          <a:p>
            <a:pPr indent="0" lvl="0" marL="0" rtl="0" algn="l">
              <a:lnSpc>
                <a:spcPct val="100000"/>
              </a:lnSpc>
              <a:spcBef>
                <a:spcPts val="0"/>
              </a:spcBef>
              <a:spcAft>
                <a:spcPts val="0"/>
              </a:spcAft>
              <a:buNone/>
            </a:pPr>
            <a:r>
              <a:rPr b="1" lang="en" sz="1200">
                <a:solidFill>
                  <a:schemeClr val="accent1"/>
                </a:solidFill>
                <a:latin typeface="Inter"/>
                <a:ea typeface="Inter"/>
                <a:cs typeface="Inter"/>
                <a:sym typeface="Inter"/>
              </a:rPr>
              <a:t>Manage </a:t>
            </a:r>
            <a:r>
              <a:rPr lang="en" sz="1200">
                <a:solidFill>
                  <a:schemeClr val="dk1"/>
                </a:solidFill>
                <a:latin typeface="Inter"/>
                <a:ea typeface="Inter"/>
                <a:cs typeface="Inter"/>
                <a:sym typeface="Inter"/>
              </a:rPr>
              <a:t>expenses and investments.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None/>
            </a:pPr>
            <a:r>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None/>
            </a:pPr>
            <a:r>
              <a:rPr b="1" lang="en" sz="1200">
                <a:solidFill>
                  <a:schemeClr val="accent1"/>
                </a:solidFill>
                <a:latin typeface="Inter"/>
                <a:ea typeface="Inter"/>
                <a:cs typeface="Inter"/>
                <a:sym typeface="Inter"/>
              </a:rPr>
              <a:t>Find </a:t>
            </a:r>
            <a:r>
              <a:rPr lang="en" sz="1200">
                <a:solidFill>
                  <a:schemeClr val="dk1"/>
                </a:solidFill>
                <a:latin typeface="Inter"/>
                <a:ea typeface="Inter"/>
                <a:cs typeface="Inter"/>
                <a:sym typeface="Inter"/>
              </a:rPr>
              <a:t>answers to questions</a:t>
            </a:r>
            <a:endParaRPr sz="1200">
              <a:solidFill>
                <a:schemeClr val="dk1"/>
              </a:solidFill>
              <a:latin typeface="Inter"/>
              <a:ea typeface="Inter"/>
              <a:cs typeface="Inter"/>
              <a:sym typeface="Inter"/>
            </a:endParaRPr>
          </a:p>
        </p:txBody>
      </p:sp>
      <p:sp>
        <p:nvSpPr>
          <p:cNvPr id="3752" name="Google Shape;3752;p80"/>
          <p:cNvSpPr/>
          <p:nvPr/>
        </p:nvSpPr>
        <p:spPr>
          <a:xfrm>
            <a:off x="1438925" y="2822825"/>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753" name="Google Shape;3753;p80"/>
          <p:cNvPicPr preferRelativeResize="0"/>
          <p:nvPr/>
        </p:nvPicPr>
        <p:blipFill rotWithShape="1">
          <a:blip r:embed="rId3">
            <a:alphaModFix/>
          </a:blip>
          <a:srcRect b="37245" l="19264" r="17448" t="10502"/>
          <a:stretch/>
        </p:blipFill>
        <p:spPr>
          <a:xfrm>
            <a:off x="471250" y="886968"/>
            <a:ext cx="6245348" cy="3767329"/>
          </a:xfrm>
          <a:prstGeom prst="rect">
            <a:avLst/>
          </a:prstGeom>
          <a:noFill/>
          <a:ln>
            <a:noFill/>
          </a:ln>
        </p:spPr>
      </p:pic>
      <p:sp>
        <p:nvSpPr>
          <p:cNvPr id="3754" name="Google Shape;3754;p80"/>
          <p:cNvSpPr/>
          <p:nvPr/>
        </p:nvSpPr>
        <p:spPr>
          <a:xfrm>
            <a:off x="1467775" y="29805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58" name="Shape 3758"/>
        <p:cNvGrpSpPr/>
        <p:nvPr/>
      </p:nvGrpSpPr>
      <p:grpSpPr>
        <a:xfrm>
          <a:off x="0" y="0"/>
          <a:ext cx="0" cy="0"/>
          <a:chOff x="0" y="0"/>
          <a:chExt cx="0" cy="0"/>
        </a:xfrm>
      </p:grpSpPr>
      <p:sp>
        <p:nvSpPr>
          <p:cNvPr id="3759" name="Google Shape;3759;p81"/>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60" name="Google Shape;3760;p81"/>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1" name="Google Shape;3761;p81"/>
          <p:cNvGrpSpPr/>
          <p:nvPr/>
        </p:nvGrpSpPr>
        <p:grpSpPr>
          <a:xfrm>
            <a:off x="810297" y="1432712"/>
            <a:ext cx="347460" cy="347460"/>
            <a:chOff x="1996583" y="1327992"/>
            <a:chExt cx="512100" cy="512100"/>
          </a:xfrm>
        </p:grpSpPr>
        <p:sp>
          <p:nvSpPr>
            <p:cNvPr id="3762" name="Google Shape;3762;p81"/>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3" name="Google Shape;3763;p81"/>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4" name="Google Shape;3764;p81"/>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65" name="Google Shape;3765;p81"/>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66" name="Google Shape;3766;p81"/>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7" name="Google Shape;3767;p81"/>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68" name="Google Shape;3768;p81"/>
          <p:cNvGrpSpPr/>
          <p:nvPr/>
        </p:nvGrpSpPr>
        <p:grpSpPr>
          <a:xfrm>
            <a:off x="3569848" y="1432716"/>
            <a:ext cx="347460" cy="347460"/>
            <a:chOff x="4397325" y="847632"/>
            <a:chExt cx="512100" cy="512100"/>
          </a:xfrm>
        </p:grpSpPr>
        <p:sp>
          <p:nvSpPr>
            <p:cNvPr id="3769" name="Google Shape;3769;p81"/>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0" name="Google Shape;3770;p81"/>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1" name="Google Shape;3771;p81"/>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2" name="Google Shape;3772;p81"/>
          <p:cNvGrpSpPr/>
          <p:nvPr/>
        </p:nvGrpSpPr>
        <p:grpSpPr>
          <a:xfrm>
            <a:off x="6323780" y="1432719"/>
            <a:ext cx="347460" cy="347460"/>
            <a:chOff x="1677570" y="2326857"/>
            <a:chExt cx="512100" cy="512100"/>
          </a:xfrm>
        </p:grpSpPr>
        <p:sp>
          <p:nvSpPr>
            <p:cNvPr id="3773" name="Google Shape;3773;p81"/>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4" name="Google Shape;3774;p81"/>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75" name="Google Shape;3775;p81"/>
          <p:cNvSpPr/>
          <p:nvPr/>
        </p:nvSpPr>
        <p:spPr>
          <a:xfrm>
            <a:off x="1360300" y="1227425"/>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6" name="Google Shape;3776;p81"/>
          <p:cNvSpPr/>
          <p:nvPr/>
        </p:nvSpPr>
        <p:spPr>
          <a:xfrm>
            <a:off x="6748272" y="886968"/>
            <a:ext cx="19683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The “Tasks” section allows you to: </a:t>
            </a:r>
            <a:endParaRPr>
              <a:solidFill>
                <a:schemeClr val="dk1"/>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Review </a:t>
            </a:r>
            <a:r>
              <a:rPr lang="en" sz="1200">
                <a:solidFill>
                  <a:schemeClr val="dk1"/>
                </a:solidFill>
                <a:latin typeface="Inter"/>
                <a:ea typeface="Inter"/>
                <a:cs typeface="Inter"/>
                <a:sym typeface="Inter"/>
              </a:rPr>
              <a:t>actions needed.</a:t>
            </a:r>
            <a:endParaRPr sz="1200">
              <a:solidFill>
                <a:schemeClr val="dk1"/>
              </a:solidFill>
              <a:latin typeface="Inter"/>
              <a:ea typeface="Inter"/>
              <a:cs typeface="Inter"/>
              <a:sym typeface="Inter"/>
            </a:endParaRPr>
          </a:p>
        </p:txBody>
      </p:sp>
      <p:sp>
        <p:nvSpPr>
          <p:cNvPr id="3777" name="Google Shape;3777;p8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778" name="Google Shape;3778;p81"/>
          <p:cNvPicPr preferRelativeResize="0"/>
          <p:nvPr/>
        </p:nvPicPr>
        <p:blipFill rotWithShape="1">
          <a:blip r:embed="rId3">
            <a:alphaModFix/>
          </a:blip>
          <a:srcRect b="782" l="15482" r="12807" t="42485"/>
          <a:stretch/>
        </p:blipFill>
        <p:spPr>
          <a:xfrm>
            <a:off x="471250" y="886968"/>
            <a:ext cx="6245351" cy="3767400"/>
          </a:xfrm>
          <a:prstGeom prst="rect">
            <a:avLst/>
          </a:prstGeom>
          <a:noFill/>
          <a:ln>
            <a:noFill/>
          </a:ln>
        </p:spPr>
      </p:pic>
      <p:sp>
        <p:nvSpPr>
          <p:cNvPr id="3779" name="Google Shape;3779;p81"/>
          <p:cNvSpPr/>
          <p:nvPr/>
        </p:nvSpPr>
        <p:spPr>
          <a:xfrm>
            <a:off x="1470825" y="23489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83" name="Shape 3783"/>
        <p:cNvGrpSpPr/>
        <p:nvPr/>
      </p:nvGrpSpPr>
      <p:grpSpPr>
        <a:xfrm>
          <a:off x="0" y="0"/>
          <a:ext cx="0" cy="0"/>
          <a:chOff x="0" y="0"/>
          <a:chExt cx="0" cy="0"/>
        </a:xfrm>
      </p:grpSpPr>
      <p:pic>
        <p:nvPicPr>
          <p:cNvPr id="3784" name="Google Shape;3784;p82"/>
          <p:cNvPicPr preferRelativeResize="0"/>
          <p:nvPr/>
        </p:nvPicPr>
        <p:blipFill rotWithShape="1">
          <a:blip r:embed="rId3">
            <a:alphaModFix/>
          </a:blip>
          <a:srcRect b="43028" l="15411" r="16574" t="5198"/>
          <a:stretch/>
        </p:blipFill>
        <p:spPr>
          <a:xfrm>
            <a:off x="475500" y="886968"/>
            <a:ext cx="6245350" cy="3767329"/>
          </a:xfrm>
          <a:prstGeom prst="rect">
            <a:avLst/>
          </a:prstGeom>
          <a:noFill/>
          <a:ln>
            <a:noFill/>
          </a:ln>
        </p:spPr>
      </p:pic>
      <p:sp>
        <p:nvSpPr>
          <p:cNvPr id="3785" name="Google Shape;3785;p82"/>
          <p:cNvSpPr/>
          <p:nvPr/>
        </p:nvSpPr>
        <p:spPr>
          <a:xfrm>
            <a:off x="6748272" y="886968"/>
            <a:ext cx="19659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The “Accounts” section allows you to: </a:t>
            </a:r>
            <a:endParaRPr>
              <a:solidFill>
                <a:schemeClr val="dk1"/>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View </a:t>
            </a:r>
            <a:r>
              <a:rPr lang="en" sz="1200">
                <a:solidFill>
                  <a:schemeClr val="dk1"/>
                </a:solidFill>
                <a:latin typeface="Inter"/>
                <a:ea typeface="Inter"/>
                <a:cs typeface="Inter"/>
                <a:sym typeface="Inter"/>
              </a:rPr>
              <a:t>available balances. </a:t>
            </a:r>
            <a:endParaRPr sz="1200">
              <a:solidFill>
                <a:schemeClr val="dk1"/>
              </a:solidFill>
              <a:latin typeface="Inter"/>
              <a:ea typeface="Inter"/>
              <a:cs typeface="Inter"/>
              <a:sym typeface="Inter"/>
            </a:endParaRPr>
          </a:p>
        </p:txBody>
      </p:sp>
      <p:sp>
        <p:nvSpPr>
          <p:cNvPr id="3786" name="Google Shape;3786;p8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787" name="Google Shape;3787;p82"/>
          <p:cNvSpPr/>
          <p:nvPr/>
        </p:nvSpPr>
        <p:spPr>
          <a:xfrm>
            <a:off x="1403125" y="10272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791" name="Shape 3791"/>
        <p:cNvGrpSpPr/>
        <p:nvPr/>
      </p:nvGrpSpPr>
      <p:grpSpPr>
        <a:xfrm>
          <a:off x="0" y="0"/>
          <a:ext cx="0" cy="0"/>
          <a:chOff x="0" y="0"/>
          <a:chExt cx="0" cy="0"/>
        </a:xfrm>
      </p:grpSpPr>
      <p:sp>
        <p:nvSpPr>
          <p:cNvPr id="3792" name="Google Shape;3792;p83"/>
          <p:cNvSpPr/>
          <p:nvPr/>
        </p:nvSpPr>
        <p:spPr>
          <a:xfrm>
            <a:off x="56005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93" name="Google Shape;3793;p83"/>
          <p:cNvSpPr/>
          <p:nvPr/>
        </p:nvSpPr>
        <p:spPr>
          <a:xfrm>
            <a:off x="764567" y="1386992"/>
            <a:ext cx="438900" cy="438900"/>
          </a:xfrm>
          <a:prstGeom prst="ellips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94" name="Google Shape;3794;p83"/>
          <p:cNvGrpSpPr/>
          <p:nvPr/>
        </p:nvGrpSpPr>
        <p:grpSpPr>
          <a:xfrm>
            <a:off x="810297" y="1432712"/>
            <a:ext cx="347460" cy="347460"/>
            <a:chOff x="1996583" y="1327992"/>
            <a:chExt cx="512100" cy="512100"/>
          </a:xfrm>
        </p:grpSpPr>
        <p:sp>
          <p:nvSpPr>
            <p:cNvPr id="3795" name="Google Shape;3795;p83"/>
            <p:cNvSpPr/>
            <p:nvPr/>
          </p:nvSpPr>
          <p:spPr>
            <a:xfrm>
              <a:off x="1996583" y="132799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6" name="Google Shape;3796;p83"/>
            <p:cNvSpPr/>
            <p:nvPr/>
          </p:nvSpPr>
          <p:spPr>
            <a:xfrm>
              <a:off x="2076100" y="1406237"/>
              <a:ext cx="307150" cy="354825"/>
            </a:xfrm>
            <a:custGeom>
              <a:rect b="b" l="l" r="r" t="t"/>
              <a:pathLst>
                <a:path extrusionOk="0" h="14193" w="12286">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7" name="Google Shape;3797;p83"/>
            <p:cNvSpPr/>
            <p:nvPr/>
          </p:nvSpPr>
          <p:spPr>
            <a:xfrm>
              <a:off x="2262225" y="1487662"/>
              <a:ext cx="50050" cy="133800"/>
            </a:xfrm>
            <a:custGeom>
              <a:rect b="b" l="l" r="r" t="t"/>
              <a:pathLst>
                <a:path extrusionOk="0" h="5352" w="2002">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798" name="Google Shape;3798;p83"/>
          <p:cNvSpPr/>
          <p:nvPr/>
        </p:nvSpPr>
        <p:spPr>
          <a:xfrm>
            <a:off x="3309300" y="1185675"/>
            <a:ext cx="2531700" cy="28887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182875" wrap="square" tIns="822950">
            <a:noAutofit/>
          </a:bodyPr>
          <a:lstStyle/>
          <a:p>
            <a:pPr indent="0" lvl="0" marL="0" marR="0" rtl="0" algn="l">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indent="0" lvl="0" marL="0" marR="0" rtl="0" algn="l">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99" name="Google Shape;3799;p83"/>
          <p:cNvSpPr/>
          <p:nvPr/>
        </p:nvSpPr>
        <p:spPr>
          <a:xfrm>
            <a:off x="3524117" y="1386992"/>
            <a:ext cx="438900" cy="438900"/>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0" name="Google Shape;3800;p83"/>
          <p:cNvSpPr/>
          <p:nvPr/>
        </p:nvSpPr>
        <p:spPr>
          <a:xfrm>
            <a:off x="6278043" y="1386992"/>
            <a:ext cx="438900" cy="4389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801" name="Google Shape;3801;p83"/>
          <p:cNvGrpSpPr/>
          <p:nvPr/>
        </p:nvGrpSpPr>
        <p:grpSpPr>
          <a:xfrm>
            <a:off x="3569848" y="1432716"/>
            <a:ext cx="347460" cy="347460"/>
            <a:chOff x="4397325" y="847632"/>
            <a:chExt cx="512100" cy="512100"/>
          </a:xfrm>
        </p:grpSpPr>
        <p:sp>
          <p:nvSpPr>
            <p:cNvPr id="3802" name="Google Shape;3802;p83"/>
            <p:cNvSpPr/>
            <p:nvPr/>
          </p:nvSpPr>
          <p:spPr>
            <a:xfrm>
              <a:off x="4397325" y="847632"/>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3" name="Google Shape;3803;p83"/>
            <p:cNvSpPr/>
            <p:nvPr/>
          </p:nvSpPr>
          <p:spPr>
            <a:xfrm>
              <a:off x="4453350" y="958175"/>
              <a:ext cx="403675" cy="279225"/>
            </a:xfrm>
            <a:custGeom>
              <a:rect b="b" l="l" r="r" t="t"/>
              <a:pathLst>
                <a:path extrusionOk="0" h="11169" w="16147">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4" name="Google Shape;3804;p83"/>
            <p:cNvSpPr/>
            <p:nvPr/>
          </p:nvSpPr>
          <p:spPr>
            <a:xfrm>
              <a:off x="4612700" y="1015475"/>
              <a:ext cx="104725" cy="116075"/>
            </a:xfrm>
            <a:custGeom>
              <a:rect b="b" l="l" r="r" t="t"/>
              <a:pathLst>
                <a:path extrusionOk="0" h="4643" w="4189">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05" name="Google Shape;3805;p83"/>
          <p:cNvGrpSpPr/>
          <p:nvPr/>
        </p:nvGrpSpPr>
        <p:grpSpPr>
          <a:xfrm>
            <a:off x="6323780" y="1432719"/>
            <a:ext cx="347460" cy="347460"/>
            <a:chOff x="1677570" y="2326857"/>
            <a:chExt cx="512100" cy="512100"/>
          </a:xfrm>
        </p:grpSpPr>
        <p:sp>
          <p:nvSpPr>
            <p:cNvPr id="3806" name="Google Shape;3806;p83"/>
            <p:cNvSpPr/>
            <p:nvPr/>
          </p:nvSpPr>
          <p:spPr>
            <a:xfrm>
              <a:off x="1677570" y="2326857"/>
              <a:ext cx="512100" cy="51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7" name="Google Shape;3807;p83"/>
            <p:cNvSpPr/>
            <p:nvPr/>
          </p:nvSpPr>
          <p:spPr>
            <a:xfrm>
              <a:off x="1779475" y="2426475"/>
              <a:ext cx="308300" cy="308300"/>
            </a:xfrm>
            <a:custGeom>
              <a:rect b="b" l="l" r="r" t="t"/>
              <a:pathLst>
                <a:path extrusionOk="0" h="12332" w="12332">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808" name="Google Shape;3808;p83"/>
          <p:cNvSpPr/>
          <p:nvPr/>
        </p:nvSpPr>
        <p:spPr>
          <a:xfrm>
            <a:off x="6748272" y="886968"/>
            <a:ext cx="1965900" cy="3767400"/>
          </a:xfrm>
          <a:prstGeom prst="roundRect">
            <a:avLst>
              <a:gd fmla="val 5336" name="adj"/>
            </a:avLst>
          </a:prstGeom>
          <a:solidFill>
            <a:schemeClr val="lt1"/>
          </a:solidFill>
          <a:ln>
            <a:noFill/>
          </a:ln>
          <a:effectLst>
            <a:outerShdw blurRad="514350" rotWithShape="0" algn="bl" dir="5400000" dist="114300">
              <a:schemeClr val="lt2">
                <a:alpha val="50000"/>
              </a:schemeClr>
            </a:outerShdw>
          </a:effectLst>
        </p:spPr>
        <p:txBody>
          <a:bodyPr anchorCtr="0" anchor="t" bIns="91425" lIns="182875" spcFirstLastPara="1" rIns="91425" wrap="square" tIns="822950">
            <a:noAutofit/>
          </a:bodyPr>
          <a:lstStyle/>
          <a:p>
            <a:pPr indent="0" lvl="0" marL="0" rtl="0" algn="l">
              <a:spcBef>
                <a:spcPts val="0"/>
              </a:spcBef>
              <a:spcAft>
                <a:spcPts val="0"/>
              </a:spcAft>
              <a:buNone/>
            </a:pPr>
            <a:r>
              <a:rPr lang="en">
                <a:solidFill>
                  <a:schemeClr val="dk1"/>
                </a:solidFill>
                <a:latin typeface="Inter ExtraBold"/>
                <a:ea typeface="Inter ExtraBold"/>
                <a:cs typeface="Inter ExtraBold"/>
                <a:sym typeface="Inter ExtraBold"/>
              </a:rPr>
              <a:t>The “Recent Transactions” section allows you to: </a:t>
            </a:r>
            <a:endParaRPr>
              <a:solidFill>
                <a:schemeClr val="dk1"/>
              </a:solidFill>
              <a:latin typeface="Inter ExtraBold"/>
              <a:ea typeface="Inter ExtraBold"/>
              <a:cs typeface="Inter ExtraBold"/>
              <a:sym typeface="Inter ExtraBold"/>
            </a:endParaRPr>
          </a:p>
          <a:p>
            <a:pPr indent="-185928" lvl="0" marL="219456" rtl="0" algn="l">
              <a:lnSpc>
                <a:spcPct val="115000"/>
              </a:lnSpc>
              <a:spcBef>
                <a:spcPts val="240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Check </a:t>
            </a:r>
            <a:r>
              <a:rPr lang="en" sz="1200">
                <a:solidFill>
                  <a:schemeClr val="dk1"/>
                </a:solidFill>
                <a:latin typeface="Inter"/>
                <a:ea typeface="Inter"/>
                <a:cs typeface="Inter"/>
                <a:sym typeface="Inter"/>
              </a:rPr>
              <a:t>transaction history.</a:t>
            </a:r>
            <a:endParaRPr sz="1200">
              <a:solidFill>
                <a:schemeClr val="dk1"/>
              </a:solidFill>
              <a:latin typeface="Inter"/>
              <a:ea typeface="Inter"/>
              <a:cs typeface="Inter"/>
              <a:sym typeface="Inter"/>
            </a:endParaRPr>
          </a:p>
        </p:txBody>
      </p:sp>
      <p:pic>
        <p:nvPicPr>
          <p:cNvPr id="3809" name="Google Shape;3809;p83"/>
          <p:cNvPicPr preferRelativeResize="0"/>
          <p:nvPr/>
        </p:nvPicPr>
        <p:blipFill rotWithShape="1">
          <a:blip r:embed="rId3">
            <a:alphaModFix/>
          </a:blip>
          <a:srcRect b="0" l="15296" r="16810" t="40366"/>
          <a:stretch/>
        </p:blipFill>
        <p:spPr>
          <a:xfrm>
            <a:off x="475488" y="886968"/>
            <a:ext cx="6245353" cy="3767329"/>
          </a:xfrm>
          <a:prstGeom prst="rect">
            <a:avLst/>
          </a:prstGeom>
          <a:noFill/>
          <a:ln>
            <a:noFill/>
          </a:ln>
        </p:spPr>
      </p:pic>
      <p:sp>
        <p:nvSpPr>
          <p:cNvPr id="3810" name="Google Shape;3810;p8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811" name="Google Shape;3811;p83"/>
          <p:cNvSpPr/>
          <p:nvPr/>
        </p:nvSpPr>
        <p:spPr>
          <a:xfrm>
            <a:off x="2014575" y="36288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5" name="Shape 3815"/>
        <p:cNvGrpSpPr/>
        <p:nvPr/>
      </p:nvGrpSpPr>
      <p:grpSpPr>
        <a:xfrm>
          <a:off x="0" y="0"/>
          <a:ext cx="0" cy="0"/>
          <a:chOff x="0" y="0"/>
          <a:chExt cx="0" cy="0"/>
        </a:xfrm>
      </p:grpSpPr>
      <p:sp>
        <p:nvSpPr>
          <p:cNvPr id="3816" name="Google Shape;3816;p84"/>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7" name="Google Shape;3817;p84"/>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Accounts Page</a:t>
            </a:r>
            <a:endParaRPr sz="3100"/>
          </a:p>
        </p:txBody>
      </p:sp>
      <p:sp>
        <p:nvSpPr>
          <p:cNvPr id="3818" name="Google Shape;3818;p84"/>
          <p:cNvSpPr txBox="1"/>
          <p:nvPr/>
        </p:nvSpPr>
        <p:spPr>
          <a:xfrm>
            <a:off x="1141150" y="1118625"/>
            <a:ext cx="5726700" cy="3693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200">
                <a:solidFill>
                  <a:schemeClr val="dk2"/>
                </a:solidFill>
                <a:latin typeface="Inter"/>
                <a:ea typeface="Inter"/>
                <a:cs typeface="Inter"/>
                <a:sym typeface="Inter"/>
              </a:rPr>
              <a:t>This page shows highlights of all your recent activity. These include…</a:t>
            </a:r>
            <a:endParaRPr sz="1600">
              <a:solidFill>
                <a:schemeClr val="dk2"/>
              </a:solidFill>
              <a:latin typeface="Inter"/>
              <a:ea typeface="Inter"/>
              <a:cs typeface="Inter"/>
              <a:sym typeface="Inter"/>
            </a:endParaRPr>
          </a:p>
        </p:txBody>
      </p:sp>
      <p:sp>
        <p:nvSpPr>
          <p:cNvPr id="3819" name="Google Shape;3819;p84"/>
          <p:cNvSpPr txBox="1"/>
          <p:nvPr/>
        </p:nvSpPr>
        <p:spPr>
          <a:xfrm>
            <a:off x="1782600" y="1487925"/>
            <a:ext cx="3017700" cy="692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Account Summary </a:t>
            </a:r>
            <a:endParaRPr sz="1100">
              <a:solidFill>
                <a:schemeClr val="accent1"/>
              </a:solidFill>
              <a:latin typeface="Inter"/>
              <a:ea typeface="Inter"/>
              <a:cs typeface="Inter"/>
              <a:sym typeface="Inter"/>
            </a:endParaRPr>
          </a:p>
          <a:p>
            <a:pPr indent="0" lvl="0" marL="457200" rtl="0" algn="l">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Claims </a:t>
            </a:r>
            <a:r>
              <a:rPr lang="en" sz="1100">
                <a:solidFill>
                  <a:schemeClr val="dk1"/>
                </a:solidFill>
                <a:latin typeface="Inter"/>
                <a:ea typeface="Inter"/>
                <a:cs typeface="Inter"/>
                <a:sym typeface="Inter"/>
              </a:rPr>
              <a:t>details</a:t>
            </a:r>
            <a:endParaRPr sz="1500">
              <a:solidFill>
                <a:schemeClr val="dk1"/>
              </a:solidFill>
              <a:latin typeface="Inter"/>
              <a:ea typeface="Inter"/>
              <a:cs typeface="Inter"/>
              <a:sym typeface="Inter"/>
            </a:endParaRPr>
          </a:p>
        </p:txBody>
      </p:sp>
      <p:sp>
        <p:nvSpPr>
          <p:cNvPr id="3820" name="Google Shape;3820;p84"/>
          <p:cNvSpPr txBox="1"/>
          <p:nvPr/>
        </p:nvSpPr>
        <p:spPr>
          <a:xfrm>
            <a:off x="4533900" y="1487925"/>
            <a:ext cx="3829200" cy="692700"/>
          </a:xfrm>
          <a:prstGeom prst="rect">
            <a:avLst/>
          </a:prstGeom>
          <a:noFill/>
          <a:ln>
            <a:noFill/>
          </a:ln>
        </p:spPr>
        <p:txBody>
          <a:bodyPr anchorCtr="0" anchor="t" bIns="91425" lIns="91425" spcFirstLastPara="1" rIns="91425" wrap="square" tIns="91425">
            <a:spAutoFit/>
          </a:bodyPr>
          <a:lstStyle/>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Payments </a:t>
            </a:r>
            <a:r>
              <a:rPr lang="en" sz="1100">
                <a:solidFill>
                  <a:schemeClr val="dk1"/>
                </a:solidFill>
                <a:latin typeface="Inter"/>
                <a:ea typeface="Inter"/>
                <a:cs typeface="Inter"/>
                <a:sym typeface="Inter"/>
              </a:rPr>
              <a:t>history</a:t>
            </a:r>
            <a:endParaRPr sz="1100">
              <a:solidFill>
                <a:schemeClr val="dk1"/>
              </a:solidFill>
              <a:latin typeface="Inter"/>
              <a:ea typeface="Inter"/>
              <a:cs typeface="Inter"/>
              <a:sym typeface="Inter"/>
            </a:endParaRPr>
          </a:p>
          <a:p>
            <a:pPr indent="0" lvl="0" marL="457200" rtl="0" algn="l">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indent="-298450" lvl="0" marL="457200" rtl="0" algn="l">
              <a:spcBef>
                <a:spcPts val="0"/>
              </a:spcBef>
              <a:spcAft>
                <a:spcPts val="0"/>
              </a:spcAft>
              <a:buClr>
                <a:schemeClr val="accent1"/>
              </a:buClr>
              <a:buSzPts val="1100"/>
              <a:buFont typeface="Inter"/>
              <a:buChar char="●"/>
            </a:pPr>
            <a:r>
              <a:rPr b="1" lang="en" sz="1100">
                <a:solidFill>
                  <a:schemeClr val="accent1"/>
                </a:solidFill>
                <a:latin typeface="Inter"/>
                <a:ea typeface="Inter"/>
                <a:cs typeface="Inter"/>
                <a:sym typeface="Inter"/>
              </a:rPr>
              <a:t>Dashboard </a:t>
            </a:r>
            <a:endParaRPr sz="1100">
              <a:solidFill>
                <a:schemeClr val="accent1"/>
              </a:solidFill>
              <a:latin typeface="Inter"/>
              <a:ea typeface="Inter"/>
              <a:cs typeface="Inter"/>
              <a:sym typeface="Inter"/>
            </a:endParaRPr>
          </a:p>
        </p:txBody>
      </p:sp>
      <p:pic>
        <p:nvPicPr>
          <p:cNvPr id="3821" name="Google Shape;3821;p84"/>
          <p:cNvPicPr preferRelativeResize="0"/>
          <p:nvPr/>
        </p:nvPicPr>
        <p:blipFill rotWithShape="1">
          <a:blip r:embed="rId3">
            <a:alphaModFix/>
          </a:blip>
          <a:srcRect b="11331" l="0" r="0" t="0"/>
          <a:stretch/>
        </p:blipFill>
        <p:spPr>
          <a:xfrm>
            <a:off x="1381875" y="2745975"/>
            <a:ext cx="6200000" cy="3794700"/>
          </a:xfrm>
          <a:prstGeom prst="rect">
            <a:avLst/>
          </a:prstGeom>
          <a:noFill/>
          <a:ln>
            <a:noFill/>
          </a:ln>
        </p:spPr>
      </p:pic>
      <p:pic>
        <p:nvPicPr>
          <p:cNvPr id="3822" name="Google Shape;3822;p84"/>
          <p:cNvPicPr preferRelativeResize="0"/>
          <p:nvPr/>
        </p:nvPicPr>
        <p:blipFill rotWithShape="1">
          <a:blip r:embed="rId4">
            <a:alphaModFix/>
          </a:blip>
          <a:srcRect b="0" l="0" r="0" t="8842"/>
          <a:stretch/>
        </p:blipFill>
        <p:spPr>
          <a:xfrm>
            <a:off x="1381875" y="2745975"/>
            <a:ext cx="6200001" cy="4787925"/>
          </a:xfrm>
          <a:prstGeom prst="rect">
            <a:avLst/>
          </a:prstGeom>
          <a:noFill/>
          <a:ln>
            <a:noFill/>
          </a:ln>
        </p:spPr>
      </p:pic>
      <p:sp>
        <p:nvSpPr>
          <p:cNvPr id="3823" name="Google Shape;3823;p84"/>
          <p:cNvSpPr/>
          <p:nvPr/>
        </p:nvSpPr>
        <p:spPr>
          <a:xfrm>
            <a:off x="2317075" y="39330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4" name="Google Shape;3824;p84"/>
          <p:cNvSpPr/>
          <p:nvPr/>
        </p:nvSpPr>
        <p:spPr>
          <a:xfrm>
            <a:off x="2970100" y="3382950"/>
            <a:ext cx="149100" cy="177000"/>
          </a:xfrm>
          <a:prstGeom prst="roundRect">
            <a:avLst>
              <a:gd fmla="val 16667" name="adj"/>
            </a:avLst>
          </a:prstGeom>
          <a:solidFill>
            <a:srgbClr val="213747"/>
          </a:solidFill>
          <a:ln cap="flat" cmpd="sng" w="9525">
            <a:solidFill>
              <a:srgbClr val="2137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8" name="Shape 3828"/>
        <p:cNvGrpSpPr/>
        <p:nvPr/>
      </p:nvGrpSpPr>
      <p:grpSpPr>
        <a:xfrm>
          <a:off x="0" y="0"/>
          <a:ext cx="0" cy="0"/>
          <a:chOff x="0" y="0"/>
          <a:chExt cx="0" cy="0"/>
        </a:xfrm>
      </p:grpSpPr>
      <p:sp>
        <p:nvSpPr>
          <p:cNvPr id="3829" name="Google Shape;3829;p85"/>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0" name="Google Shape;3830;p85"/>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Videos &amp; Forms Page</a:t>
            </a:r>
            <a:endParaRPr sz="3100"/>
          </a:p>
        </p:txBody>
      </p:sp>
      <p:pic>
        <p:nvPicPr>
          <p:cNvPr id="3831" name="Google Shape;3831;p85"/>
          <p:cNvPicPr preferRelativeResize="0"/>
          <p:nvPr/>
        </p:nvPicPr>
        <p:blipFill rotWithShape="1">
          <a:blip r:embed="rId3">
            <a:alphaModFix/>
          </a:blip>
          <a:srcRect b="11331" l="0" r="0" t="0"/>
          <a:stretch/>
        </p:blipFill>
        <p:spPr>
          <a:xfrm>
            <a:off x="1381875" y="2745975"/>
            <a:ext cx="6200000" cy="3794700"/>
          </a:xfrm>
          <a:prstGeom prst="rect">
            <a:avLst/>
          </a:prstGeom>
          <a:noFill/>
          <a:ln>
            <a:noFill/>
          </a:ln>
        </p:spPr>
      </p:pic>
      <p:pic>
        <p:nvPicPr>
          <p:cNvPr id="3832" name="Google Shape;3832;p85"/>
          <p:cNvPicPr preferRelativeResize="0"/>
          <p:nvPr/>
        </p:nvPicPr>
        <p:blipFill rotWithShape="1">
          <a:blip r:embed="rId4">
            <a:alphaModFix/>
          </a:blip>
          <a:srcRect b="979" l="1597" r="1587" t="-980"/>
          <a:stretch/>
        </p:blipFill>
        <p:spPr>
          <a:xfrm>
            <a:off x="1381876" y="2727250"/>
            <a:ext cx="6199998" cy="3832151"/>
          </a:xfrm>
          <a:prstGeom prst="rect">
            <a:avLst/>
          </a:prstGeom>
          <a:noFill/>
          <a:ln>
            <a:noFill/>
          </a:ln>
        </p:spPr>
      </p:pic>
      <p:sp>
        <p:nvSpPr>
          <p:cNvPr id="3833" name="Google Shape;3833;p85"/>
          <p:cNvSpPr/>
          <p:nvPr/>
        </p:nvSpPr>
        <p:spPr>
          <a:xfrm>
            <a:off x="3799875" y="2864013"/>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34" name="Google Shape;3834;p85"/>
          <p:cNvPicPr preferRelativeResize="0"/>
          <p:nvPr/>
        </p:nvPicPr>
        <p:blipFill>
          <a:blip r:embed="rId5">
            <a:alphaModFix/>
          </a:blip>
          <a:stretch>
            <a:fillRect/>
          </a:stretch>
        </p:blipFill>
        <p:spPr>
          <a:xfrm>
            <a:off x="1381876" y="2745975"/>
            <a:ext cx="6200000" cy="3485872"/>
          </a:xfrm>
          <a:prstGeom prst="rect">
            <a:avLst/>
          </a:prstGeom>
          <a:noFill/>
          <a:ln>
            <a:noFill/>
          </a:ln>
        </p:spPr>
      </p:pic>
      <p:sp>
        <p:nvSpPr>
          <p:cNvPr id="3835" name="Google Shape;3835;p85"/>
          <p:cNvSpPr txBox="1"/>
          <p:nvPr/>
        </p:nvSpPr>
        <p:spPr>
          <a:xfrm>
            <a:off x="1141150" y="1118625"/>
            <a:ext cx="62661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View </a:t>
            </a:r>
            <a:r>
              <a:rPr lang="en" sz="1200">
                <a:solidFill>
                  <a:schemeClr val="dk1"/>
                </a:solidFill>
                <a:latin typeface="Inter"/>
                <a:ea typeface="Inter"/>
                <a:cs typeface="Inter"/>
                <a:sym typeface="Inter"/>
              </a:rPr>
              <a:t>videos, forms and links applicable to your account(s) </a:t>
            </a:r>
            <a:endParaRPr sz="1600">
              <a:solidFill>
                <a:schemeClr val="dk1"/>
              </a:solidFill>
              <a:latin typeface="Inter"/>
              <a:ea typeface="Inter"/>
              <a:cs typeface="Inter"/>
              <a:sym typeface="Inter"/>
            </a:endParaRPr>
          </a:p>
        </p:txBody>
      </p:sp>
      <p:pic>
        <p:nvPicPr>
          <p:cNvPr id="3836" name="Google Shape;3836;p85"/>
          <p:cNvPicPr preferRelativeResize="0"/>
          <p:nvPr/>
        </p:nvPicPr>
        <p:blipFill rotWithShape="1">
          <a:blip r:embed="rId6">
            <a:alphaModFix/>
          </a:blip>
          <a:srcRect b="0" l="15048" r="17620" t="20552"/>
          <a:stretch/>
        </p:blipFill>
        <p:spPr>
          <a:xfrm>
            <a:off x="1381875" y="2745965"/>
            <a:ext cx="6200000" cy="52180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0" name="Shape 3840"/>
        <p:cNvGrpSpPr/>
        <p:nvPr/>
      </p:nvGrpSpPr>
      <p:grpSpPr>
        <a:xfrm>
          <a:off x="0" y="0"/>
          <a:ext cx="0" cy="0"/>
          <a:chOff x="0" y="0"/>
          <a:chExt cx="0" cy="0"/>
        </a:xfrm>
      </p:grpSpPr>
      <p:sp>
        <p:nvSpPr>
          <p:cNvPr id="3841" name="Google Shape;3841;p86"/>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2" name="Google Shape;3842;p86"/>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Message Center Page </a:t>
            </a:r>
            <a:endParaRPr sz="3100"/>
          </a:p>
        </p:txBody>
      </p:sp>
      <p:sp>
        <p:nvSpPr>
          <p:cNvPr id="3843" name="Google Shape;3843;p86"/>
          <p:cNvSpPr txBox="1"/>
          <p:nvPr/>
        </p:nvSpPr>
        <p:spPr>
          <a:xfrm>
            <a:off x="1141150" y="1118625"/>
            <a:ext cx="6749100" cy="9852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Locate </a:t>
            </a:r>
            <a:r>
              <a:rPr lang="en" sz="1200">
                <a:solidFill>
                  <a:schemeClr val="dk1"/>
                </a:solidFill>
                <a:latin typeface="Inter"/>
                <a:ea typeface="Inter"/>
                <a:cs typeface="Inter"/>
                <a:sym typeface="Inter"/>
              </a:rPr>
              <a:t>account statements, receipt reminders, advices of deposit and HSA tax documents, if applicable. </a:t>
            </a:r>
            <a:endParaRPr sz="1200">
              <a:solidFill>
                <a:schemeClr val="dk1"/>
              </a:solidFill>
              <a:latin typeface="Inter"/>
              <a:ea typeface="Inter"/>
              <a:cs typeface="Inter"/>
              <a:sym typeface="Inter"/>
            </a:endParaRPr>
          </a:p>
          <a:p>
            <a:pPr indent="0" lvl="0" marL="457200" rtl="0" algn="l">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indent="0" lvl="0" marL="457200" rtl="0" algn="l">
              <a:lnSpc>
                <a:spcPct val="100000"/>
              </a:lnSpc>
              <a:spcBef>
                <a:spcPts val="0"/>
              </a:spcBef>
              <a:spcAft>
                <a:spcPts val="0"/>
              </a:spcAft>
              <a:buNone/>
            </a:pPr>
            <a:r>
              <a:t/>
            </a:r>
            <a:endParaRPr sz="1600">
              <a:solidFill>
                <a:schemeClr val="dk1"/>
              </a:solidFill>
              <a:latin typeface="Inter"/>
              <a:ea typeface="Inter"/>
              <a:cs typeface="Inter"/>
              <a:sym typeface="Inter"/>
            </a:endParaRPr>
          </a:p>
        </p:txBody>
      </p:sp>
      <p:pic>
        <p:nvPicPr>
          <p:cNvPr id="3844" name="Google Shape;3844;p86"/>
          <p:cNvPicPr preferRelativeResize="0"/>
          <p:nvPr/>
        </p:nvPicPr>
        <p:blipFill>
          <a:blip r:embed="rId3">
            <a:alphaModFix/>
          </a:blip>
          <a:stretch>
            <a:fillRect/>
          </a:stretch>
        </p:blipFill>
        <p:spPr>
          <a:xfrm>
            <a:off x="1381875" y="2727250"/>
            <a:ext cx="6200000" cy="3498752"/>
          </a:xfrm>
          <a:prstGeom prst="rect">
            <a:avLst/>
          </a:prstGeom>
          <a:noFill/>
          <a:ln>
            <a:noFill/>
          </a:ln>
        </p:spPr>
      </p:pic>
      <p:pic>
        <p:nvPicPr>
          <p:cNvPr id="3845" name="Google Shape;3845;p86"/>
          <p:cNvPicPr preferRelativeResize="0"/>
          <p:nvPr/>
        </p:nvPicPr>
        <p:blipFill rotWithShape="1">
          <a:blip r:embed="rId4">
            <a:alphaModFix/>
          </a:blip>
          <a:srcRect b="0" l="10912" r="12989" t="17756"/>
          <a:stretch/>
        </p:blipFill>
        <p:spPr>
          <a:xfrm>
            <a:off x="1381875" y="2727262"/>
            <a:ext cx="6199999" cy="572053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9" name="Shape 3849"/>
        <p:cNvGrpSpPr/>
        <p:nvPr/>
      </p:nvGrpSpPr>
      <p:grpSpPr>
        <a:xfrm>
          <a:off x="0" y="0"/>
          <a:ext cx="0" cy="0"/>
          <a:chOff x="0" y="0"/>
          <a:chExt cx="0" cy="0"/>
        </a:xfrm>
      </p:grpSpPr>
      <p:sp>
        <p:nvSpPr>
          <p:cNvPr id="3850" name="Google Shape;3850;p87"/>
          <p:cNvSpPr/>
          <p:nvPr/>
        </p:nvSpPr>
        <p:spPr>
          <a:xfrm>
            <a:off x="-74475" y="2378150"/>
            <a:ext cx="9291900" cy="28497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1" name="Google Shape;3851;p87"/>
          <p:cNvSpPr txBox="1"/>
          <p:nvPr>
            <p:ph idx="4294967295" type="title"/>
          </p:nvPr>
        </p:nvSpPr>
        <p:spPr>
          <a:xfrm>
            <a:off x="265500" y="371325"/>
            <a:ext cx="5658000" cy="68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3100"/>
              <a:t>Message Center Page </a:t>
            </a:r>
            <a:endParaRPr sz="3100"/>
          </a:p>
        </p:txBody>
      </p:sp>
      <p:sp>
        <p:nvSpPr>
          <p:cNvPr id="3852" name="Google Shape;3852;p87"/>
          <p:cNvSpPr txBox="1"/>
          <p:nvPr/>
        </p:nvSpPr>
        <p:spPr>
          <a:xfrm>
            <a:off x="1141150" y="1118625"/>
            <a:ext cx="6749100" cy="923400"/>
          </a:xfrm>
          <a:prstGeom prst="rect">
            <a:avLst/>
          </a:prstGeom>
          <a:noFill/>
          <a:ln>
            <a:noFill/>
          </a:ln>
        </p:spPr>
        <p:txBody>
          <a:bodyPr anchorCtr="0" anchor="t" bIns="91425" lIns="91425" spcFirstLastPara="1" rIns="91425" wrap="square" tIns="91425">
            <a:spAutoFit/>
          </a:bodyPr>
          <a:lstStyle/>
          <a:p>
            <a:pPr indent="-185928" lvl="0" marL="219456" rtl="0" algn="l">
              <a:lnSpc>
                <a:spcPct val="100000"/>
              </a:lnSpc>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Locate </a:t>
            </a:r>
            <a:r>
              <a:rPr lang="en" sz="1200">
                <a:solidFill>
                  <a:schemeClr val="dk1"/>
                </a:solidFill>
                <a:latin typeface="Inter"/>
                <a:ea typeface="Inter"/>
                <a:cs typeface="Inter"/>
                <a:sym typeface="Inter"/>
              </a:rPr>
              <a:t>account statements, receipt reminders, advices of deposit and HSA tax documents, if applicable. </a:t>
            </a:r>
            <a:endParaRPr sz="1200">
              <a:solidFill>
                <a:schemeClr val="dk1"/>
              </a:solidFill>
              <a:latin typeface="Inter"/>
              <a:ea typeface="Inter"/>
              <a:cs typeface="Inter"/>
              <a:sym typeface="Inter"/>
            </a:endParaRPr>
          </a:p>
          <a:p>
            <a:pPr indent="0" lvl="0" marL="0" rtl="0" algn="l">
              <a:lnSpc>
                <a:spcPct val="100000"/>
              </a:lnSpc>
              <a:spcBef>
                <a:spcPts val="0"/>
              </a:spcBef>
              <a:spcAft>
                <a:spcPts val="0"/>
              </a:spcAft>
              <a:buNone/>
            </a:pPr>
            <a:r>
              <a:t/>
            </a:r>
            <a:endParaRPr sz="1200">
              <a:solidFill>
                <a:schemeClr val="dk1"/>
              </a:solidFill>
              <a:latin typeface="Inter"/>
              <a:ea typeface="Inter"/>
              <a:cs typeface="Inter"/>
              <a:sym typeface="Inter"/>
            </a:endParaRPr>
          </a:p>
          <a:p>
            <a:pPr indent="-185928" lvl="0" marL="219456" rtl="0" algn="l">
              <a:spcBef>
                <a:spcPts val="0"/>
              </a:spcBef>
              <a:spcAft>
                <a:spcPts val="0"/>
              </a:spcAft>
              <a:buClr>
                <a:schemeClr val="accent1"/>
              </a:buClr>
              <a:buSzPts val="1200"/>
              <a:buFont typeface="Inter"/>
              <a:buChar char="●"/>
            </a:pPr>
            <a:r>
              <a:rPr b="1" lang="en" sz="1200">
                <a:solidFill>
                  <a:schemeClr val="accent1"/>
                </a:solidFill>
                <a:latin typeface="Inter"/>
                <a:ea typeface="Inter"/>
                <a:cs typeface="Inter"/>
                <a:sym typeface="Inter"/>
              </a:rPr>
              <a:t>Update </a:t>
            </a:r>
            <a:r>
              <a:rPr lang="en" sz="1200">
                <a:solidFill>
                  <a:schemeClr val="dk1"/>
                </a:solidFill>
                <a:latin typeface="Inter"/>
                <a:ea typeface="Inter"/>
                <a:cs typeface="Inter"/>
                <a:sym typeface="Inter"/>
              </a:rPr>
              <a:t>notification preferences to opt in or out of certain text and email alerts.</a:t>
            </a:r>
            <a:endParaRPr sz="1600">
              <a:solidFill>
                <a:schemeClr val="dk1"/>
              </a:solidFill>
              <a:latin typeface="Inter"/>
              <a:ea typeface="Inter"/>
              <a:cs typeface="Inter"/>
              <a:sym typeface="Inter"/>
            </a:endParaRPr>
          </a:p>
        </p:txBody>
      </p:sp>
      <p:pic>
        <p:nvPicPr>
          <p:cNvPr id="3853" name="Google Shape;3853;p87"/>
          <p:cNvPicPr preferRelativeResize="0"/>
          <p:nvPr/>
        </p:nvPicPr>
        <p:blipFill>
          <a:blip r:embed="rId3">
            <a:alphaModFix/>
          </a:blip>
          <a:stretch>
            <a:fillRect/>
          </a:stretch>
        </p:blipFill>
        <p:spPr>
          <a:xfrm>
            <a:off x="1381875" y="2727250"/>
            <a:ext cx="6200000" cy="3498752"/>
          </a:xfrm>
          <a:prstGeom prst="rect">
            <a:avLst/>
          </a:prstGeom>
          <a:noFill/>
          <a:ln>
            <a:noFill/>
          </a:ln>
        </p:spPr>
      </p:pic>
      <p:pic>
        <p:nvPicPr>
          <p:cNvPr id="3854" name="Google Shape;3854;p87"/>
          <p:cNvPicPr preferRelativeResize="0"/>
          <p:nvPr/>
        </p:nvPicPr>
        <p:blipFill>
          <a:blip r:embed="rId4">
            <a:alphaModFix/>
          </a:blip>
          <a:stretch>
            <a:fillRect/>
          </a:stretch>
        </p:blipFill>
        <p:spPr>
          <a:xfrm>
            <a:off x="1381886" y="2727250"/>
            <a:ext cx="6199974" cy="3498750"/>
          </a:xfrm>
          <a:prstGeom prst="rect">
            <a:avLst/>
          </a:prstGeom>
          <a:noFill/>
          <a:ln>
            <a:noFill/>
          </a:ln>
        </p:spPr>
      </p:pic>
      <p:pic>
        <p:nvPicPr>
          <p:cNvPr id="3855" name="Google Shape;3855;p87"/>
          <p:cNvPicPr preferRelativeResize="0"/>
          <p:nvPr/>
        </p:nvPicPr>
        <p:blipFill rotWithShape="1">
          <a:blip r:embed="rId5">
            <a:alphaModFix/>
          </a:blip>
          <a:srcRect b="0" l="10912" r="12989" t="17756"/>
          <a:stretch/>
        </p:blipFill>
        <p:spPr>
          <a:xfrm>
            <a:off x="1381875" y="2727262"/>
            <a:ext cx="6199999" cy="5720539"/>
          </a:xfrm>
          <a:prstGeom prst="rect">
            <a:avLst/>
          </a:prstGeom>
          <a:noFill/>
          <a:ln>
            <a:noFill/>
          </a:ln>
        </p:spPr>
      </p:pic>
      <p:sp>
        <p:nvSpPr>
          <p:cNvPr id="3856" name="Google Shape;3856;p87"/>
          <p:cNvSpPr/>
          <p:nvPr/>
        </p:nvSpPr>
        <p:spPr>
          <a:xfrm>
            <a:off x="6393100" y="36374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0" name="Shape 3860"/>
        <p:cNvGrpSpPr/>
        <p:nvPr/>
      </p:nvGrpSpPr>
      <p:grpSpPr>
        <a:xfrm>
          <a:off x="0" y="0"/>
          <a:ext cx="0" cy="0"/>
          <a:chOff x="0" y="0"/>
          <a:chExt cx="0" cy="0"/>
        </a:xfrm>
      </p:grpSpPr>
      <p:sp>
        <p:nvSpPr>
          <p:cNvPr id="3861" name="Google Shape;3861;p88"/>
          <p:cNvSpPr txBox="1"/>
          <p:nvPr>
            <p:ph type="title"/>
          </p:nvPr>
        </p:nvSpPr>
        <p:spPr>
          <a:xfrm>
            <a:off x="609452" y="1546890"/>
            <a:ext cx="4366500" cy="1146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t>How to set up direct deposit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6" name="Shape 3466"/>
        <p:cNvGrpSpPr/>
        <p:nvPr/>
      </p:nvGrpSpPr>
      <p:grpSpPr>
        <a:xfrm>
          <a:off x="0" y="0"/>
          <a:ext cx="0" cy="0"/>
          <a:chOff x="0" y="0"/>
          <a:chExt cx="0" cy="0"/>
        </a:xfrm>
      </p:grpSpPr>
      <p:pic>
        <p:nvPicPr>
          <p:cNvPr id="3467" name="Google Shape;3467;p53"/>
          <p:cNvPicPr preferRelativeResize="0"/>
          <p:nvPr/>
        </p:nvPicPr>
        <p:blipFill rotWithShape="1">
          <a:blip r:embed="rId3">
            <a:alphaModFix/>
          </a:blip>
          <a:srcRect b="0" l="31443" r="13890" t="0"/>
          <a:stretch/>
        </p:blipFill>
        <p:spPr>
          <a:xfrm>
            <a:off x="4925425" y="0"/>
            <a:ext cx="4218573" cy="5143501"/>
          </a:xfrm>
          <a:prstGeom prst="rect">
            <a:avLst/>
          </a:prstGeom>
          <a:noFill/>
          <a:ln>
            <a:noFill/>
          </a:ln>
        </p:spPr>
      </p:pic>
      <p:sp>
        <p:nvSpPr>
          <p:cNvPr id="3468" name="Google Shape;3468;p53"/>
          <p:cNvSpPr txBox="1"/>
          <p:nvPr/>
        </p:nvSpPr>
        <p:spPr>
          <a:xfrm>
            <a:off x="3048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469" name="Google Shape;3469;p53"/>
          <p:cNvSpPr txBox="1"/>
          <p:nvPr>
            <p:ph type="ctrTitle"/>
          </p:nvPr>
        </p:nvSpPr>
        <p:spPr>
          <a:xfrm>
            <a:off x="311700" y="1126550"/>
            <a:ext cx="4721700" cy="324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set up your online account</a:t>
            </a:r>
            <a:endParaRPr sz="4000"/>
          </a:p>
        </p:txBody>
      </p:sp>
      <p:sp>
        <p:nvSpPr>
          <p:cNvPr id="3470" name="Google Shape;3470;p53"/>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65" name="Shape 3865"/>
        <p:cNvGrpSpPr/>
        <p:nvPr/>
      </p:nvGrpSpPr>
      <p:grpSpPr>
        <a:xfrm>
          <a:off x="0" y="0"/>
          <a:ext cx="0" cy="0"/>
          <a:chOff x="0" y="0"/>
          <a:chExt cx="0" cy="0"/>
        </a:xfrm>
      </p:grpSpPr>
      <p:sp>
        <p:nvSpPr>
          <p:cNvPr id="3866" name="Google Shape;3866;p89"/>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867" name="Google Shape;3867;p89"/>
          <p:cNvPicPr preferRelativeResize="0"/>
          <p:nvPr/>
        </p:nvPicPr>
        <p:blipFill rotWithShape="1">
          <a:blip r:embed="rId3">
            <a:alphaModFix/>
          </a:blip>
          <a:srcRect b="53186" l="19025" r="17089" t="4824"/>
          <a:stretch/>
        </p:blipFill>
        <p:spPr>
          <a:xfrm>
            <a:off x="1473513" y="1448925"/>
            <a:ext cx="6203276" cy="2929600"/>
          </a:xfrm>
          <a:prstGeom prst="rect">
            <a:avLst/>
          </a:prstGeom>
          <a:noFill/>
          <a:ln>
            <a:noFill/>
          </a:ln>
          <a:effectLst>
            <a:outerShdw blurRad="57150" rotWithShape="0" algn="bl" dir="5400000" dist="19050">
              <a:srgbClr val="000000">
                <a:alpha val="50000"/>
              </a:srgbClr>
            </a:outerShdw>
          </a:effectLst>
        </p:spPr>
      </p:pic>
      <p:sp>
        <p:nvSpPr>
          <p:cNvPr id="3868" name="Google Shape;3868;p89"/>
          <p:cNvSpPr/>
          <p:nvPr/>
        </p:nvSpPr>
        <p:spPr>
          <a:xfrm>
            <a:off x="3867475" y="24284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72" name="Shape 3872"/>
        <p:cNvGrpSpPr/>
        <p:nvPr/>
      </p:nvGrpSpPr>
      <p:grpSpPr>
        <a:xfrm>
          <a:off x="0" y="0"/>
          <a:ext cx="0" cy="0"/>
          <a:chOff x="0" y="0"/>
          <a:chExt cx="0" cy="0"/>
        </a:xfrm>
      </p:grpSpPr>
      <p:sp>
        <p:nvSpPr>
          <p:cNvPr id="3873" name="Google Shape;3873;p90"/>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874" name="Google Shape;3874;p90"/>
          <p:cNvPicPr preferRelativeResize="0"/>
          <p:nvPr/>
        </p:nvPicPr>
        <p:blipFill rotWithShape="1">
          <a:blip r:embed="rId3">
            <a:alphaModFix/>
          </a:blip>
          <a:srcRect b="36784" l="0" r="0" t="8841"/>
          <a:stretch/>
        </p:blipFill>
        <p:spPr>
          <a:xfrm>
            <a:off x="1380613" y="1540275"/>
            <a:ext cx="6200001" cy="2855899"/>
          </a:xfrm>
          <a:prstGeom prst="rect">
            <a:avLst/>
          </a:prstGeom>
          <a:noFill/>
          <a:ln>
            <a:noFill/>
          </a:ln>
          <a:effectLst>
            <a:outerShdw blurRad="57150" rotWithShape="0" algn="bl" dir="5400000" dist="19050">
              <a:srgbClr val="000000">
                <a:alpha val="50000"/>
              </a:srgbClr>
            </a:outerShdw>
          </a:effectLst>
        </p:spPr>
      </p:pic>
      <p:sp>
        <p:nvSpPr>
          <p:cNvPr id="3875" name="Google Shape;3875;p90"/>
          <p:cNvSpPr/>
          <p:nvPr/>
        </p:nvSpPr>
        <p:spPr>
          <a:xfrm>
            <a:off x="5428425" y="25222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6" name="Google Shape;3876;p90"/>
          <p:cNvSpPr/>
          <p:nvPr/>
        </p:nvSpPr>
        <p:spPr>
          <a:xfrm>
            <a:off x="2977300" y="2224775"/>
            <a:ext cx="149100" cy="177000"/>
          </a:xfrm>
          <a:prstGeom prst="roundRect">
            <a:avLst>
              <a:gd fmla="val 16667" name="adj"/>
            </a:avLst>
          </a:prstGeom>
          <a:solidFill>
            <a:srgbClr val="213747"/>
          </a:solidFill>
          <a:ln cap="flat" cmpd="sng" w="9525">
            <a:solidFill>
              <a:srgbClr val="21374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80" name="Shape 3880"/>
        <p:cNvGrpSpPr/>
        <p:nvPr/>
      </p:nvGrpSpPr>
      <p:grpSpPr>
        <a:xfrm>
          <a:off x="0" y="0"/>
          <a:ext cx="0" cy="0"/>
          <a:chOff x="0" y="0"/>
          <a:chExt cx="0" cy="0"/>
        </a:xfrm>
      </p:grpSpPr>
      <p:sp>
        <p:nvSpPr>
          <p:cNvPr id="3881" name="Google Shape;3881;p91"/>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882" name="Google Shape;3882;p91"/>
          <p:cNvPicPr preferRelativeResize="0"/>
          <p:nvPr/>
        </p:nvPicPr>
        <p:blipFill rotWithShape="1">
          <a:blip r:embed="rId3">
            <a:alphaModFix/>
          </a:blip>
          <a:srcRect b="32263" l="24985" r="25313" t="21220"/>
          <a:stretch/>
        </p:blipFill>
        <p:spPr>
          <a:xfrm>
            <a:off x="1380813" y="1506150"/>
            <a:ext cx="6199632" cy="2924159"/>
          </a:xfrm>
          <a:prstGeom prst="rect">
            <a:avLst/>
          </a:prstGeom>
          <a:noFill/>
          <a:ln>
            <a:noFill/>
          </a:ln>
          <a:effectLst>
            <a:outerShdw blurRad="57150" rotWithShape="0" algn="bl" dir="5400000" dist="19050">
              <a:srgbClr val="000000">
                <a:alpha val="50000"/>
              </a:srgbClr>
            </a:outerShdw>
          </a:effectLst>
        </p:spPr>
      </p:pic>
      <p:sp>
        <p:nvSpPr>
          <p:cNvPr id="3883" name="Google Shape;3883;p91"/>
          <p:cNvSpPr/>
          <p:nvPr/>
        </p:nvSpPr>
        <p:spPr>
          <a:xfrm>
            <a:off x="4362175" y="25051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87" name="Shape 3887"/>
        <p:cNvGrpSpPr/>
        <p:nvPr/>
      </p:nvGrpSpPr>
      <p:grpSpPr>
        <a:xfrm>
          <a:off x="0" y="0"/>
          <a:ext cx="0" cy="0"/>
          <a:chOff x="0" y="0"/>
          <a:chExt cx="0" cy="0"/>
        </a:xfrm>
      </p:grpSpPr>
      <p:sp>
        <p:nvSpPr>
          <p:cNvPr id="3888" name="Google Shape;3888;p92"/>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grpSp>
        <p:nvGrpSpPr>
          <p:cNvPr id="3889" name="Google Shape;3889;p92"/>
          <p:cNvGrpSpPr/>
          <p:nvPr/>
        </p:nvGrpSpPr>
        <p:grpSpPr>
          <a:xfrm>
            <a:off x="1472175" y="797200"/>
            <a:ext cx="6199625" cy="4270100"/>
            <a:chOff x="1380825" y="797200"/>
            <a:chExt cx="6199625" cy="4270100"/>
          </a:xfrm>
        </p:grpSpPr>
        <p:pic>
          <p:nvPicPr>
            <p:cNvPr id="3890" name="Google Shape;3890;p92"/>
            <p:cNvPicPr preferRelativeResize="0"/>
            <p:nvPr/>
          </p:nvPicPr>
          <p:blipFill rotWithShape="1">
            <a:blip r:embed="rId3">
              <a:alphaModFix/>
            </a:blip>
            <a:srcRect b="34090" l="3975" r="0" t="22051"/>
            <a:stretch/>
          </p:blipFill>
          <p:spPr>
            <a:xfrm>
              <a:off x="1380825" y="797200"/>
              <a:ext cx="6199625" cy="3786026"/>
            </a:xfrm>
            <a:prstGeom prst="rect">
              <a:avLst/>
            </a:prstGeom>
            <a:noFill/>
            <a:ln>
              <a:noFill/>
            </a:ln>
            <a:effectLst>
              <a:outerShdw blurRad="57150" rotWithShape="0" algn="bl" dir="5400000" dist="19050">
                <a:srgbClr val="000000">
                  <a:alpha val="50000"/>
                </a:srgbClr>
              </a:outerShdw>
            </a:effectLst>
          </p:spPr>
        </p:pic>
        <p:pic>
          <p:nvPicPr>
            <p:cNvPr id="3891" name="Google Shape;3891;p92"/>
            <p:cNvPicPr preferRelativeResize="0"/>
            <p:nvPr/>
          </p:nvPicPr>
          <p:blipFill rotWithShape="1">
            <a:blip r:embed="rId3">
              <a:alphaModFix/>
            </a:blip>
            <a:srcRect b="29698" l="3975" r="0" t="27097"/>
            <a:stretch/>
          </p:blipFill>
          <p:spPr>
            <a:xfrm>
              <a:off x="1380825" y="1056025"/>
              <a:ext cx="6199625" cy="3729501"/>
            </a:xfrm>
            <a:prstGeom prst="rect">
              <a:avLst/>
            </a:prstGeom>
            <a:noFill/>
            <a:ln>
              <a:noFill/>
            </a:ln>
          </p:spPr>
        </p:pic>
        <p:pic>
          <p:nvPicPr>
            <p:cNvPr id="3892" name="Google Shape;3892;p92"/>
            <p:cNvPicPr preferRelativeResize="0"/>
            <p:nvPr/>
          </p:nvPicPr>
          <p:blipFill rotWithShape="1">
            <a:blip r:embed="rId3">
              <a:alphaModFix/>
            </a:blip>
            <a:srcRect b="22593" l="3975" r="0" t="71798"/>
            <a:stretch/>
          </p:blipFill>
          <p:spPr>
            <a:xfrm>
              <a:off x="1380825" y="4583226"/>
              <a:ext cx="6199625" cy="484074"/>
            </a:xfrm>
            <a:prstGeom prst="rect">
              <a:avLst/>
            </a:prstGeom>
            <a:noFill/>
            <a:ln>
              <a:noFill/>
            </a:ln>
            <a:effectLst>
              <a:outerShdw blurRad="57150" rotWithShape="0" algn="bl" dir="5400000" dist="19050">
                <a:srgbClr val="000000">
                  <a:alpha val="50000"/>
                </a:srgbClr>
              </a:outerShdw>
            </a:effectLst>
          </p:spPr>
        </p:pic>
      </p:gr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896" name="Shape 3896"/>
        <p:cNvGrpSpPr/>
        <p:nvPr/>
      </p:nvGrpSpPr>
      <p:grpSpPr>
        <a:xfrm>
          <a:off x="0" y="0"/>
          <a:ext cx="0" cy="0"/>
          <a:chOff x="0" y="0"/>
          <a:chExt cx="0" cy="0"/>
        </a:xfrm>
      </p:grpSpPr>
      <p:sp>
        <p:nvSpPr>
          <p:cNvPr id="3897" name="Google Shape;3897;p93"/>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898" name="Google Shape;3898;p93"/>
          <p:cNvPicPr preferRelativeResize="0"/>
          <p:nvPr/>
        </p:nvPicPr>
        <p:blipFill rotWithShape="1">
          <a:blip r:embed="rId3">
            <a:alphaModFix/>
          </a:blip>
          <a:srcRect b="29360" l="24776" r="24771" t="19665"/>
          <a:stretch/>
        </p:blipFill>
        <p:spPr>
          <a:xfrm>
            <a:off x="1380825" y="1506150"/>
            <a:ext cx="6199627" cy="3161295"/>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902" name="Shape 3902"/>
        <p:cNvGrpSpPr/>
        <p:nvPr/>
      </p:nvGrpSpPr>
      <p:grpSpPr>
        <a:xfrm>
          <a:off x="0" y="0"/>
          <a:ext cx="0" cy="0"/>
          <a:chOff x="0" y="0"/>
          <a:chExt cx="0" cy="0"/>
        </a:xfrm>
      </p:grpSpPr>
      <p:sp>
        <p:nvSpPr>
          <p:cNvPr id="3903" name="Google Shape;3903;p9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904" name="Google Shape;3904;p94"/>
          <p:cNvPicPr preferRelativeResize="0"/>
          <p:nvPr/>
        </p:nvPicPr>
        <p:blipFill rotWithShape="1">
          <a:blip r:embed="rId3">
            <a:alphaModFix/>
          </a:blip>
          <a:srcRect b="32075" l="24733" r="25298" t="21228"/>
          <a:stretch/>
        </p:blipFill>
        <p:spPr>
          <a:xfrm>
            <a:off x="1380825" y="1506150"/>
            <a:ext cx="6199627" cy="2924149"/>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8" name="Shape 3908"/>
        <p:cNvGrpSpPr/>
        <p:nvPr/>
      </p:nvGrpSpPr>
      <p:grpSpPr>
        <a:xfrm>
          <a:off x="0" y="0"/>
          <a:ext cx="0" cy="0"/>
          <a:chOff x="0" y="0"/>
          <a:chExt cx="0" cy="0"/>
        </a:xfrm>
      </p:grpSpPr>
      <p:pic>
        <p:nvPicPr>
          <p:cNvPr id="3909" name="Google Shape;3909;p95"/>
          <p:cNvPicPr preferRelativeResize="0"/>
          <p:nvPr/>
        </p:nvPicPr>
        <p:blipFill rotWithShape="1">
          <a:blip r:embed="rId3">
            <a:alphaModFix/>
          </a:blip>
          <a:srcRect b="0" l="35322" r="11410" t="0"/>
          <a:stretch/>
        </p:blipFill>
        <p:spPr>
          <a:xfrm>
            <a:off x="5033275" y="0"/>
            <a:ext cx="4110725" cy="5143501"/>
          </a:xfrm>
          <a:prstGeom prst="rect">
            <a:avLst/>
          </a:prstGeom>
          <a:noFill/>
          <a:ln>
            <a:noFill/>
          </a:ln>
        </p:spPr>
      </p:pic>
      <p:sp>
        <p:nvSpPr>
          <p:cNvPr id="3910" name="Google Shape;3910;p95"/>
          <p:cNvSpPr txBox="1"/>
          <p:nvPr/>
        </p:nvSpPr>
        <p:spPr>
          <a:xfrm>
            <a:off x="3810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911" name="Google Shape;3911;p95"/>
          <p:cNvSpPr txBox="1"/>
          <p:nvPr>
            <p:ph type="ctrTitle"/>
          </p:nvPr>
        </p:nvSpPr>
        <p:spPr>
          <a:xfrm>
            <a:off x="311700" y="1674475"/>
            <a:ext cx="4260300" cy="17964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sz="4000"/>
              <a:t>How to set up your </a:t>
            </a:r>
            <a:r>
              <a:rPr lang="en" sz="4000"/>
              <a:t>benefits </a:t>
            </a:r>
            <a:r>
              <a:rPr lang="en" sz="4000"/>
              <a:t>mobile app</a:t>
            </a:r>
            <a:endParaRPr sz="4000"/>
          </a:p>
        </p:txBody>
      </p:sp>
      <p:sp>
        <p:nvSpPr>
          <p:cNvPr id="3912" name="Google Shape;3912;p95"/>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13" name="Google Shape;3913;p95"/>
          <p:cNvPicPr preferRelativeResize="0"/>
          <p:nvPr/>
        </p:nvPicPr>
        <p:blipFill rotWithShape="1">
          <a:blip r:embed="rId4">
            <a:alphaModFix/>
          </a:blip>
          <a:srcRect b="0" l="27966" r="18734" t="0"/>
          <a:stretch/>
        </p:blipFill>
        <p:spPr>
          <a:xfrm>
            <a:off x="5033275" y="925"/>
            <a:ext cx="4110724"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17" name="Shape 3917"/>
        <p:cNvGrpSpPr/>
        <p:nvPr/>
      </p:nvGrpSpPr>
      <p:grpSpPr>
        <a:xfrm>
          <a:off x="0" y="0"/>
          <a:ext cx="0" cy="0"/>
          <a:chOff x="0" y="0"/>
          <a:chExt cx="0" cy="0"/>
        </a:xfrm>
      </p:grpSpPr>
      <p:sp>
        <p:nvSpPr>
          <p:cNvPr id="3918" name="Google Shape;3918;p9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9" name="Google Shape;3919;p9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0" name="Google Shape;3920;p9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21" name="Google Shape;3921;p9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2" name="Google Shape;3922;p96"/>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Download the</a:t>
            </a:r>
            <a:r>
              <a:rPr lang="en"/>
              <a:t> </a:t>
            </a:r>
            <a:r>
              <a:rPr lang="en"/>
              <a:t>app from your phone’s online store </a:t>
            </a:r>
            <a:endParaRPr sz="1600"/>
          </a:p>
          <a:p>
            <a:pPr indent="0" lvl="0" marL="0" rtl="0" algn="l">
              <a:spcBef>
                <a:spcPts val="1200"/>
              </a:spcBef>
              <a:spcAft>
                <a:spcPts val="0"/>
              </a:spcAft>
              <a:buNone/>
            </a:pPr>
            <a:r>
              <a:t/>
            </a:r>
            <a:endParaRPr sz="1200">
              <a:solidFill>
                <a:schemeClr val="dk2"/>
              </a:solidFill>
            </a:endParaRPr>
          </a:p>
        </p:txBody>
      </p:sp>
      <p:pic>
        <p:nvPicPr>
          <p:cNvPr id="3923" name="Google Shape;3923;p96"/>
          <p:cNvPicPr preferRelativeResize="0"/>
          <p:nvPr/>
        </p:nvPicPr>
        <p:blipFill>
          <a:blip r:embed="rId3">
            <a:alphaModFix/>
          </a:blip>
          <a:stretch>
            <a:fillRect/>
          </a:stretch>
        </p:blipFill>
        <p:spPr>
          <a:xfrm>
            <a:off x="5903686" y="670950"/>
            <a:ext cx="2103120" cy="3801601"/>
          </a:xfrm>
          <a:prstGeom prst="rect">
            <a:avLst/>
          </a:prstGeom>
          <a:noFill/>
          <a:ln>
            <a:noFill/>
          </a:ln>
        </p:spPr>
      </p:pic>
      <p:grpSp>
        <p:nvGrpSpPr>
          <p:cNvPr id="3924" name="Google Shape;3924;p96"/>
          <p:cNvGrpSpPr/>
          <p:nvPr/>
        </p:nvGrpSpPr>
        <p:grpSpPr>
          <a:xfrm>
            <a:off x="440950" y="1795550"/>
            <a:ext cx="408600" cy="386400"/>
            <a:chOff x="461250" y="3326550"/>
            <a:chExt cx="408600" cy="386400"/>
          </a:xfrm>
        </p:grpSpPr>
        <p:sp>
          <p:nvSpPr>
            <p:cNvPr id="3925" name="Google Shape;3925;p96"/>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6" name="Google Shape;3926;p96"/>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b="1" sz="1600">
                <a:solidFill>
                  <a:schemeClr val="lt1"/>
                </a:solidFill>
                <a:latin typeface="Inter"/>
                <a:ea typeface="Inter"/>
                <a:cs typeface="Inter"/>
                <a:sym typeface="Inter"/>
              </a:endParaRPr>
            </a:p>
          </p:txBody>
        </p:sp>
      </p:grpSp>
      <p:pic>
        <p:nvPicPr>
          <p:cNvPr id="3927" name="Google Shape;3927;p96"/>
          <p:cNvPicPr preferRelativeResize="0"/>
          <p:nvPr/>
        </p:nvPicPr>
        <p:blipFill rotWithShape="1">
          <a:blip r:embed="rId4">
            <a:alphaModFix/>
          </a:blip>
          <a:srcRect b="1684" l="3007" r="3016" t="42901"/>
          <a:stretch/>
        </p:blipFill>
        <p:spPr>
          <a:xfrm>
            <a:off x="5894538" y="2408450"/>
            <a:ext cx="2121408" cy="21065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31" name="Shape 3931"/>
        <p:cNvGrpSpPr/>
        <p:nvPr/>
      </p:nvGrpSpPr>
      <p:grpSpPr>
        <a:xfrm>
          <a:off x="0" y="0"/>
          <a:ext cx="0" cy="0"/>
          <a:chOff x="0" y="0"/>
          <a:chExt cx="0" cy="0"/>
        </a:xfrm>
      </p:grpSpPr>
      <p:sp>
        <p:nvSpPr>
          <p:cNvPr id="3932" name="Google Shape;3932;p9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3" name="Google Shape;3933;p9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4" name="Google Shape;3934;p9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5" name="Google Shape;3935;p97"/>
          <p:cNvSpPr txBox="1"/>
          <p:nvPr/>
        </p:nvSpPr>
        <p:spPr>
          <a:xfrm>
            <a:off x="334000" y="35058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936" name="Google Shape;3936;p9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37" name="Google Shape;3937;p97"/>
          <p:cNvPicPr preferRelativeResize="0"/>
          <p:nvPr/>
        </p:nvPicPr>
        <p:blipFill>
          <a:blip r:embed="rId3">
            <a:alphaModFix/>
          </a:blip>
          <a:stretch>
            <a:fillRect/>
          </a:stretch>
        </p:blipFill>
        <p:spPr>
          <a:xfrm>
            <a:off x="5903686" y="670950"/>
            <a:ext cx="2103120" cy="3801601"/>
          </a:xfrm>
          <a:prstGeom prst="rect">
            <a:avLst/>
          </a:prstGeom>
          <a:noFill/>
          <a:ln>
            <a:noFill/>
          </a:ln>
        </p:spPr>
      </p:pic>
      <p:sp>
        <p:nvSpPr>
          <p:cNvPr id="3938" name="Google Shape;3938;p97"/>
          <p:cNvSpPr/>
          <p:nvPr/>
        </p:nvSpPr>
        <p:spPr>
          <a:xfrm>
            <a:off x="7732300" y="40669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9" name="Google Shape;3939;p9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40" name="Google Shape;3940;p97"/>
          <p:cNvSpPr txBox="1"/>
          <p:nvPr>
            <p:ph idx="1" type="body"/>
          </p:nvPr>
        </p:nvSpPr>
        <p:spPr>
          <a:xfrm>
            <a:off x="887700" y="1795550"/>
            <a:ext cx="3684300" cy="11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Select “New User? Find your account” </a:t>
            </a:r>
            <a:endParaRPr sz="1600"/>
          </a:p>
          <a:p>
            <a:pPr indent="0" lvl="0" marL="0" rtl="0" algn="l">
              <a:spcBef>
                <a:spcPts val="1200"/>
              </a:spcBef>
              <a:spcAft>
                <a:spcPts val="0"/>
              </a:spcAft>
              <a:buNone/>
            </a:pPr>
            <a:r>
              <a:t/>
            </a:r>
            <a:endParaRPr sz="1200">
              <a:solidFill>
                <a:schemeClr val="dk2"/>
              </a:solidFill>
            </a:endParaRPr>
          </a:p>
        </p:txBody>
      </p:sp>
      <p:grpSp>
        <p:nvGrpSpPr>
          <p:cNvPr id="3941" name="Google Shape;3941;p97"/>
          <p:cNvGrpSpPr/>
          <p:nvPr/>
        </p:nvGrpSpPr>
        <p:grpSpPr>
          <a:xfrm>
            <a:off x="440950" y="1795550"/>
            <a:ext cx="408600" cy="386400"/>
            <a:chOff x="461250" y="3326550"/>
            <a:chExt cx="408600" cy="386400"/>
          </a:xfrm>
        </p:grpSpPr>
        <p:sp>
          <p:nvSpPr>
            <p:cNvPr id="3942" name="Google Shape;3942;p97"/>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3" name="Google Shape;3943;p97"/>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2</a:t>
              </a:r>
              <a:endParaRPr b="1" sz="1600">
                <a:solidFill>
                  <a:schemeClr val="lt1"/>
                </a:solidFill>
                <a:latin typeface="Inter"/>
                <a:ea typeface="Inter"/>
                <a:cs typeface="Inter"/>
                <a:sym typeface="Inter"/>
              </a:endParaRPr>
            </a:p>
          </p:txBody>
        </p:sp>
      </p:grpSp>
      <p:sp>
        <p:nvSpPr>
          <p:cNvPr id="3944" name="Google Shape;3944;p97"/>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Must have an email address on file</a:t>
            </a:r>
            <a:endParaRPr sz="1200">
              <a:solidFill>
                <a:schemeClr val="dk1"/>
              </a:solidFill>
              <a:latin typeface="Inter"/>
              <a:ea typeface="Inter"/>
              <a:cs typeface="Inter"/>
              <a:sym typeface="Inte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48" name="Shape 3948"/>
        <p:cNvGrpSpPr/>
        <p:nvPr/>
      </p:nvGrpSpPr>
      <p:grpSpPr>
        <a:xfrm>
          <a:off x="0" y="0"/>
          <a:ext cx="0" cy="0"/>
          <a:chOff x="0" y="0"/>
          <a:chExt cx="0" cy="0"/>
        </a:xfrm>
      </p:grpSpPr>
      <p:sp>
        <p:nvSpPr>
          <p:cNvPr id="3949" name="Google Shape;3949;p9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0" name="Google Shape;3950;p9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1" name="Google Shape;3951;p9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952" name="Google Shape;3952;p98"/>
          <p:cNvPicPr preferRelativeResize="0"/>
          <p:nvPr/>
        </p:nvPicPr>
        <p:blipFill rotWithShape="1">
          <a:blip r:embed="rId3">
            <a:alphaModFix/>
          </a:blip>
          <a:srcRect b="14821" l="3442" r="4007" t="22822"/>
          <a:stretch/>
        </p:blipFill>
        <p:spPr>
          <a:xfrm>
            <a:off x="5889538" y="879663"/>
            <a:ext cx="2131426" cy="3384177"/>
          </a:xfrm>
          <a:prstGeom prst="rect">
            <a:avLst/>
          </a:prstGeom>
          <a:noFill/>
          <a:ln>
            <a:noFill/>
          </a:ln>
        </p:spPr>
      </p:pic>
      <p:sp>
        <p:nvSpPr>
          <p:cNvPr id="3953" name="Google Shape;3953;p9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54" name="Google Shape;3954;p98"/>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Complete required fields</a:t>
            </a:r>
            <a:endParaRPr sz="1600"/>
          </a:p>
          <a:p>
            <a:pPr indent="0" lvl="0" marL="0" rtl="0" algn="l">
              <a:spcBef>
                <a:spcPts val="1200"/>
              </a:spcBef>
              <a:spcAft>
                <a:spcPts val="0"/>
              </a:spcAft>
              <a:buNone/>
            </a:pPr>
            <a:r>
              <a:t/>
            </a:r>
            <a:endParaRPr sz="1200">
              <a:solidFill>
                <a:schemeClr val="dk2"/>
              </a:solidFill>
            </a:endParaRPr>
          </a:p>
        </p:txBody>
      </p:sp>
      <p:sp>
        <p:nvSpPr>
          <p:cNvPr id="3955" name="Google Shape;3955;p98"/>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56" name="Google Shape;3956;p98"/>
          <p:cNvGrpSpPr/>
          <p:nvPr/>
        </p:nvGrpSpPr>
        <p:grpSpPr>
          <a:xfrm>
            <a:off x="440950" y="1795550"/>
            <a:ext cx="408600" cy="386400"/>
            <a:chOff x="461250" y="3326550"/>
            <a:chExt cx="408600" cy="386400"/>
          </a:xfrm>
        </p:grpSpPr>
        <p:sp>
          <p:nvSpPr>
            <p:cNvPr id="3957" name="Google Shape;3957;p98"/>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8" name="Google Shape;3958;p98"/>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3</a:t>
              </a:r>
              <a:endParaRPr b="1" sz="1600">
                <a:solidFill>
                  <a:schemeClr val="lt1"/>
                </a:solidFill>
                <a:latin typeface="Inter"/>
                <a:ea typeface="Inter"/>
                <a:cs typeface="Inter"/>
                <a:sym typeface="Inte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74" name="Shape 3474"/>
        <p:cNvGrpSpPr/>
        <p:nvPr/>
      </p:nvGrpSpPr>
      <p:grpSpPr>
        <a:xfrm>
          <a:off x="0" y="0"/>
          <a:ext cx="0" cy="0"/>
          <a:chOff x="0" y="0"/>
          <a:chExt cx="0" cy="0"/>
        </a:xfrm>
      </p:grpSpPr>
      <p:sp>
        <p:nvSpPr>
          <p:cNvPr id="3475" name="Google Shape;3475;p54"/>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76" name="Google Shape;3476;p54"/>
          <p:cNvPicPr preferRelativeResize="0"/>
          <p:nvPr/>
        </p:nvPicPr>
        <p:blipFill>
          <a:blip r:embed="rId3">
            <a:alphaModFix/>
          </a:blip>
          <a:stretch>
            <a:fillRect/>
          </a:stretch>
        </p:blipFill>
        <p:spPr>
          <a:xfrm>
            <a:off x="1161913" y="1174200"/>
            <a:ext cx="6826483" cy="3445241"/>
          </a:xfrm>
          <a:prstGeom prst="rect">
            <a:avLst/>
          </a:prstGeom>
          <a:noFill/>
          <a:ln>
            <a:noFill/>
          </a:ln>
          <a:effectLst>
            <a:outerShdw blurRad="57150" rotWithShape="0" algn="bl" dir="5400000" dist="19050">
              <a:srgbClr val="000000">
                <a:alpha val="50000"/>
              </a:srgbClr>
            </a:outerShdw>
          </a:effectLst>
        </p:spPr>
      </p:pic>
      <p:sp>
        <p:nvSpPr>
          <p:cNvPr id="3477" name="Google Shape;3477;p54"/>
          <p:cNvSpPr/>
          <p:nvPr/>
        </p:nvSpPr>
        <p:spPr>
          <a:xfrm rot="59800">
            <a:off x="6730563" y="1129136"/>
            <a:ext cx="931341" cy="445568"/>
          </a:xfrm>
          <a:prstGeom prst="leftArrow">
            <a:avLst>
              <a:gd fmla="val 50000" name="adj1"/>
              <a:gd fmla="val 50000" name="adj2"/>
            </a:avLst>
          </a:prstGeom>
          <a:solidFill>
            <a:srgbClr val="00C7B1"/>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62" name="Shape 3962"/>
        <p:cNvGrpSpPr/>
        <p:nvPr/>
      </p:nvGrpSpPr>
      <p:grpSpPr>
        <a:xfrm>
          <a:off x="0" y="0"/>
          <a:ext cx="0" cy="0"/>
          <a:chOff x="0" y="0"/>
          <a:chExt cx="0" cy="0"/>
        </a:xfrm>
      </p:grpSpPr>
      <p:sp>
        <p:nvSpPr>
          <p:cNvPr id="3963" name="Google Shape;3963;p9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4" name="Google Shape;3964;p9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5" name="Google Shape;3965;p9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6" name="Google Shape;3966;p99"/>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pic>
        <p:nvPicPr>
          <p:cNvPr id="3967" name="Google Shape;3967;p99"/>
          <p:cNvPicPr preferRelativeResize="0"/>
          <p:nvPr/>
        </p:nvPicPr>
        <p:blipFill rotWithShape="1">
          <a:blip r:embed="rId3">
            <a:alphaModFix/>
          </a:blip>
          <a:srcRect b="18756" l="0" r="0" t="12211"/>
          <a:stretch/>
        </p:blipFill>
        <p:spPr>
          <a:xfrm>
            <a:off x="5803700" y="775150"/>
            <a:ext cx="2303101" cy="3384138"/>
          </a:xfrm>
          <a:prstGeom prst="rect">
            <a:avLst/>
          </a:prstGeom>
          <a:noFill/>
          <a:ln>
            <a:noFill/>
          </a:ln>
        </p:spPr>
      </p:pic>
      <p:sp>
        <p:nvSpPr>
          <p:cNvPr id="3968" name="Google Shape;3968;p9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69" name="Google Shape;3969;p99"/>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Enter the temporary password in the required field </a:t>
            </a:r>
            <a:endParaRPr sz="1600"/>
          </a:p>
          <a:p>
            <a:pPr indent="0" lvl="0" marL="0" rtl="0" algn="l">
              <a:spcBef>
                <a:spcPts val="1200"/>
              </a:spcBef>
              <a:spcAft>
                <a:spcPts val="0"/>
              </a:spcAft>
              <a:buNone/>
            </a:pPr>
            <a:r>
              <a:t/>
            </a:r>
            <a:endParaRPr sz="1200">
              <a:solidFill>
                <a:schemeClr val="dk2"/>
              </a:solidFill>
            </a:endParaRPr>
          </a:p>
        </p:txBody>
      </p:sp>
      <p:sp>
        <p:nvSpPr>
          <p:cNvPr id="3970" name="Google Shape;3970;p99"/>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71" name="Google Shape;3971;p99"/>
          <p:cNvGrpSpPr/>
          <p:nvPr/>
        </p:nvGrpSpPr>
        <p:grpSpPr>
          <a:xfrm>
            <a:off x="440950" y="1795550"/>
            <a:ext cx="408600" cy="386400"/>
            <a:chOff x="461250" y="3326550"/>
            <a:chExt cx="408600" cy="386400"/>
          </a:xfrm>
        </p:grpSpPr>
        <p:sp>
          <p:nvSpPr>
            <p:cNvPr id="3972" name="Google Shape;3972;p99"/>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3" name="Google Shape;3973;p99"/>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4</a:t>
              </a:r>
              <a:endParaRPr b="1" sz="1600">
                <a:solidFill>
                  <a:schemeClr val="lt1"/>
                </a:solidFill>
                <a:latin typeface="Inter"/>
                <a:ea typeface="Inter"/>
                <a:cs typeface="Inter"/>
                <a:sym typeface="Inte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3977" name="Shape 3977"/>
        <p:cNvGrpSpPr/>
        <p:nvPr/>
      </p:nvGrpSpPr>
      <p:grpSpPr>
        <a:xfrm>
          <a:off x="0" y="0"/>
          <a:ext cx="0" cy="0"/>
          <a:chOff x="0" y="0"/>
          <a:chExt cx="0" cy="0"/>
        </a:xfrm>
      </p:grpSpPr>
      <p:sp>
        <p:nvSpPr>
          <p:cNvPr id="3978" name="Google Shape;3978;p10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9" name="Google Shape;3979;p10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0" name="Google Shape;3980;p100"/>
          <p:cNvSpPr txBox="1"/>
          <p:nvPr>
            <p:ph idx="1" type="body"/>
          </p:nvPr>
        </p:nvSpPr>
        <p:spPr>
          <a:xfrm>
            <a:off x="849550" y="2971150"/>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3981" name="Google Shape;3981;p100"/>
          <p:cNvSpPr txBox="1"/>
          <p:nvPr/>
        </p:nvSpPr>
        <p:spPr>
          <a:xfrm>
            <a:off x="311700" y="3697675"/>
            <a:ext cx="30000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2400"/>
              </a:spcBef>
              <a:spcAft>
                <a:spcPts val="0"/>
              </a:spcAft>
              <a:buNone/>
            </a:pPr>
            <a:r>
              <a:t/>
            </a:r>
            <a:endParaRPr sz="1200">
              <a:solidFill>
                <a:schemeClr val="dk1"/>
              </a:solidFill>
              <a:latin typeface="Inter"/>
              <a:ea typeface="Inter"/>
              <a:cs typeface="Inter"/>
              <a:sym typeface="Inter"/>
            </a:endParaRPr>
          </a:p>
        </p:txBody>
      </p:sp>
      <p:sp>
        <p:nvSpPr>
          <p:cNvPr id="3982" name="Google Shape;3982;p100"/>
          <p:cNvSpPr/>
          <p:nvPr/>
        </p:nvSpPr>
        <p:spPr>
          <a:xfrm>
            <a:off x="5809775" y="521208"/>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983" name="Google Shape;3983;p100"/>
          <p:cNvGrpSpPr/>
          <p:nvPr/>
        </p:nvGrpSpPr>
        <p:grpSpPr>
          <a:xfrm>
            <a:off x="5916600" y="900449"/>
            <a:ext cx="2129851" cy="3641501"/>
            <a:chOff x="5803694" y="871320"/>
            <a:chExt cx="2188053" cy="3707117"/>
          </a:xfrm>
        </p:grpSpPr>
        <p:pic>
          <p:nvPicPr>
            <p:cNvPr id="3984" name="Google Shape;3984;p100"/>
            <p:cNvPicPr preferRelativeResize="0"/>
            <p:nvPr/>
          </p:nvPicPr>
          <p:blipFill rotWithShape="1">
            <a:blip r:embed="rId3">
              <a:alphaModFix/>
            </a:blip>
            <a:srcRect b="58718" l="0" r="4997" t="26180"/>
            <a:stretch/>
          </p:blipFill>
          <p:spPr>
            <a:xfrm>
              <a:off x="5803694" y="1119666"/>
              <a:ext cx="2188053" cy="1070168"/>
            </a:xfrm>
            <a:prstGeom prst="rect">
              <a:avLst/>
            </a:prstGeom>
            <a:noFill/>
            <a:ln>
              <a:noFill/>
            </a:ln>
          </p:spPr>
        </p:pic>
        <p:pic>
          <p:nvPicPr>
            <p:cNvPr id="3985" name="Google Shape;3985;p100"/>
            <p:cNvPicPr preferRelativeResize="0"/>
            <p:nvPr/>
          </p:nvPicPr>
          <p:blipFill rotWithShape="1">
            <a:blip r:embed="rId3">
              <a:alphaModFix/>
            </a:blip>
            <a:srcRect b="48645" l="0" r="4997" t="43856"/>
            <a:stretch/>
          </p:blipFill>
          <p:spPr>
            <a:xfrm>
              <a:off x="5803694" y="2229841"/>
              <a:ext cx="2188053" cy="531408"/>
            </a:xfrm>
            <a:prstGeom prst="rect">
              <a:avLst/>
            </a:prstGeom>
            <a:noFill/>
            <a:ln>
              <a:noFill/>
            </a:ln>
          </p:spPr>
        </p:pic>
        <p:pic>
          <p:nvPicPr>
            <p:cNvPr id="3986" name="Google Shape;3986;p100"/>
            <p:cNvPicPr preferRelativeResize="0"/>
            <p:nvPr/>
          </p:nvPicPr>
          <p:blipFill rotWithShape="1">
            <a:blip r:embed="rId3">
              <a:alphaModFix/>
            </a:blip>
            <a:srcRect b="38841" l="0" r="4997" t="53660"/>
            <a:stretch/>
          </p:blipFill>
          <p:spPr>
            <a:xfrm>
              <a:off x="5803694" y="2767915"/>
              <a:ext cx="2188053" cy="531408"/>
            </a:xfrm>
            <a:prstGeom prst="rect">
              <a:avLst/>
            </a:prstGeom>
            <a:noFill/>
            <a:ln>
              <a:noFill/>
            </a:ln>
          </p:spPr>
        </p:pic>
        <p:pic>
          <p:nvPicPr>
            <p:cNvPr id="3987" name="Google Shape;3987;p100"/>
            <p:cNvPicPr preferRelativeResize="0"/>
            <p:nvPr/>
          </p:nvPicPr>
          <p:blipFill rotWithShape="1">
            <a:blip r:embed="rId3">
              <a:alphaModFix/>
            </a:blip>
            <a:srcRect b="29249" l="0" r="4997" t="63252"/>
            <a:stretch/>
          </p:blipFill>
          <p:spPr>
            <a:xfrm>
              <a:off x="5803694" y="3305989"/>
              <a:ext cx="2188053" cy="531408"/>
            </a:xfrm>
            <a:prstGeom prst="rect">
              <a:avLst/>
            </a:prstGeom>
            <a:noFill/>
            <a:ln>
              <a:noFill/>
            </a:ln>
          </p:spPr>
        </p:pic>
        <p:pic>
          <p:nvPicPr>
            <p:cNvPr id="3988" name="Google Shape;3988;p100"/>
            <p:cNvPicPr preferRelativeResize="0"/>
            <p:nvPr/>
          </p:nvPicPr>
          <p:blipFill rotWithShape="1">
            <a:blip r:embed="rId3">
              <a:alphaModFix/>
            </a:blip>
            <a:srcRect b="19531" l="0" r="4997" t="73353"/>
            <a:stretch/>
          </p:blipFill>
          <p:spPr>
            <a:xfrm>
              <a:off x="5803694" y="3844063"/>
              <a:ext cx="2188053" cy="504274"/>
            </a:xfrm>
            <a:prstGeom prst="rect">
              <a:avLst/>
            </a:prstGeom>
            <a:noFill/>
            <a:ln>
              <a:noFill/>
            </a:ln>
          </p:spPr>
        </p:pic>
        <p:pic>
          <p:nvPicPr>
            <p:cNvPr id="3989" name="Google Shape;3989;p100"/>
            <p:cNvPicPr preferRelativeResize="0"/>
            <p:nvPr/>
          </p:nvPicPr>
          <p:blipFill rotWithShape="1">
            <a:blip r:embed="rId3">
              <a:alphaModFix/>
            </a:blip>
            <a:srcRect b="67467" l="0" r="0" t="19635"/>
            <a:stretch/>
          </p:blipFill>
          <p:spPr>
            <a:xfrm>
              <a:off x="5803695" y="871320"/>
              <a:ext cx="2050442" cy="813773"/>
            </a:xfrm>
            <a:prstGeom prst="rect">
              <a:avLst/>
            </a:prstGeom>
            <a:noFill/>
            <a:ln>
              <a:noFill/>
            </a:ln>
          </p:spPr>
        </p:pic>
        <p:pic>
          <p:nvPicPr>
            <p:cNvPr id="3990" name="Google Shape;3990;p100"/>
            <p:cNvPicPr preferRelativeResize="0"/>
            <p:nvPr/>
          </p:nvPicPr>
          <p:blipFill rotWithShape="1">
            <a:blip r:embed="rId3">
              <a:alphaModFix/>
            </a:blip>
            <a:srcRect b="11437" l="76796" r="8981" t="84633"/>
            <a:stretch/>
          </p:blipFill>
          <p:spPr>
            <a:xfrm>
              <a:off x="7539389" y="4299958"/>
              <a:ext cx="314747" cy="278480"/>
            </a:xfrm>
            <a:prstGeom prst="rect">
              <a:avLst/>
            </a:prstGeom>
            <a:noFill/>
            <a:ln>
              <a:noFill/>
            </a:ln>
          </p:spPr>
        </p:pic>
      </p:grpSp>
      <p:pic>
        <p:nvPicPr>
          <p:cNvPr id="3991" name="Google Shape;3991;p100"/>
          <p:cNvPicPr preferRelativeResize="0"/>
          <p:nvPr/>
        </p:nvPicPr>
        <p:blipFill rotWithShape="1">
          <a:blip r:embed="rId3">
            <a:alphaModFix/>
          </a:blip>
          <a:srcRect b="82941" l="2200" r="51867" t="14889"/>
          <a:stretch/>
        </p:blipFill>
        <p:spPr>
          <a:xfrm>
            <a:off x="6004198" y="708236"/>
            <a:ext cx="1057875" cy="153725"/>
          </a:xfrm>
          <a:prstGeom prst="rect">
            <a:avLst/>
          </a:prstGeom>
          <a:noFill/>
          <a:ln>
            <a:noFill/>
          </a:ln>
        </p:spPr>
      </p:pic>
      <p:sp>
        <p:nvSpPr>
          <p:cNvPr id="3992" name="Google Shape;3992;p10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93" name="Google Shape;3993;p100"/>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Set up security questions in the required fields</a:t>
            </a:r>
            <a:endParaRPr sz="1600"/>
          </a:p>
          <a:p>
            <a:pPr indent="0" lvl="0" marL="0" rtl="0" algn="l">
              <a:spcBef>
                <a:spcPts val="1200"/>
              </a:spcBef>
              <a:spcAft>
                <a:spcPts val="0"/>
              </a:spcAft>
              <a:buNone/>
            </a:pPr>
            <a:r>
              <a:t/>
            </a:r>
            <a:endParaRPr sz="1200">
              <a:solidFill>
                <a:schemeClr val="dk2"/>
              </a:solidFill>
            </a:endParaRPr>
          </a:p>
        </p:txBody>
      </p:sp>
      <p:sp>
        <p:nvSpPr>
          <p:cNvPr id="3994" name="Google Shape;3994;p100"/>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95" name="Google Shape;3995;p100"/>
          <p:cNvGrpSpPr/>
          <p:nvPr/>
        </p:nvGrpSpPr>
        <p:grpSpPr>
          <a:xfrm>
            <a:off x="440950" y="1795550"/>
            <a:ext cx="408600" cy="386400"/>
            <a:chOff x="461250" y="3326550"/>
            <a:chExt cx="408600" cy="386400"/>
          </a:xfrm>
        </p:grpSpPr>
        <p:sp>
          <p:nvSpPr>
            <p:cNvPr id="3996" name="Google Shape;3996;p100"/>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7" name="Google Shape;3997;p100"/>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5</a:t>
              </a:r>
              <a:endParaRPr b="1" sz="1600">
                <a:solidFill>
                  <a:schemeClr val="lt1"/>
                </a:solidFill>
                <a:latin typeface="Inter"/>
                <a:ea typeface="Inter"/>
                <a:cs typeface="Inter"/>
                <a:sym typeface="Inte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01" name="Shape 4001"/>
        <p:cNvGrpSpPr/>
        <p:nvPr/>
      </p:nvGrpSpPr>
      <p:grpSpPr>
        <a:xfrm>
          <a:off x="0" y="0"/>
          <a:ext cx="0" cy="0"/>
          <a:chOff x="0" y="0"/>
          <a:chExt cx="0" cy="0"/>
        </a:xfrm>
      </p:grpSpPr>
      <p:sp>
        <p:nvSpPr>
          <p:cNvPr id="4002" name="Google Shape;4002;p10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3" name="Google Shape;4003;p10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4" name="Google Shape;4004;p10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05" name="Google Shape;4005;p101"/>
          <p:cNvPicPr preferRelativeResize="0"/>
          <p:nvPr/>
        </p:nvPicPr>
        <p:blipFill rotWithShape="1">
          <a:blip r:embed="rId3">
            <a:alphaModFix/>
          </a:blip>
          <a:srcRect b="6908" l="0" r="0" t="18319"/>
          <a:stretch/>
        </p:blipFill>
        <p:spPr>
          <a:xfrm>
            <a:off x="5835112" y="896937"/>
            <a:ext cx="2240280" cy="3291840"/>
          </a:xfrm>
          <a:prstGeom prst="rect">
            <a:avLst/>
          </a:prstGeom>
          <a:noFill/>
          <a:ln>
            <a:noFill/>
          </a:ln>
        </p:spPr>
      </p:pic>
      <p:sp>
        <p:nvSpPr>
          <p:cNvPr id="4006" name="Google Shape;4006;p10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4007" name="Google Shape;4007;p101"/>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Enter desired username and password in the required fields</a:t>
            </a:r>
            <a:endParaRPr sz="1600"/>
          </a:p>
          <a:p>
            <a:pPr indent="0" lvl="0" marL="0" rtl="0" algn="l">
              <a:spcBef>
                <a:spcPts val="1200"/>
              </a:spcBef>
              <a:spcAft>
                <a:spcPts val="0"/>
              </a:spcAft>
              <a:buNone/>
            </a:pPr>
            <a:r>
              <a:t/>
            </a:r>
            <a:endParaRPr sz="1200">
              <a:solidFill>
                <a:schemeClr val="dk2"/>
              </a:solidFill>
            </a:endParaRPr>
          </a:p>
        </p:txBody>
      </p:sp>
      <p:sp>
        <p:nvSpPr>
          <p:cNvPr id="4008" name="Google Shape;4008;p101"/>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4009" name="Google Shape;4009;p101"/>
          <p:cNvGrpSpPr/>
          <p:nvPr/>
        </p:nvGrpSpPr>
        <p:grpSpPr>
          <a:xfrm>
            <a:off x="440950" y="1795550"/>
            <a:ext cx="408600" cy="386400"/>
            <a:chOff x="461250" y="3326550"/>
            <a:chExt cx="408600" cy="386400"/>
          </a:xfrm>
        </p:grpSpPr>
        <p:sp>
          <p:nvSpPr>
            <p:cNvPr id="4010" name="Google Shape;4010;p101"/>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1" name="Google Shape;4011;p101"/>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6</a:t>
              </a:r>
              <a:endParaRPr b="1" sz="1600">
                <a:solidFill>
                  <a:schemeClr val="lt1"/>
                </a:solidFill>
                <a:latin typeface="Inter"/>
                <a:ea typeface="Inter"/>
                <a:cs typeface="Inter"/>
                <a:sym typeface="Inte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15" name="Shape 4015"/>
        <p:cNvGrpSpPr/>
        <p:nvPr/>
      </p:nvGrpSpPr>
      <p:grpSpPr>
        <a:xfrm>
          <a:off x="0" y="0"/>
          <a:ext cx="0" cy="0"/>
          <a:chOff x="0" y="0"/>
          <a:chExt cx="0" cy="0"/>
        </a:xfrm>
      </p:grpSpPr>
      <p:sp>
        <p:nvSpPr>
          <p:cNvPr id="4016" name="Google Shape;4016;p10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7" name="Google Shape;4017;p10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8" name="Google Shape;4018;p10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19" name="Google Shape;4019;p102"/>
          <p:cNvPicPr preferRelativeResize="0"/>
          <p:nvPr/>
        </p:nvPicPr>
        <p:blipFill rotWithShape="1">
          <a:blip r:embed="rId3">
            <a:alphaModFix/>
          </a:blip>
          <a:srcRect b="27184" l="0" r="0" t="3572"/>
          <a:stretch/>
        </p:blipFill>
        <p:spPr>
          <a:xfrm>
            <a:off x="5835113" y="896925"/>
            <a:ext cx="2240280" cy="3291840"/>
          </a:xfrm>
          <a:prstGeom prst="rect">
            <a:avLst/>
          </a:prstGeom>
          <a:noFill/>
          <a:ln>
            <a:noFill/>
          </a:ln>
        </p:spPr>
      </p:pic>
      <p:sp>
        <p:nvSpPr>
          <p:cNvPr id="4020" name="Google Shape;4020;p10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4021" name="Google Shape;4021;p102"/>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You’ll receive a confirmation message</a:t>
            </a:r>
            <a:endParaRPr sz="1600"/>
          </a:p>
          <a:p>
            <a:pPr indent="0" lvl="0" marL="0" rtl="0" algn="l">
              <a:spcBef>
                <a:spcPts val="1200"/>
              </a:spcBef>
              <a:spcAft>
                <a:spcPts val="0"/>
              </a:spcAft>
              <a:buNone/>
            </a:pPr>
            <a:r>
              <a:t/>
            </a:r>
            <a:endParaRPr sz="1200">
              <a:solidFill>
                <a:schemeClr val="dk2"/>
              </a:solidFill>
            </a:endParaRPr>
          </a:p>
        </p:txBody>
      </p:sp>
      <p:sp>
        <p:nvSpPr>
          <p:cNvPr id="4022" name="Google Shape;4022;p102"/>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“Done” </a:t>
            </a:r>
            <a:endParaRPr sz="1200">
              <a:solidFill>
                <a:schemeClr val="dk1"/>
              </a:solidFill>
              <a:latin typeface="Inter"/>
              <a:ea typeface="Inter"/>
              <a:cs typeface="Inter"/>
              <a:sym typeface="Inter"/>
            </a:endParaRPr>
          </a:p>
        </p:txBody>
      </p:sp>
      <p:grpSp>
        <p:nvGrpSpPr>
          <p:cNvPr id="4023" name="Google Shape;4023;p102"/>
          <p:cNvGrpSpPr/>
          <p:nvPr/>
        </p:nvGrpSpPr>
        <p:grpSpPr>
          <a:xfrm>
            <a:off x="440950" y="1795550"/>
            <a:ext cx="408600" cy="386400"/>
            <a:chOff x="461250" y="3326550"/>
            <a:chExt cx="408600" cy="386400"/>
          </a:xfrm>
        </p:grpSpPr>
        <p:sp>
          <p:nvSpPr>
            <p:cNvPr id="4024" name="Google Shape;4024;p102"/>
            <p:cNvSpPr/>
            <p:nvPr/>
          </p:nvSpPr>
          <p:spPr>
            <a:xfrm>
              <a:off x="480900" y="3343650"/>
              <a:ext cx="369300" cy="369300"/>
            </a:xfrm>
            <a:prstGeom prst="ellips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5" name="Google Shape;4025;p102"/>
            <p:cNvSpPr txBox="1"/>
            <p:nvPr/>
          </p:nvSpPr>
          <p:spPr>
            <a:xfrm>
              <a:off x="461250" y="3326550"/>
              <a:ext cx="408600" cy="31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7</a:t>
              </a:r>
              <a:endParaRPr b="1" sz="1600">
                <a:solidFill>
                  <a:schemeClr val="lt1"/>
                </a:solidFill>
                <a:latin typeface="Inter"/>
                <a:ea typeface="Inter"/>
                <a:cs typeface="Inter"/>
                <a:sym typeface="Inte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9" name="Shape 4029"/>
        <p:cNvGrpSpPr/>
        <p:nvPr/>
      </p:nvGrpSpPr>
      <p:grpSpPr>
        <a:xfrm>
          <a:off x="0" y="0"/>
          <a:ext cx="0" cy="0"/>
          <a:chOff x="0" y="0"/>
          <a:chExt cx="0" cy="0"/>
        </a:xfrm>
      </p:grpSpPr>
      <p:pic>
        <p:nvPicPr>
          <p:cNvPr id="4030" name="Google Shape;4030;p103"/>
          <p:cNvPicPr preferRelativeResize="0"/>
          <p:nvPr/>
        </p:nvPicPr>
        <p:blipFill rotWithShape="1">
          <a:blip r:embed="rId3">
            <a:alphaModFix/>
          </a:blip>
          <a:srcRect b="0" l="31443" r="13890" t="0"/>
          <a:stretch/>
        </p:blipFill>
        <p:spPr>
          <a:xfrm>
            <a:off x="4925425" y="0"/>
            <a:ext cx="4218573" cy="5143501"/>
          </a:xfrm>
          <a:prstGeom prst="rect">
            <a:avLst/>
          </a:prstGeom>
          <a:noFill/>
          <a:ln>
            <a:noFill/>
          </a:ln>
        </p:spPr>
      </p:pic>
      <p:sp>
        <p:nvSpPr>
          <p:cNvPr id="4031" name="Google Shape;4031;p103"/>
          <p:cNvSpPr txBox="1"/>
          <p:nvPr/>
        </p:nvSpPr>
        <p:spPr>
          <a:xfrm>
            <a:off x="381000" y="4543425"/>
            <a:ext cx="18099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032" name="Google Shape;4032;p103"/>
          <p:cNvSpPr txBox="1"/>
          <p:nvPr>
            <p:ph type="ctrTitle"/>
          </p:nvPr>
        </p:nvSpPr>
        <p:spPr>
          <a:xfrm>
            <a:off x="311700" y="1126550"/>
            <a:ext cx="4721700" cy="3240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4000"/>
              <a:t>How to reset   your username and password in the mobile app </a:t>
            </a:r>
            <a:endParaRPr sz="4000"/>
          </a:p>
        </p:txBody>
      </p:sp>
      <p:sp>
        <p:nvSpPr>
          <p:cNvPr id="4033" name="Google Shape;4033;p103"/>
          <p:cNvSpPr txBox="1"/>
          <p:nvPr>
            <p:ph idx="4294967295" type="sldNum"/>
          </p:nvPr>
        </p:nvSpPr>
        <p:spPr>
          <a:xfrm>
            <a:off x="8671884" y="4749901"/>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4034" name="Google Shape;4034;p103"/>
          <p:cNvPicPr preferRelativeResize="0"/>
          <p:nvPr/>
        </p:nvPicPr>
        <p:blipFill rotWithShape="1">
          <a:blip r:embed="rId4">
            <a:alphaModFix/>
          </a:blip>
          <a:srcRect b="0" l="26450" r="18821" t="0"/>
          <a:stretch/>
        </p:blipFill>
        <p:spPr>
          <a:xfrm>
            <a:off x="4925425" y="0"/>
            <a:ext cx="4218574"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38" name="Shape 4038"/>
        <p:cNvGrpSpPr/>
        <p:nvPr/>
      </p:nvGrpSpPr>
      <p:grpSpPr>
        <a:xfrm>
          <a:off x="0" y="0"/>
          <a:ext cx="0" cy="0"/>
          <a:chOff x="0" y="0"/>
          <a:chExt cx="0" cy="0"/>
        </a:xfrm>
      </p:grpSpPr>
      <p:sp>
        <p:nvSpPr>
          <p:cNvPr id="4039" name="Google Shape;4039;p10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0" name="Google Shape;4040;p10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1" name="Google Shape;4041;p10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42" name="Google Shape;4042;p104"/>
          <p:cNvPicPr preferRelativeResize="0"/>
          <p:nvPr/>
        </p:nvPicPr>
        <p:blipFill rotWithShape="1">
          <a:blip r:embed="rId3">
            <a:alphaModFix/>
          </a:blip>
          <a:srcRect b="0" l="0" r="1029" t="0"/>
          <a:stretch/>
        </p:blipFill>
        <p:spPr>
          <a:xfrm>
            <a:off x="5907024" y="670950"/>
            <a:ext cx="2103120" cy="3801601"/>
          </a:xfrm>
          <a:prstGeom prst="rect">
            <a:avLst/>
          </a:prstGeom>
          <a:noFill/>
          <a:ln>
            <a:noFill/>
          </a:ln>
        </p:spPr>
      </p:pic>
      <p:sp>
        <p:nvSpPr>
          <p:cNvPr id="4043" name="Google Shape;4043;p10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a:t>
            </a:r>
            <a:r>
              <a:rPr lang="en"/>
              <a:t>the</a:t>
            </a:r>
            <a:r>
              <a:rPr lang="en"/>
              <a:t> WEX Benefits mobile app </a:t>
            </a:r>
            <a:endParaRPr>
              <a:latin typeface="Inter Medium"/>
              <a:ea typeface="Inter Medium"/>
              <a:cs typeface="Inter Medium"/>
              <a:sym typeface="Inter Medium"/>
            </a:endParaRPr>
          </a:p>
        </p:txBody>
      </p:sp>
      <p:sp>
        <p:nvSpPr>
          <p:cNvPr id="4044" name="Google Shape;4044;p104"/>
          <p:cNvSpPr txBox="1"/>
          <p:nvPr>
            <p:ph idx="1" type="body"/>
          </p:nvPr>
        </p:nvSpPr>
        <p:spPr>
          <a:xfrm>
            <a:off x="887700" y="1795550"/>
            <a:ext cx="3684300" cy="1494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Select</a:t>
            </a:r>
            <a:r>
              <a:rPr lang="en"/>
              <a:t> “Forgot Username or Password?”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sz="1200">
              <a:solidFill>
                <a:schemeClr val="dk2"/>
              </a:solidFill>
            </a:endParaRPr>
          </a:p>
        </p:txBody>
      </p:sp>
      <p:sp>
        <p:nvSpPr>
          <p:cNvPr id="4045" name="Google Shape;4045;p104"/>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046" name="Google Shape;4046;p104"/>
          <p:cNvSpPr/>
          <p:nvPr/>
        </p:nvSpPr>
        <p:spPr>
          <a:xfrm>
            <a:off x="7840500" y="35084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50" name="Shape 4050"/>
        <p:cNvGrpSpPr/>
        <p:nvPr/>
      </p:nvGrpSpPr>
      <p:grpSpPr>
        <a:xfrm>
          <a:off x="0" y="0"/>
          <a:ext cx="0" cy="0"/>
          <a:chOff x="0" y="0"/>
          <a:chExt cx="0" cy="0"/>
        </a:xfrm>
      </p:grpSpPr>
      <p:sp>
        <p:nvSpPr>
          <p:cNvPr id="4051" name="Google Shape;4051;p10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2" name="Google Shape;4052;p10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3" name="Google Shape;4053;p10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54" name="Google Shape;4054;p105"/>
          <p:cNvPicPr preferRelativeResize="0"/>
          <p:nvPr/>
        </p:nvPicPr>
        <p:blipFill>
          <a:blip r:embed="rId3">
            <a:alphaModFix/>
          </a:blip>
          <a:stretch>
            <a:fillRect/>
          </a:stretch>
        </p:blipFill>
        <p:spPr>
          <a:xfrm>
            <a:off x="5903700" y="669800"/>
            <a:ext cx="2103120" cy="3803903"/>
          </a:xfrm>
          <a:prstGeom prst="rect">
            <a:avLst/>
          </a:prstGeom>
          <a:noFill/>
          <a:ln>
            <a:noFill/>
          </a:ln>
        </p:spPr>
      </p:pic>
      <p:sp>
        <p:nvSpPr>
          <p:cNvPr id="4055" name="Google Shape;4055;p10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56" name="Google Shape;4056;p105"/>
          <p:cNvSpPr txBox="1"/>
          <p:nvPr>
            <p:ph idx="1" type="body"/>
          </p:nvPr>
        </p:nvSpPr>
        <p:spPr>
          <a:xfrm>
            <a:off x="887700" y="1795550"/>
            <a:ext cx="36843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Select</a:t>
            </a:r>
            <a:r>
              <a:rPr lang="en"/>
              <a:t> “Forgot Username?”</a:t>
            </a:r>
            <a:endParaRPr sz="1200">
              <a:solidFill>
                <a:schemeClr val="dk2"/>
              </a:solidFill>
            </a:endParaRPr>
          </a:p>
        </p:txBody>
      </p:sp>
      <p:sp>
        <p:nvSpPr>
          <p:cNvPr id="4057" name="Google Shape;4057;p105"/>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2</a:t>
            </a:r>
            <a:endParaRPr/>
          </a:p>
        </p:txBody>
      </p:sp>
      <p:sp>
        <p:nvSpPr>
          <p:cNvPr id="4058" name="Google Shape;4058;p105"/>
          <p:cNvSpPr/>
          <p:nvPr/>
        </p:nvSpPr>
        <p:spPr>
          <a:xfrm>
            <a:off x="7748925" y="15706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62" name="Shape 4062"/>
        <p:cNvGrpSpPr/>
        <p:nvPr/>
      </p:nvGrpSpPr>
      <p:grpSpPr>
        <a:xfrm>
          <a:off x="0" y="0"/>
          <a:ext cx="0" cy="0"/>
          <a:chOff x="0" y="0"/>
          <a:chExt cx="0" cy="0"/>
        </a:xfrm>
      </p:grpSpPr>
      <p:sp>
        <p:nvSpPr>
          <p:cNvPr id="4063" name="Google Shape;4063;p10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4" name="Google Shape;4064;p10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5" name="Google Shape;4065;p10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66" name="Google Shape;4066;p106"/>
          <p:cNvPicPr preferRelativeResize="0"/>
          <p:nvPr/>
        </p:nvPicPr>
        <p:blipFill rotWithShape="1">
          <a:blip r:embed="rId3">
            <a:alphaModFix/>
          </a:blip>
          <a:srcRect b="0" l="0" r="0" t="1960"/>
          <a:stretch/>
        </p:blipFill>
        <p:spPr>
          <a:xfrm>
            <a:off x="5907024" y="667512"/>
            <a:ext cx="2103120" cy="3803903"/>
          </a:xfrm>
          <a:prstGeom prst="rect">
            <a:avLst/>
          </a:prstGeom>
          <a:noFill/>
          <a:ln>
            <a:noFill/>
          </a:ln>
        </p:spPr>
      </p:pic>
      <p:pic>
        <p:nvPicPr>
          <p:cNvPr id="4067" name="Google Shape;4067;p106"/>
          <p:cNvPicPr preferRelativeResize="0"/>
          <p:nvPr/>
        </p:nvPicPr>
        <p:blipFill rotWithShape="1">
          <a:blip r:embed="rId4">
            <a:alphaModFix/>
          </a:blip>
          <a:srcRect b="0" l="9853" r="9845" t="15739"/>
          <a:stretch/>
        </p:blipFill>
        <p:spPr>
          <a:xfrm>
            <a:off x="7038925" y="4197800"/>
            <a:ext cx="844175" cy="395525"/>
          </a:xfrm>
          <a:prstGeom prst="rect">
            <a:avLst/>
          </a:prstGeom>
          <a:noFill/>
          <a:ln>
            <a:noFill/>
          </a:ln>
        </p:spPr>
      </p:pic>
      <p:sp>
        <p:nvSpPr>
          <p:cNvPr id="4068" name="Google Shape;4068;p10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69" name="Google Shape;4069;p106"/>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Provide email address and full name</a:t>
            </a:r>
            <a:endParaRPr>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070" name="Google Shape;4070;p106"/>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3</a:t>
            </a:r>
            <a:endParaRPr/>
          </a:p>
        </p:txBody>
      </p:sp>
      <p:sp>
        <p:nvSpPr>
          <p:cNvPr id="4071" name="Google Shape;4071;p106"/>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75" name="Shape 4075"/>
        <p:cNvGrpSpPr/>
        <p:nvPr/>
      </p:nvGrpSpPr>
      <p:grpSpPr>
        <a:xfrm>
          <a:off x="0" y="0"/>
          <a:ext cx="0" cy="0"/>
          <a:chOff x="0" y="0"/>
          <a:chExt cx="0" cy="0"/>
        </a:xfrm>
      </p:grpSpPr>
      <p:sp>
        <p:nvSpPr>
          <p:cNvPr id="4076" name="Google Shape;4076;p10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7" name="Google Shape;4077;p10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8" name="Google Shape;4078;p10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79" name="Google Shape;4079;p107"/>
          <p:cNvPicPr preferRelativeResize="0"/>
          <p:nvPr/>
        </p:nvPicPr>
        <p:blipFill rotWithShape="1">
          <a:blip r:embed="rId3">
            <a:alphaModFix/>
          </a:blip>
          <a:srcRect b="0" l="0" r="0" t="1960"/>
          <a:stretch/>
        </p:blipFill>
        <p:spPr>
          <a:xfrm>
            <a:off x="5907024" y="667512"/>
            <a:ext cx="2103120" cy="3803903"/>
          </a:xfrm>
          <a:prstGeom prst="rect">
            <a:avLst/>
          </a:prstGeom>
          <a:noFill/>
          <a:ln>
            <a:noFill/>
          </a:ln>
        </p:spPr>
      </p:pic>
      <p:pic>
        <p:nvPicPr>
          <p:cNvPr id="4080" name="Google Shape;4080;p107"/>
          <p:cNvPicPr preferRelativeResize="0"/>
          <p:nvPr/>
        </p:nvPicPr>
        <p:blipFill rotWithShape="1">
          <a:blip r:embed="rId4">
            <a:alphaModFix/>
          </a:blip>
          <a:srcRect b="0" l="0" r="0" t="30594"/>
          <a:stretch/>
        </p:blipFill>
        <p:spPr>
          <a:xfrm>
            <a:off x="5907025" y="1146736"/>
            <a:ext cx="2103125" cy="2640164"/>
          </a:xfrm>
          <a:prstGeom prst="rect">
            <a:avLst/>
          </a:prstGeom>
          <a:noFill/>
          <a:ln>
            <a:noFill/>
          </a:ln>
        </p:spPr>
      </p:pic>
      <p:sp>
        <p:nvSpPr>
          <p:cNvPr id="4081" name="Google Shape;4081;p107"/>
          <p:cNvSpPr/>
          <p:nvPr/>
        </p:nvSpPr>
        <p:spPr>
          <a:xfrm>
            <a:off x="5907025" y="3694125"/>
            <a:ext cx="2103000" cy="739800"/>
          </a:xfrm>
          <a:prstGeom prst="roundRect">
            <a:avLst>
              <a:gd fmla="val 16667" name="adj"/>
            </a:avLst>
          </a:prstGeom>
          <a:solidFill>
            <a:srgbClr val="F0ED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2" name="Google Shape;4082;p10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83" name="Google Shape;4083;p107"/>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Retrieve your username from the email and reopen the app</a:t>
            </a:r>
            <a:endParaRPr>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084" name="Google Shape;4084;p107"/>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4</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88" name="Shape 4088"/>
        <p:cNvGrpSpPr/>
        <p:nvPr/>
      </p:nvGrpSpPr>
      <p:grpSpPr>
        <a:xfrm>
          <a:off x="0" y="0"/>
          <a:ext cx="0" cy="0"/>
          <a:chOff x="0" y="0"/>
          <a:chExt cx="0" cy="0"/>
        </a:xfrm>
      </p:grpSpPr>
      <p:sp>
        <p:nvSpPr>
          <p:cNvPr id="4089" name="Google Shape;4089;p10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0" name="Google Shape;4090;p10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1" name="Google Shape;4091;p10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092" name="Google Shape;4092;p108"/>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093" name="Google Shape;4093;p10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94" name="Google Shape;4094;p108"/>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Use the username retrieved from your email to log in</a:t>
            </a:r>
            <a:endParaRPr>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095" name="Google Shape;4095;p108"/>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81" name="Shape 3481"/>
        <p:cNvGrpSpPr/>
        <p:nvPr/>
      </p:nvGrpSpPr>
      <p:grpSpPr>
        <a:xfrm>
          <a:off x="0" y="0"/>
          <a:ext cx="0" cy="0"/>
          <a:chOff x="0" y="0"/>
          <a:chExt cx="0" cy="0"/>
        </a:xfrm>
      </p:grpSpPr>
      <p:pic>
        <p:nvPicPr>
          <p:cNvPr id="3482" name="Google Shape;3482;p55"/>
          <p:cNvPicPr preferRelativeResize="0"/>
          <p:nvPr/>
        </p:nvPicPr>
        <p:blipFill>
          <a:blip r:embed="rId3">
            <a:alphaModFix/>
          </a:blip>
          <a:stretch>
            <a:fillRect/>
          </a:stretch>
        </p:blipFill>
        <p:spPr>
          <a:xfrm>
            <a:off x="1161925" y="1174200"/>
            <a:ext cx="6826541" cy="3445250"/>
          </a:xfrm>
          <a:prstGeom prst="rect">
            <a:avLst/>
          </a:prstGeom>
          <a:noFill/>
          <a:ln>
            <a:noFill/>
          </a:ln>
          <a:effectLst>
            <a:outerShdw blurRad="57150" rotWithShape="0" algn="bl" dir="5400000" dist="19050">
              <a:srgbClr val="000000">
                <a:alpha val="50000"/>
              </a:srgbClr>
            </a:outerShdw>
          </a:effectLst>
        </p:spPr>
      </p:pic>
      <p:sp>
        <p:nvSpPr>
          <p:cNvPr id="3483" name="Google Shape;3483;p55"/>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sp>
        <p:nvSpPr>
          <p:cNvPr id="3484" name="Google Shape;3484;p55"/>
          <p:cNvSpPr/>
          <p:nvPr/>
        </p:nvSpPr>
        <p:spPr>
          <a:xfrm>
            <a:off x="6707675" y="1326763"/>
            <a:ext cx="931200" cy="4455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099" name="Shape 4099"/>
        <p:cNvGrpSpPr/>
        <p:nvPr/>
      </p:nvGrpSpPr>
      <p:grpSpPr>
        <a:xfrm>
          <a:off x="0" y="0"/>
          <a:ext cx="0" cy="0"/>
          <a:chOff x="0" y="0"/>
          <a:chExt cx="0" cy="0"/>
        </a:xfrm>
      </p:grpSpPr>
      <p:sp>
        <p:nvSpPr>
          <p:cNvPr id="4100" name="Google Shape;4100;p109"/>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1" name="Google Shape;4101;p109"/>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2" name="Google Shape;4102;p109"/>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sz="1200">
              <a:solidFill>
                <a:schemeClr val="dk2"/>
              </a:solidFill>
            </a:endParaRPr>
          </a:p>
        </p:txBody>
      </p:sp>
      <p:sp>
        <p:nvSpPr>
          <p:cNvPr id="4103" name="Google Shape;4103;p109"/>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04" name="Google Shape;4104;p109"/>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105" name="Google Shape;4105;p109"/>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06" name="Google Shape;4106;p109"/>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Select “Forgot Username or Password?”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07" name="Google Shape;4107;p109"/>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6</a:t>
            </a:r>
            <a:endParaRPr/>
          </a:p>
        </p:txBody>
      </p:sp>
      <p:sp>
        <p:nvSpPr>
          <p:cNvPr id="4108" name="Google Shape;4108;p109"/>
          <p:cNvSpPr/>
          <p:nvPr/>
        </p:nvSpPr>
        <p:spPr>
          <a:xfrm>
            <a:off x="7844250" y="350846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12" name="Shape 4112"/>
        <p:cNvGrpSpPr/>
        <p:nvPr/>
      </p:nvGrpSpPr>
      <p:grpSpPr>
        <a:xfrm>
          <a:off x="0" y="0"/>
          <a:ext cx="0" cy="0"/>
          <a:chOff x="0" y="0"/>
          <a:chExt cx="0" cy="0"/>
        </a:xfrm>
      </p:grpSpPr>
      <p:sp>
        <p:nvSpPr>
          <p:cNvPr id="4113" name="Google Shape;4113;p11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4" name="Google Shape;4114;p11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5" name="Google Shape;4115;p11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16" name="Google Shape;4116;p110"/>
          <p:cNvPicPr preferRelativeResize="0"/>
          <p:nvPr/>
        </p:nvPicPr>
        <p:blipFill>
          <a:blip r:embed="rId3">
            <a:alphaModFix/>
          </a:blip>
          <a:stretch>
            <a:fillRect/>
          </a:stretch>
        </p:blipFill>
        <p:spPr>
          <a:xfrm>
            <a:off x="5907024" y="667512"/>
            <a:ext cx="2103120" cy="3803903"/>
          </a:xfrm>
          <a:prstGeom prst="rect">
            <a:avLst/>
          </a:prstGeom>
          <a:noFill/>
          <a:ln>
            <a:noFill/>
          </a:ln>
        </p:spPr>
      </p:pic>
      <p:sp>
        <p:nvSpPr>
          <p:cNvPr id="4117" name="Google Shape;4117;p11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18" name="Google Shape;4118;p110"/>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1018"/>
              <a:buNone/>
            </a:pPr>
            <a:r>
              <a:rPr lang="en"/>
              <a:t>Select “Forgot Password?”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19" name="Google Shape;4119;p110"/>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7</a:t>
            </a:r>
            <a:endParaRPr/>
          </a:p>
        </p:txBody>
      </p:sp>
      <p:sp>
        <p:nvSpPr>
          <p:cNvPr id="4120" name="Google Shape;4120;p110"/>
          <p:cNvSpPr/>
          <p:nvPr/>
        </p:nvSpPr>
        <p:spPr>
          <a:xfrm>
            <a:off x="7741300" y="1982213"/>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24" name="Shape 4124"/>
        <p:cNvGrpSpPr/>
        <p:nvPr/>
      </p:nvGrpSpPr>
      <p:grpSpPr>
        <a:xfrm>
          <a:off x="0" y="0"/>
          <a:ext cx="0" cy="0"/>
          <a:chOff x="0" y="0"/>
          <a:chExt cx="0" cy="0"/>
        </a:xfrm>
      </p:grpSpPr>
      <p:sp>
        <p:nvSpPr>
          <p:cNvPr id="4125" name="Google Shape;4125;p11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6" name="Google Shape;4126;p11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7" name="Google Shape;4127;p11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28" name="Google Shape;4128;p111"/>
          <p:cNvPicPr preferRelativeResize="0"/>
          <p:nvPr/>
        </p:nvPicPr>
        <p:blipFill rotWithShape="1">
          <a:blip r:embed="rId3">
            <a:alphaModFix/>
          </a:blip>
          <a:srcRect b="0" l="0" r="0" t="1960"/>
          <a:stretch/>
        </p:blipFill>
        <p:spPr>
          <a:xfrm>
            <a:off x="5903700" y="667512"/>
            <a:ext cx="2103125" cy="3803904"/>
          </a:xfrm>
          <a:prstGeom prst="rect">
            <a:avLst/>
          </a:prstGeom>
          <a:noFill/>
          <a:ln>
            <a:noFill/>
          </a:ln>
        </p:spPr>
      </p:pic>
      <p:sp>
        <p:nvSpPr>
          <p:cNvPr id="4129" name="Google Shape;4129;p11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30" name="Google Shape;4130;p111"/>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Provide username and email address</a:t>
            </a:r>
            <a:endParaRPr sz="1200">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31" name="Google Shape;4131;p111"/>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8</a:t>
            </a:r>
            <a:endParaRPr/>
          </a:p>
        </p:txBody>
      </p:sp>
      <p:sp>
        <p:nvSpPr>
          <p:cNvPr id="4132" name="Google Shape;4132;p111"/>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36" name="Shape 4136"/>
        <p:cNvGrpSpPr/>
        <p:nvPr/>
      </p:nvGrpSpPr>
      <p:grpSpPr>
        <a:xfrm>
          <a:off x="0" y="0"/>
          <a:ext cx="0" cy="0"/>
          <a:chOff x="0" y="0"/>
          <a:chExt cx="0" cy="0"/>
        </a:xfrm>
      </p:grpSpPr>
      <p:sp>
        <p:nvSpPr>
          <p:cNvPr id="4137" name="Google Shape;4137;p11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8" name="Google Shape;4138;p11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9" name="Google Shape;4139;p112"/>
          <p:cNvSpPr txBox="1"/>
          <p:nvPr>
            <p:ph idx="1" type="body"/>
          </p:nvPr>
        </p:nvSpPr>
        <p:spPr>
          <a:xfrm>
            <a:off x="377075" y="3553350"/>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4140" name="Google Shape;4140;p11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1" name="Google Shape;4141;p112"/>
          <p:cNvPicPr preferRelativeResize="0"/>
          <p:nvPr/>
        </p:nvPicPr>
        <p:blipFill rotWithShape="1">
          <a:blip r:embed="rId3">
            <a:alphaModFix/>
          </a:blip>
          <a:srcRect b="6395" l="0" r="0" t="2238"/>
          <a:stretch/>
        </p:blipFill>
        <p:spPr>
          <a:xfrm>
            <a:off x="5907024" y="667512"/>
            <a:ext cx="2103120" cy="3803904"/>
          </a:xfrm>
          <a:prstGeom prst="rect">
            <a:avLst/>
          </a:prstGeom>
          <a:noFill/>
          <a:ln>
            <a:noFill/>
          </a:ln>
        </p:spPr>
      </p:pic>
      <p:sp>
        <p:nvSpPr>
          <p:cNvPr id="4142" name="Google Shape;4142;p11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43" name="Google Shape;4143;p112"/>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Check your email and select the password reset link </a:t>
            </a:r>
            <a:endParaRPr sz="1200">
              <a:solidFill>
                <a:schemeClr val="dk2"/>
              </a:solidFill>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44" name="Google Shape;4144;p112"/>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9</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48" name="Shape 4148"/>
        <p:cNvGrpSpPr/>
        <p:nvPr/>
      </p:nvGrpSpPr>
      <p:grpSpPr>
        <a:xfrm>
          <a:off x="0" y="0"/>
          <a:ext cx="0" cy="0"/>
          <a:chOff x="0" y="0"/>
          <a:chExt cx="0" cy="0"/>
        </a:xfrm>
      </p:grpSpPr>
      <p:sp>
        <p:nvSpPr>
          <p:cNvPr id="4149" name="Google Shape;4149;p11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0" name="Google Shape;4150;p11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1" name="Google Shape;4151;p11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52" name="Google Shape;4152;p113"/>
          <p:cNvPicPr preferRelativeResize="0"/>
          <p:nvPr/>
        </p:nvPicPr>
        <p:blipFill rotWithShape="1">
          <a:blip r:embed="rId3">
            <a:alphaModFix/>
          </a:blip>
          <a:srcRect b="0" l="0" r="0" t="2238"/>
          <a:stretch/>
        </p:blipFill>
        <p:spPr>
          <a:xfrm>
            <a:off x="5903688" y="667512"/>
            <a:ext cx="2103125" cy="3803904"/>
          </a:xfrm>
          <a:prstGeom prst="rect">
            <a:avLst/>
          </a:prstGeom>
          <a:noFill/>
          <a:ln>
            <a:noFill/>
          </a:ln>
        </p:spPr>
      </p:pic>
      <p:sp>
        <p:nvSpPr>
          <p:cNvPr id="4153" name="Google Shape;4153;p11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54" name="Google Shape;4154;p113"/>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Follow the link to continue the reset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55" name="Google Shape;4155;p113"/>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56" name="Google Shape;4156;p113"/>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57" name="Google Shape;4157;p113"/>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10</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61" name="Shape 4161"/>
        <p:cNvGrpSpPr/>
        <p:nvPr/>
      </p:nvGrpSpPr>
      <p:grpSpPr>
        <a:xfrm>
          <a:off x="0" y="0"/>
          <a:ext cx="0" cy="0"/>
          <a:chOff x="0" y="0"/>
          <a:chExt cx="0" cy="0"/>
        </a:xfrm>
      </p:grpSpPr>
      <p:sp>
        <p:nvSpPr>
          <p:cNvPr id="4162" name="Google Shape;4162;p114"/>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3" name="Google Shape;4163;p114"/>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4" name="Google Shape;4164;p114"/>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65" name="Google Shape;4165;p114"/>
          <p:cNvPicPr preferRelativeResize="0"/>
          <p:nvPr/>
        </p:nvPicPr>
        <p:blipFill rotWithShape="1">
          <a:blip r:embed="rId3">
            <a:alphaModFix/>
          </a:blip>
          <a:srcRect b="0" l="0" r="0" t="1806"/>
          <a:stretch/>
        </p:blipFill>
        <p:spPr>
          <a:xfrm>
            <a:off x="5903688" y="667512"/>
            <a:ext cx="2103125" cy="3803904"/>
          </a:xfrm>
          <a:prstGeom prst="rect">
            <a:avLst/>
          </a:prstGeom>
          <a:noFill/>
          <a:ln>
            <a:noFill/>
          </a:ln>
        </p:spPr>
      </p:pic>
      <p:pic>
        <p:nvPicPr>
          <p:cNvPr id="4166" name="Google Shape;4166;p114"/>
          <p:cNvPicPr preferRelativeResize="0"/>
          <p:nvPr/>
        </p:nvPicPr>
        <p:blipFill rotWithShape="1">
          <a:blip r:embed="rId4">
            <a:alphaModFix/>
          </a:blip>
          <a:srcRect b="0" l="12749" r="12472" t="21537"/>
          <a:stretch/>
        </p:blipFill>
        <p:spPr>
          <a:xfrm>
            <a:off x="7106925" y="4122475"/>
            <a:ext cx="844175" cy="395525"/>
          </a:xfrm>
          <a:prstGeom prst="rect">
            <a:avLst/>
          </a:prstGeom>
          <a:noFill/>
          <a:ln>
            <a:noFill/>
          </a:ln>
        </p:spPr>
      </p:pic>
      <p:sp>
        <p:nvSpPr>
          <p:cNvPr id="4167" name="Google Shape;4167;p114"/>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68" name="Google Shape;4168;p114"/>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Verify your identity by text message or last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69" name="Google Shape;4169;p114"/>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70" name="Google Shape;4170;p114"/>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71" name="Google Shape;4171;p114"/>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75" name="Shape 4175"/>
        <p:cNvGrpSpPr/>
        <p:nvPr/>
      </p:nvGrpSpPr>
      <p:grpSpPr>
        <a:xfrm>
          <a:off x="0" y="0"/>
          <a:ext cx="0" cy="0"/>
          <a:chOff x="0" y="0"/>
          <a:chExt cx="0" cy="0"/>
        </a:xfrm>
      </p:grpSpPr>
      <p:sp>
        <p:nvSpPr>
          <p:cNvPr id="4176" name="Google Shape;4176;p115"/>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7" name="Google Shape;4177;p115"/>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8" name="Google Shape;4178;p115"/>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79" name="Google Shape;4179;p115"/>
          <p:cNvPicPr preferRelativeResize="0"/>
          <p:nvPr/>
        </p:nvPicPr>
        <p:blipFill rotWithShape="1">
          <a:blip r:embed="rId3">
            <a:alphaModFix/>
          </a:blip>
          <a:srcRect b="0" l="0" r="0" t="2018"/>
          <a:stretch/>
        </p:blipFill>
        <p:spPr>
          <a:xfrm>
            <a:off x="5903687" y="667512"/>
            <a:ext cx="2103125" cy="3803903"/>
          </a:xfrm>
          <a:prstGeom prst="rect">
            <a:avLst/>
          </a:prstGeom>
          <a:noFill/>
          <a:ln>
            <a:noFill/>
          </a:ln>
        </p:spPr>
      </p:pic>
      <p:sp>
        <p:nvSpPr>
          <p:cNvPr id="4180" name="Google Shape;4180;p11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81" name="Google Shape;4181;p115"/>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Enter the appropriate information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82" name="Google Shape;4182;p115"/>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83" name="Google Shape;4183;p115"/>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84" name="Google Shape;4184;p115"/>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12</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188" name="Shape 4188"/>
        <p:cNvGrpSpPr/>
        <p:nvPr/>
      </p:nvGrpSpPr>
      <p:grpSpPr>
        <a:xfrm>
          <a:off x="0" y="0"/>
          <a:ext cx="0" cy="0"/>
          <a:chOff x="0" y="0"/>
          <a:chExt cx="0" cy="0"/>
        </a:xfrm>
      </p:grpSpPr>
      <p:sp>
        <p:nvSpPr>
          <p:cNvPr id="4189" name="Google Shape;4189;p116"/>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0" name="Google Shape;4190;p116"/>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1" name="Google Shape;4191;p116"/>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2" name="Google Shape;4192;p116"/>
          <p:cNvPicPr preferRelativeResize="0"/>
          <p:nvPr/>
        </p:nvPicPr>
        <p:blipFill rotWithShape="1">
          <a:blip r:embed="rId3">
            <a:alphaModFix/>
          </a:blip>
          <a:srcRect b="-9" l="0" r="0" t="1816"/>
          <a:stretch/>
        </p:blipFill>
        <p:spPr>
          <a:xfrm>
            <a:off x="5907025" y="667512"/>
            <a:ext cx="2103125" cy="3803904"/>
          </a:xfrm>
          <a:prstGeom prst="rect">
            <a:avLst/>
          </a:prstGeom>
          <a:noFill/>
          <a:ln>
            <a:noFill/>
          </a:ln>
        </p:spPr>
      </p:pic>
      <p:sp>
        <p:nvSpPr>
          <p:cNvPr id="4193" name="Google Shape;4193;p11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94" name="Google Shape;4194;p116"/>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Enter and confirm your new password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195" name="Google Shape;4195;p116"/>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196" name="Google Shape;4196;p116"/>
          <p:cNvSpPr txBox="1"/>
          <p:nvPr/>
        </p:nvSpPr>
        <p:spPr>
          <a:xfrm>
            <a:off x="1229850" y="2408450"/>
            <a:ext cx="3000000" cy="369300"/>
          </a:xfrm>
          <a:prstGeom prst="rect">
            <a:avLst/>
          </a:prstGeom>
          <a:noFill/>
          <a:ln>
            <a:noFill/>
          </a:ln>
        </p:spPr>
        <p:txBody>
          <a:bodyPr anchorCtr="0" anchor="t" bIns="91425" lIns="91425" spcFirstLastPara="1" rIns="91425" wrap="square" tIns="91425">
            <a:spAutoFit/>
          </a:bodyPr>
          <a:lstStyle/>
          <a:p>
            <a:pPr indent="-185928" lvl="0" marL="219456" rtl="0" algn="l">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97" name="Google Shape;4197;p116"/>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01" name="Shape 4201"/>
        <p:cNvGrpSpPr/>
        <p:nvPr/>
      </p:nvGrpSpPr>
      <p:grpSpPr>
        <a:xfrm>
          <a:off x="0" y="0"/>
          <a:ext cx="0" cy="0"/>
          <a:chOff x="0" y="0"/>
          <a:chExt cx="0" cy="0"/>
        </a:xfrm>
      </p:grpSpPr>
      <p:sp>
        <p:nvSpPr>
          <p:cNvPr id="4202" name="Google Shape;4202;p117"/>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3" name="Google Shape;4203;p117"/>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4" name="Google Shape;4204;p117"/>
          <p:cNvSpPr txBox="1"/>
          <p:nvPr>
            <p:ph idx="1" type="body"/>
          </p:nvPr>
        </p:nvSpPr>
        <p:spPr>
          <a:xfrm>
            <a:off x="311700" y="3084775"/>
            <a:ext cx="4029000" cy="1494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600"/>
          </a:p>
          <a:p>
            <a:pPr indent="0" lvl="0" marL="0" rtl="0" algn="l">
              <a:spcBef>
                <a:spcPts val="1200"/>
              </a:spcBef>
              <a:spcAft>
                <a:spcPts val="0"/>
              </a:spcAft>
              <a:buNone/>
            </a:pPr>
            <a:r>
              <a:t/>
            </a:r>
            <a:endParaRPr sz="1200">
              <a:solidFill>
                <a:schemeClr val="dk2"/>
              </a:solidFill>
            </a:endParaRPr>
          </a:p>
        </p:txBody>
      </p:sp>
      <p:sp>
        <p:nvSpPr>
          <p:cNvPr id="4205" name="Google Shape;4205;p117"/>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06" name="Google Shape;4206;p117"/>
          <p:cNvPicPr preferRelativeResize="0"/>
          <p:nvPr/>
        </p:nvPicPr>
        <p:blipFill rotWithShape="1">
          <a:blip r:embed="rId3">
            <a:alphaModFix/>
          </a:blip>
          <a:srcRect b="0" l="0" r="0" t="2018"/>
          <a:stretch/>
        </p:blipFill>
        <p:spPr>
          <a:xfrm>
            <a:off x="5903687" y="667512"/>
            <a:ext cx="2103125" cy="3803904"/>
          </a:xfrm>
          <a:prstGeom prst="rect">
            <a:avLst/>
          </a:prstGeom>
          <a:noFill/>
          <a:ln>
            <a:noFill/>
          </a:ln>
        </p:spPr>
      </p:pic>
      <p:sp>
        <p:nvSpPr>
          <p:cNvPr id="4207" name="Google Shape;4207;p11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208" name="Google Shape;4208;p117"/>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You’ll receive confirmation the password is updated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09" name="Google Shape;4209;p117"/>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10" name="Google Shape;4210;p117"/>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14</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14" name="Shape 4214"/>
        <p:cNvGrpSpPr/>
        <p:nvPr/>
      </p:nvGrpSpPr>
      <p:grpSpPr>
        <a:xfrm>
          <a:off x="0" y="0"/>
          <a:ext cx="0" cy="0"/>
          <a:chOff x="0" y="0"/>
          <a:chExt cx="0" cy="0"/>
        </a:xfrm>
      </p:grpSpPr>
      <p:sp>
        <p:nvSpPr>
          <p:cNvPr id="4215" name="Google Shape;4215;p118"/>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6" name="Google Shape;4216;p118"/>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7" name="Google Shape;4217;p118"/>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18" name="Google Shape;4218;p118"/>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219" name="Google Shape;4219;p11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220" name="Google Shape;4220;p118"/>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Log in using your new password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21" name="Google Shape;4221;p118"/>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22" name="Google Shape;4222;p118"/>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15</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88" name="Shape 3488"/>
        <p:cNvGrpSpPr/>
        <p:nvPr/>
      </p:nvGrpSpPr>
      <p:grpSpPr>
        <a:xfrm>
          <a:off x="0" y="0"/>
          <a:ext cx="0" cy="0"/>
          <a:chOff x="0" y="0"/>
          <a:chExt cx="0" cy="0"/>
        </a:xfrm>
      </p:grpSpPr>
      <p:sp>
        <p:nvSpPr>
          <p:cNvPr id="3489" name="Google Shape;3489;p56"/>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90" name="Google Shape;3490;p56"/>
          <p:cNvPicPr preferRelativeResize="0"/>
          <p:nvPr/>
        </p:nvPicPr>
        <p:blipFill>
          <a:blip r:embed="rId3">
            <a:alphaModFix/>
          </a:blip>
          <a:stretch>
            <a:fillRect/>
          </a:stretch>
        </p:blipFill>
        <p:spPr>
          <a:xfrm>
            <a:off x="1152144" y="1170719"/>
            <a:ext cx="6830568" cy="3452205"/>
          </a:xfrm>
          <a:prstGeom prst="rect">
            <a:avLst/>
          </a:prstGeom>
          <a:noFill/>
          <a:ln>
            <a:noFill/>
          </a:ln>
          <a:effectLst>
            <a:outerShdw blurRad="57150" rotWithShape="0" algn="bl" dir="5400000" dist="19050">
              <a:srgbClr val="000000">
                <a:alpha val="50000"/>
              </a:srgbClr>
            </a:outerShdw>
          </a:effectLst>
        </p:spPr>
      </p:pic>
      <p:sp>
        <p:nvSpPr>
          <p:cNvPr id="3491" name="Google Shape;3491;p56"/>
          <p:cNvSpPr/>
          <p:nvPr/>
        </p:nvSpPr>
        <p:spPr>
          <a:xfrm rot="10800000">
            <a:off x="1535240" y="3310752"/>
            <a:ext cx="931500" cy="4458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6" name="Shape 4226"/>
        <p:cNvGrpSpPr/>
        <p:nvPr/>
      </p:nvGrpSpPr>
      <p:grpSpPr>
        <a:xfrm>
          <a:off x="0" y="0"/>
          <a:ext cx="0" cy="0"/>
          <a:chOff x="0" y="0"/>
          <a:chExt cx="0" cy="0"/>
        </a:xfrm>
      </p:grpSpPr>
      <p:sp>
        <p:nvSpPr>
          <p:cNvPr id="4227" name="Google Shape;4227;p119"/>
          <p:cNvSpPr txBox="1"/>
          <p:nvPr>
            <p:ph type="title"/>
          </p:nvPr>
        </p:nvSpPr>
        <p:spPr>
          <a:xfrm>
            <a:off x="4094275" y="1749240"/>
            <a:ext cx="4366500" cy="11463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rPr lang="en"/>
              <a:t>How to Access WEX Knowledgebase </a:t>
            </a:r>
            <a:endParaRPr/>
          </a:p>
        </p:txBody>
      </p:sp>
      <p:sp>
        <p:nvSpPr>
          <p:cNvPr id="4228" name="Google Shape;4228;p119"/>
          <p:cNvSpPr txBox="1"/>
          <p:nvPr>
            <p:ph idx="1" type="subTitle"/>
          </p:nvPr>
        </p:nvSpPr>
        <p:spPr>
          <a:xfrm>
            <a:off x="4094275" y="2705915"/>
            <a:ext cx="4366500" cy="10446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from your mobile or online account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32" name="Shape 4232"/>
        <p:cNvGrpSpPr/>
        <p:nvPr/>
      </p:nvGrpSpPr>
      <p:grpSpPr>
        <a:xfrm>
          <a:off x="0" y="0"/>
          <a:ext cx="0" cy="0"/>
          <a:chOff x="0" y="0"/>
          <a:chExt cx="0" cy="0"/>
        </a:xfrm>
      </p:grpSpPr>
      <p:sp>
        <p:nvSpPr>
          <p:cNvPr id="4233" name="Google Shape;4233;p120"/>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4" name="Google Shape;4234;p120"/>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5" name="Google Shape;4235;p120"/>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36" name="Google Shape;4236;p120"/>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37" name="Google Shape;4237;p120"/>
          <p:cNvPicPr preferRelativeResize="0"/>
          <p:nvPr/>
        </p:nvPicPr>
        <p:blipFill>
          <a:blip r:embed="rId3">
            <a:alphaModFix/>
          </a:blip>
          <a:stretch>
            <a:fillRect/>
          </a:stretch>
        </p:blipFill>
        <p:spPr>
          <a:xfrm>
            <a:off x="5903700" y="669800"/>
            <a:ext cx="2103120" cy="3803903"/>
          </a:xfrm>
          <a:prstGeom prst="rect">
            <a:avLst/>
          </a:prstGeom>
          <a:noFill/>
          <a:ln>
            <a:noFill/>
          </a:ln>
        </p:spPr>
      </p:pic>
      <p:pic>
        <p:nvPicPr>
          <p:cNvPr id="4238" name="Google Shape;4238;p120"/>
          <p:cNvPicPr preferRelativeResize="0"/>
          <p:nvPr/>
        </p:nvPicPr>
        <p:blipFill rotWithShape="1">
          <a:blip r:embed="rId4">
            <a:alphaModFix/>
          </a:blip>
          <a:srcRect b="0" l="0" r="0" t="26046"/>
          <a:stretch/>
        </p:blipFill>
        <p:spPr>
          <a:xfrm>
            <a:off x="5911725" y="669800"/>
            <a:ext cx="2087050" cy="3803899"/>
          </a:xfrm>
          <a:prstGeom prst="rect">
            <a:avLst/>
          </a:prstGeom>
          <a:noFill/>
          <a:ln>
            <a:noFill/>
          </a:ln>
        </p:spPr>
      </p:pic>
      <p:sp>
        <p:nvSpPr>
          <p:cNvPr id="4239" name="Google Shape;4239;p120"/>
          <p:cNvSpPr/>
          <p:nvPr/>
        </p:nvSpPr>
        <p:spPr>
          <a:xfrm>
            <a:off x="7436575" y="39103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0" name="Google Shape;4240;p120"/>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41" name="Google Shape;4241;p120"/>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“Eligible Expenses”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42" name="Google Shape;4242;p120"/>
          <p:cNvSpPr/>
          <p:nvPr/>
        </p:nvSpPr>
        <p:spPr>
          <a:xfrm>
            <a:off x="457750" y="1806950"/>
            <a:ext cx="375000" cy="375000"/>
          </a:xfrm>
          <a:prstGeom prst="ellipse">
            <a:avLst/>
          </a:prstGeom>
          <a:solidFill>
            <a:srgbClr val="253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43" name="Google Shape;4243;p120"/>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47" name="Shape 4247"/>
        <p:cNvGrpSpPr/>
        <p:nvPr/>
      </p:nvGrpSpPr>
      <p:grpSpPr>
        <a:xfrm>
          <a:off x="0" y="0"/>
          <a:ext cx="0" cy="0"/>
          <a:chOff x="0" y="0"/>
          <a:chExt cx="0" cy="0"/>
        </a:xfrm>
      </p:grpSpPr>
      <p:sp>
        <p:nvSpPr>
          <p:cNvPr id="4248" name="Google Shape;4248;p121"/>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9" name="Google Shape;4249;p121"/>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0" name="Google Shape;4250;p121"/>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1" name="Google Shape;4251;p121"/>
          <p:cNvPicPr preferRelativeResize="0"/>
          <p:nvPr/>
        </p:nvPicPr>
        <p:blipFill>
          <a:blip r:embed="rId3">
            <a:alphaModFix/>
          </a:blip>
          <a:stretch>
            <a:fillRect/>
          </a:stretch>
        </p:blipFill>
        <p:spPr>
          <a:xfrm>
            <a:off x="5803700" y="925625"/>
            <a:ext cx="2303101" cy="3282736"/>
          </a:xfrm>
          <a:prstGeom prst="rect">
            <a:avLst/>
          </a:prstGeom>
          <a:noFill/>
          <a:ln>
            <a:noFill/>
          </a:ln>
        </p:spPr>
      </p:pic>
      <p:sp>
        <p:nvSpPr>
          <p:cNvPr id="4252" name="Google Shape;4252;p121"/>
          <p:cNvSpPr/>
          <p:nvPr/>
        </p:nvSpPr>
        <p:spPr>
          <a:xfrm>
            <a:off x="7962600" y="21958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3" name="Google Shape;4253;p121"/>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54" name="Google Shape;4254;p121"/>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“Knowledgebase”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55" name="Google Shape;4255;p121"/>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56" name="Google Shape;4256;p121"/>
          <p:cNvSpPr/>
          <p:nvPr/>
        </p:nvSpPr>
        <p:spPr>
          <a:xfrm>
            <a:off x="457750" y="1806950"/>
            <a:ext cx="375000" cy="375000"/>
          </a:xfrm>
          <a:prstGeom prst="ellipse">
            <a:avLst/>
          </a:prstGeom>
          <a:solidFill>
            <a:srgbClr val="253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57" name="Google Shape;4257;p121"/>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2</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61" name="Shape 4261"/>
        <p:cNvGrpSpPr/>
        <p:nvPr/>
      </p:nvGrpSpPr>
      <p:grpSpPr>
        <a:xfrm>
          <a:off x="0" y="0"/>
          <a:ext cx="0" cy="0"/>
          <a:chOff x="0" y="0"/>
          <a:chExt cx="0" cy="0"/>
        </a:xfrm>
      </p:grpSpPr>
      <p:sp>
        <p:nvSpPr>
          <p:cNvPr id="4262" name="Google Shape;4262;p122"/>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3" name="Google Shape;4263;p122"/>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4" name="Google Shape;4264;p122"/>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65" name="Google Shape;4265;p122"/>
          <p:cNvPicPr preferRelativeResize="0"/>
          <p:nvPr/>
        </p:nvPicPr>
        <p:blipFill>
          <a:blip r:embed="rId3">
            <a:alphaModFix/>
          </a:blip>
          <a:stretch>
            <a:fillRect/>
          </a:stretch>
        </p:blipFill>
        <p:spPr>
          <a:xfrm>
            <a:off x="5803700" y="910112"/>
            <a:ext cx="2303100" cy="3265499"/>
          </a:xfrm>
          <a:prstGeom prst="rect">
            <a:avLst/>
          </a:prstGeom>
          <a:noFill/>
          <a:ln>
            <a:noFill/>
          </a:ln>
        </p:spPr>
      </p:pic>
      <p:sp>
        <p:nvSpPr>
          <p:cNvPr id="4266" name="Google Shape;4266;p122"/>
          <p:cNvSpPr/>
          <p:nvPr/>
        </p:nvSpPr>
        <p:spPr>
          <a:xfrm>
            <a:off x="7844250" y="32791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7" name="Google Shape;4267;p122"/>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68" name="Google Shape;4268;p122"/>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69" name="Google Shape;4269;p122"/>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“OK”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70" name="Google Shape;4270;p122"/>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71" name="Google Shape;4271;p122"/>
          <p:cNvSpPr/>
          <p:nvPr/>
        </p:nvSpPr>
        <p:spPr>
          <a:xfrm>
            <a:off x="457750" y="1806950"/>
            <a:ext cx="375000" cy="375000"/>
          </a:xfrm>
          <a:prstGeom prst="ellipse">
            <a:avLst/>
          </a:prstGeom>
          <a:solidFill>
            <a:srgbClr val="253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72" name="Google Shape;4272;p122"/>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3</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276" name="Shape 4276"/>
        <p:cNvGrpSpPr/>
        <p:nvPr/>
      </p:nvGrpSpPr>
      <p:grpSpPr>
        <a:xfrm>
          <a:off x="0" y="0"/>
          <a:ext cx="0" cy="0"/>
          <a:chOff x="0" y="0"/>
          <a:chExt cx="0" cy="0"/>
        </a:xfrm>
      </p:grpSpPr>
      <p:sp>
        <p:nvSpPr>
          <p:cNvPr id="4277" name="Google Shape;4277;p123"/>
          <p:cNvSpPr/>
          <p:nvPr/>
        </p:nvSpPr>
        <p:spPr>
          <a:xfrm>
            <a:off x="69325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8" name="Google Shape;4278;p123"/>
          <p:cNvSpPr/>
          <p:nvPr/>
        </p:nvSpPr>
        <p:spPr>
          <a:xfrm>
            <a:off x="5199076" y="785754"/>
            <a:ext cx="1786800" cy="35142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9" name="Google Shape;4279;p123"/>
          <p:cNvSpPr/>
          <p:nvPr/>
        </p:nvSpPr>
        <p:spPr>
          <a:xfrm>
            <a:off x="5803700" y="519450"/>
            <a:ext cx="2303100" cy="4104600"/>
          </a:xfrm>
          <a:prstGeom prst="roundRect">
            <a:avLst>
              <a:gd fmla="val 13743" name="adj"/>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80" name="Google Shape;4280;p123"/>
          <p:cNvPicPr preferRelativeResize="0"/>
          <p:nvPr/>
        </p:nvPicPr>
        <p:blipFill>
          <a:blip r:embed="rId3">
            <a:alphaModFix/>
          </a:blip>
          <a:stretch>
            <a:fillRect/>
          </a:stretch>
        </p:blipFill>
        <p:spPr>
          <a:xfrm>
            <a:off x="5803700" y="910112"/>
            <a:ext cx="2303100" cy="3265499"/>
          </a:xfrm>
          <a:prstGeom prst="rect">
            <a:avLst/>
          </a:prstGeom>
          <a:noFill/>
          <a:ln>
            <a:noFill/>
          </a:ln>
        </p:spPr>
      </p:pic>
      <p:pic>
        <p:nvPicPr>
          <p:cNvPr id="4281" name="Google Shape;4281;p123"/>
          <p:cNvPicPr preferRelativeResize="0"/>
          <p:nvPr/>
        </p:nvPicPr>
        <p:blipFill>
          <a:blip r:embed="rId4">
            <a:alphaModFix/>
          </a:blip>
          <a:stretch>
            <a:fillRect/>
          </a:stretch>
        </p:blipFill>
        <p:spPr>
          <a:xfrm>
            <a:off x="5803700" y="939000"/>
            <a:ext cx="2303100" cy="3265499"/>
          </a:xfrm>
          <a:prstGeom prst="rect">
            <a:avLst/>
          </a:prstGeom>
          <a:noFill/>
          <a:ln>
            <a:noFill/>
          </a:ln>
        </p:spPr>
      </p:pic>
      <p:sp>
        <p:nvSpPr>
          <p:cNvPr id="4282" name="Google Shape;4282;p123"/>
          <p:cNvSpPr/>
          <p:nvPr/>
        </p:nvSpPr>
        <p:spPr>
          <a:xfrm>
            <a:off x="8106800" y="91008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3" name="Google Shape;4283;p123"/>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84" name="Google Shape;4284;p123"/>
          <p:cNvSpPr txBox="1"/>
          <p:nvPr>
            <p:ph idx="1" type="body"/>
          </p:nvPr>
        </p:nvSpPr>
        <p:spPr>
          <a:xfrm>
            <a:off x="887700" y="1795550"/>
            <a:ext cx="3652200" cy="149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Select “Menu” icon to browse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p>
          <a:p>
            <a:pPr indent="0" lvl="0" marL="0" rtl="0" algn="l">
              <a:lnSpc>
                <a:spcPct val="95000"/>
              </a:lnSpc>
              <a:spcBef>
                <a:spcPts val="1200"/>
              </a:spcBef>
              <a:spcAft>
                <a:spcPts val="0"/>
              </a:spcAft>
              <a:buSzPts val="1018"/>
              <a:buNone/>
            </a:pPr>
            <a:r>
              <a:t/>
            </a:r>
            <a:endParaRPr>
              <a:solidFill>
                <a:schemeClr val="dk2"/>
              </a:solidFill>
            </a:endParaRPr>
          </a:p>
        </p:txBody>
      </p:sp>
      <p:sp>
        <p:nvSpPr>
          <p:cNvPr id="4285" name="Google Shape;4285;p123"/>
          <p:cNvSpPr/>
          <p:nvPr/>
        </p:nvSpPr>
        <p:spPr>
          <a:xfrm>
            <a:off x="457750" y="1806950"/>
            <a:ext cx="375000" cy="375000"/>
          </a:xfrm>
          <a:prstGeom prst="ellipse">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1</a:t>
            </a:r>
            <a:endParaRPr/>
          </a:p>
        </p:txBody>
      </p:sp>
      <p:sp>
        <p:nvSpPr>
          <p:cNvPr id="4286" name="Google Shape;4286;p123"/>
          <p:cNvSpPr/>
          <p:nvPr/>
        </p:nvSpPr>
        <p:spPr>
          <a:xfrm>
            <a:off x="457750" y="1806950"/>
            <a:ext cx="375000" cy="375000"/>
          </a:xfrm>
          <a:prstGeom prst="ellipse">
            <a:avLst/>
          </a:prstGeom>
          <a:solidFill>
            <a:srgbClr val="25374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287" name="Google Shape;4287;p123"/>
          <p:cNvSpPr/>
          <p:nvPr/>
        </p:nvSpPr>
        <p:spPr>
          <a:xfrm>
            <a:off x="269200" y="1697150"/>
            <a:ext cx="752100" cy="594600"/>
          </a:xfrm>
          <a:prstGeom prst="ellipse">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600">
                <a:solidFill>
                  <a:schemeClr val="lt1"/>
                </a:solidFill>
                <a:latin typeface="Inter"/>
                <a:ea typeface="Inter"/>
                <a:cs typeface="Inter"/>
                <a:sym typeface="Inter"/>
              </a:rPr>
              <a:t>4</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1" name="Shape 4291"/>
        <p:cNvGrpSpPr/>
        <p:nvPr/>
      </p:nvGrpSpPr>
      <p:grpSpPr>
        <a:xfrm>
          <a:off x="0" y="0"/>
          <a:ext cx="0" cy="0"/>
          <a:chOff x="0" y="0"/>
          <a:chExt cx="0" cy="0"/>
        </a:xfrm>
      </p:grpSpPr>
      <p:sp>
        <p:nvSpPr>
          <p:cNvPr id="4292" name="Google Shape;4292;p124"/>
          <p:cNvSpPr/>
          <p:nvPr/>
        </p:nvSpPr>
        <p:spPr>
          <a:xfrm>
            <a:off x="3341700" y="-25"/>
            <a:ext cx="5878500" cy="51435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3" name="Google Shape;4293;p124"/>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294" name="Google Shape;4294;p124"/>
          <p:cNvSpPr txBox="1"/>
          <p:nvPr>
            <p:ph idx="4294967295" type="title"/>
          </p:nvPr>
        </p:nvSpPr>
        <p:spPr>
          <a:xfrm>
            <a:off x="311700" y="1623950"/>
            <a:ext cx="2871600" cy="1890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560"/>
              <a:t>How to access Knowledgebase in your online account </a:t>
            </a:r>
            <a:endParaRPr sz="2560"/>
          </a:p>
        </p:txBody>
      </p:sp>
      <p:sp>
        <p:nvSpPr>
          <p:cNvPr id="4295" name="Google Shape;4295;p124"/>
          <p:cNvSpPr/>
          <p:nvPr/>
        </p:nvSpPr>
        <p:spPr>
          <a:xfrm>
            <a:off x="3377700" y="73890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96" name="Google Shape;4296;p124"/>
          <p:cNvPicPr preferRelativeResize="0"/>
          <p:nvPr/>
        </p:nvPicPr>
        <p:blipFill rotWithShape="1">
          <a:blip r:embed="rId3">
            <a:alphaModFix/>
          </a:blip>
          <a:srcRect b="39851" l="19154" r="17357" t="10153"/>
          <a:stretch/>
        </p:blipFill>
        <p:spPr>
          <a:xfrm>
            <a:off x="3543513" y="1012625"/>
            <a:ext cx="5510873" cy="3118176"/>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00" name="Shape 4300"/>
        <p:cNvGrpSpPr/>
        <p:nvPr/>
      </p:nvGrpSpPr>
      <p:grpSpPr>
        <a:xfrm>
          <a:off x="0" y="0"/>
          <a:ext cx="0" cy="0"/>
          <a:chOff x="0" y="0"/>
          <a:chExt cx="0" cy="0"/>
        </a:xfrm>
      </p:grpSpPr>
      <p:sp>
        <p:nvSpPr>
          <p:cNvPr id="4301" name="Google Shape;4301;p125"/>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02" name="Google Shape;4302;p125"/>
          <p:cNvSpPr/>
          <p:nvPr/>
        </p:nvSpPr>
        <p:spPr>
          <a:xfrm>
            <a:off x="4775250" y="0"/>
            <a:ext cx="4392600" cy="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3" name="Google Shape;4303;p125"/>
          <p:cNvSpPr/>
          <p:nvPr/>
        </p:nvSpPr>
        <p:spPr>
          <a:xfrm>
            <a:off x="0" y="891000"/>
            <a:ext cx="4989000" cy="42525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4" name="Google Shape;4304;p125"/>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305" name="Google Shape;4305;p125"/>
          <p:cNvSpPr/>
          <p:nvPr/>
        </p:nvSpPr>
        <p:spPr>
          <a:xfrm>
            <a:off x="1650750" y="121605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06" name="Google Shape;4306;p125"/>
          <p:cNvPicPr preferRelativeResize="0"/>
          <p:nvPr/>
        </p:nvPicPr>
        <p:blipFill rotWithShape="1">
          <a:blip r:embed="rId3">
            <a:alphaModFix/>
          </a:blip>
          <a:srcRect b="39851" l="19154" r="17357" t="10153"/>
          <a:stretch/>
        </p:blipFill>
        <p:spPr>
          <a:xfrm>
            <a:off x="1816563" y="1489775"/>
            <a:ext cx="5510873" cy="3118176"/>
          </a:xfrm>
          <a:prstGeom prst="rect">
            <a:avLst/>
          </a:prstGeom>
          <a:noFill/>
          <a:ln>
            <a:noFill/>
          </a:ln>
          <a:effectLst>
            <a:outerShdw blurRad="57150" rotWithShape="0" algn="bl" dir="5400000" dist="19050">
              <a:srgbClr val="000000">
                <a:alpha val="50000"/>
              </a:srgbClr>
            </a:outerShdw>
          </a:effectLst>
        </p:spPr>
      </p:pic>
      <p:sp>
        <p:nvSpPr>
          <p:cNvPr id="4307" name="Google Shape;4307;p125"/>
          <p:cNvSpPr/>
          <p:nvPr/>
        </p:nvSpPr>
        <p:spPr>
          <a:xfrm rot="10800000">
            <a:off x="1203700" y="3745038"/>
            <a:ext cx="931200" cy="4455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11" name="Shape 4311"/>
        <p:cNvGrpSpPr/>
        <p:nvPr/>
      </p:nvGrpSpPr>
      <p:grpSpPr>
        <a:xfrm>
          <a:off x="0" y="0"/>
          <a:ext cx="0" cy="0"/>
          <a:chOff x="0" y="0"/>
          <a:chExt cx="0" cy="0"/>
        </a:xfrm>
      </p:grpSpPr>
      <p:sp>
        <p:nvSpPr>
          <p:cNvPr id="4312" name="Google Shape;4312;p126"/>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13" name="Google Shape;4313;p126"/>
          <p:cNvSpPr/>
          <p:nvPr/>
        </p:nvSpPr>
        <p:spPr>
          <a:xfrm>
            <a:off x="4775250" y="0"/>
            <a:ext cx="4392600" cy="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4" name="Google Shape;4314;p126"/>
          <p:cNvSpPr/>
          <p:nvPr/>
        </p:nvSpPr>
        <p:spPr>
          <a:xfrm>
            <a:off x="0" y="891000"/>
            <a:ext cx="4989000" cy="42525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5" name="Google Shape;4315;p126"/>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316" name="Google Shape;4316;p126"/>
          <p:cNvSpPr/>
          <p:nvPr/>
        </p:nvSpPr>
        <p:spPr>
          <a:xfrm>
            <a:off x="1650750" y="121605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17" name="Google Shape;4317;p126"/>
          <p:cNvPicPr preferRelativeResize="0"/>
          <p:nvPr/>
        </p:nvPicPr>
        <p:blipFill rotWithShape="1">
          <a:blip r:embed="rId3">
            <a:alphaModFix/>
          </a:blip>
          <a:srcRect b="3871" l="8196" r="9431" t="10658"/>
          <a:stretch/>
        </p:blipFill>
        <p:spPr>
          <a:xfrm>
            <a:off x="1797800" y="1489850"/>
            <a:ext cx="5548392" cy="3118105"/>
          </a:xfrm>
          <a:prstGeom prst="rect">
            <a:avLst/>
          </a:prstGeom>
          <a:noFill/>
          <a:ln>
            <a:noFill/>
          </a:ln>
          <a:effectLst>
            <a:outerShdw blurRad="57150" rotWithShape="0" algn="bl" dir="5400000" dist="19050">
              <a:srgbClr val="000000">
                <a:alpha val="50000"/>
              </a:srgbClr>
            </a:outerShdw>
          </a:effectLst>
        </p:spPr>
      </p:pic>
      <p:sp>
        <p:nvSpPr>
          <p:cNvPr id="4318" name="Google Shape;4318;p126"/>
          <p:cNvSpPr/>
          <p:nvPr/>
        </p:nvSpPr>
        <p:spPr>
          <a:xfrm flipH="1" rot="10797314">
            <a:off x="5603635" y="3389590"/>
            <a:ext cx="384000" cy="1680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22" name="Shape 4322"/>
        <p:cNvGrpSpPr/>
        <p:nvPr/>
      </p:nvGrpSpPr>
      <p:grpSpPr>
        <a:xfrm>
          <a:off x="0" y="0"/>
          <a:ext cx="0" cy="0"/>
          <a:chOff x="0" y="0"/>
          <a:chExt cx="0" cy="0"/>
        </a:xfrm>
      </p:grpSpPr>
      <p:sp>
        <p:nvSpPr>
          <p:cNvPr id="4323" name="Google Shape;4323;p127"/>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24" name="Google Shape;4324;p127"/>
          <p:cNvSpPr/>
          <p:nvPr/>
        </p:nvSpPr>
        <p:spPr>
          <a:xfrm>
            <a:off x="4775250" y="0"/>
            <a:ext cx="4392600" cy="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5" name="Google Shape;4325;p127"/>
          <p:cNvSpPr/>
          <p:nvPr/>
        </p:nvSpPr>
        <p:spPr>
          <a:xfrm>
            <a:off x="0" y="891000"/>
            <a:ext cx="4989000" cy="42525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6" name="Google Shape;4326;p127"/>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327" name="Google Shape;4327;p127"/>
          <p:cNvSpPr/>
          <p:nvPr/>
        </p:nvSpPr>
        <p:spPr>
          <a:xfrm>
            <a:off x="1650750" y="121605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28" name="Google Shape;4328;p127"/>
          <p:cNvPicPr preferRelativeResize="0"/>
          <p:nvPr/>
        </p:nvPicPr>
        <p:blipFill rotWithShape="1">
          <a:blip r:embed="rId3">
            <a:alphaModFix/>
          </a:blip>
          <a:srcRect b="9611" l="8488" r="9497" t="10221"/>
          <a:stretch/>
        </p:blipFill>
        <p:spPr>
          <a:xfrm>
            <a:off x="1776038" y="1471375"/>
            <a:ext cx="5591923" cy="2960599"/>
          </a:xfrm>
          <a:prstGeom prst="rect">
            <a:avLst/>
          </a:prstGeom>
          <a:noFill/>
          <a:ln>
            <a:noFill/>
          </a:ln>
          <a:effectLst>
            <a:outerShdw blurRad="57150" rotWithShape="0" algn="bl" dir="5400000" dist="19050">
              <a:srgbClr val="000000">
                <a:alpha val="50000"/>
              </a:srgbClr>
            </a:outerShdw>
          </a:effectLst>
        </p:spPr>
      </p:pic>
      <p:grpSp>
        <p:nvGrpSpPr>
          <p:cNvPr id="4329" name="Google Shape;4329;p127"/>
          <p:cNvGrpSpPr/>
          <p:nvPr/>
        </p:nvGrpSpPr>
        <p:grpSpPr>
          <a:xfrm>
            <a:off x="5039028" y="3608949"/>
            <a:ext cx="2148778" cy="1017471"/>
            <a:chOff x="5103575" y="3096775"/>
            <a:chExt cx="3519126" cy="1698900"/>
          </a:xfrm>
        </p:grpSpPr>
        <p:pic>
          <p:nvPicPr>
            <p:cNvPr id="4330" name="Google Shape;4330;p127"/>
            <p:cNvPicPr preferRelativeResize="0"/>
            <p:nvPr/>
          </p:nvPicPr>
          <p:blipFill rotWithShape="1">
            <a:blip r:embed="rId4">
              <a:alphaModFix/>
            </a:blip>
            <a:srcRect b="21054" l="0" r="0" t="0"/>
            <a:stretch/>
          </p:blipFill>
          <p:spPr>
            <a:xfrm>
              <a:off x="5103575" y="3096775"/>
              <a:ext cx="3519126" cy="1500625"/>
            </a:xfrm>
            <a:prstGeom prst="rect">
              <a:avLst/>
            </a:prstGeom>
            <a:noFill/>
            <a:ln>
              <a:noFill/>
            </a:ln>
            <a:effectLst>
              <a:outerShdw blurRad="57150" rotWithShape="0" algn="bl" dist="19050">
                <a:srgbClr val="000000">
                  <a:alpha val="50000"/>
                </a:srgbClr>
              </a:outerShdw>
            </a:effectLst>
          </p:spPr>
        </p:pic>
        <p:pic>
          <p:nvPicPr>
            <p:cNvPr id="4331" name="Google Shape;4331;p127"/>
            <p:cNvPicPr preferRelativeResize="0"/>
            <p:nvPr/>
          </p:nvPicPr>
          <p:blipFill rotWithShape="1">
            <a:blip r:embed="rId4">
              <a:alphaModFix/>
            </a:blip>
            <a:srcRect b="0" l="0" r="0" t="23687"/>
            <a:stretch/>
          </p:blipFill>
          <p:spPr>
            <a:xfrm>
              <a:off x="5103575" y="3345125"/>
              <a:ext cx="3519126" cy="1450550"/>
            </a:xfrm>
            <a:prstGeom prst="rect">
              <a:avLst/>
            </a:prstGeom>
            <a:noFill/>
            <a:ln>
              <a:noFill/>
            </a:ln>
            <a:effectLst>
              <a:outerShdw blurRad="57150" rotWithShape="0" algn="bl" dist="19050">
                <a:srgbClr val="000000">
                  <a:alpha val="50000"/>
                </a:srgbClr>
              </a:outerShdw>
            </a:effectLst>
          </p:spPr>
        </p:pic>
      </p:grpSp>
      <p:sp>
        <p:nvSpPr>
          <p:cNvPr id="4332" name="Google Shape;4332;p127"/>
          <p:cNvSpPr/>
          <p:nvPr/>
        </p:nvSpPr>
        <p:spPr>
          <a:xfrm flipH="1">
            <a:off x="5570775" y="2951663"/>
            <a:ext cx="384000" cy="1680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3" name="Google Shape;4333;p127"/>
          <p:cNvSpPr/>
          <p:nvPr/>
        </p:nvSpPr>
        <p:spPr>
          <a:xfrm flipH="1" rot="5400000">
            <a:off x="6026363" y="3227663"/>
            <a:ext cx="384000" cy="1680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4337" name="Shape 4337"/>
        <p:cNvGrpSpPr/>
        <p:nvPr/>
      </p:nvGrpSpPr>
      <p:grpSpPr>
        <a:xfrm>
          <a:off x="0" y="0"/>
          <a:ext cx="0" cy="0"/>
          <a:chOff x="0" y="0"/>
          <a:chExt cx="0" cy="0"/>
        </a:xfrm>
      </p:grpSpPr>
      <p:sp>
        <p:nvSpPr>
          <p:cNvPr id="4338" name="Google Shape;4338;p128"/>
          <p:cNvSpPr txBox="1"/>
          <p:nvPr>
            <p:ph idx="2" type="subTitle"/>
          </p:nvPr>
        </p:nvSpPr>
        <p:spPr>
          <a:xfrm>
            <a:off x="581025" y="201937"/>
            <a:ext cx="4029000" cy="316800"/>
          </a:xfrm>
          <a:prstGeom prst="rect">
            <a:avLst/>
          </a:prstGeom>
        </p:spPr>
        <p:txBody>
          <a:bodyPr anchorCtr="0" anchor="ctr" bIns="91425" lIns="91425" spcFirstLastPara="1" rIns="91425" wrap="square" tIns="91425">
            <a:noAutofit/>
          </a:bodyPr>
          <a:lstStyle/>
          <a:p>
            <a:pPr indent="0" lvl="0" marL="0" rtl="0" algn="l">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39" name="Google Shape;4339;p128"/>
          <p:cNvSpPr/>
          <p:nvPr/>
        </p:nvSpPr>
        <p:spPr>
          <a:xfrm>
            <a:off x="4775250" y="0"/>
            <a:ext cx="4392600" cy="891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0" name="Google Shape;4340;p128"/>
          <p:cNvSpPr/>
          <p:nvPr/>
        </p:nvSpPr>
        <p:spPr>
          <a:xfrm>
            <a:off x="0" y="891000"/>
            <a:ext cx="4989000" cy="4252500"/>
          </a:xfrm>
          <a:prstGeom prst="rect">
            <a:avLst/>
          </a:prstGeom>
          <a:solidFill>
            <a:srgbClr val="25374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1" name="Google Shape;4341;p128"/>
          <p:cNvSpPr txBox="1"/>
          <p:nvPr/>
        </p:nvSpPr>
        <p:spPr>
          <a:xfrm>
            <a:off x="265500" y="2826900"/>
            <a:ext cx="3000000" cy="43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1600">
              <a:solidFill>
                <a:schemeClr val="dk1"/>
              </a:solidFill>
              <a:latin typeface="Inter"/>
              <a:ea typeface="Inter"/>
              <a:cs typeface="Inter"/>
              <a:sym typeface="Inter"/>
            </a:endParaRPr>
          </a:p>
        </p:txBody>
      </p:sp>
      <p:sp>
        <p:nvSpPr>
          <p:cNvPr id="4342" name="Google Shape;4342;p128"/>
          <p:cNvSpPr/>
          <p:nvPr/>
        </p:nvSpPr>
        <p:spPr>
          <a:xfrm>
            <a:off x="1650750" y="1216050"/>
            <a:ext cx="5842500" cy="3665700"/>
          </a:xfrm>
          <a:prstGeom prst="roundRect">
            <a:avLst>
              <a:gd fmla="val 13743" name="adj"/>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343" name="Google Shape;4343;p128"/>
          <p:cNvPicPr preferRelativeResize="0"/>
          <p:nvPr/>
        </p:nvPicPr>
        <p:blipFill rotWithShape="1">
          <a:blip r:embed="rId3">
            <a:alphaModFix/>
          </a:blip>
          <a:srcRect b="5519" l="8488" r="9497" t="10220"/>
          <a:stretch/>
        </p:blipFill>
        <p:spPr>
          <a:xfrm>
            <a:off x="1776050" y="1492913"/>
            <a:ext cx="5591899" cy="3111974"/>
          </a:xfrm>
          <a:prstGeom prst="rect">
            <a:avLst/>
          </a:prstGeom>
          <a:noFill/>
          <a:ln>
            <a:noFill/>
          </a:ln>
          <a:effectLst>
            <a:outerShdw blurRad="57150" rotWithShape="0" algn="bl" dir="5400000" dist="19050">
              <a:srgbClr val="000000">
                <a:alpha val="50000"/>
              </a:srgbClr>
            </a:outerShdw>
          </a:effectLst>
        </p:spPr>
      </p:pic>
      <p:pic>
        <p:nvPicPr>
          <p:cNvPr id="4344" name="Google Shape;4344;p128"/>
          <p:cNvPicPr preferRelativeResize="0"/>
          <p:nvPr/>
        </p:nvPicPr>
        <p:blipFill>
          <a:blip r:embed="rId4">
            <a:alphaModFix/>
          </a:blip>
          <a:stretch>
            <a:fillRect/>
          </a:stretch>
        </p:blipFill>
        <p:spPr>
          <a:xfrm>
            <a:off x="6826856" y="1772580"/>
            <a:ext cx="475488" cy="486809"/>
          </a:xfrm>
          <a:prstGeom prst="rect">
            <a:avLst/>
          </a:prstGeom>
          <a:noFill/>
          <a:ln>
            <a:noFill/>
          </a:ln>
          <a:effectLst>
            <a:outerShdw blurRad="57150" rotWithShape="0" algn="bl" dir="5400000" dist="19050">
              <a:srgbClr val="000000">
                <a:alpha val="50000"/>
              </a:srgbClr>
            </a:outerShdw>
          </a:effectLst>
        </p:spPr>
      </p:pic>
      <p:sp>
        <p:nvSpPr>
          <p:cNvPr id="4345" name="Google Shape;4345;p128"/>
          <p:cNvSpPr/>
          <p:nvPr/>
        </p:nvSpPr>
        <p:spPr>
          <a:xfrm rot="-10797762">
            <a:off x="6703776" y="1493064"/>
            <a:ext cx="460800" cy="225000"/>
          </a:xfrm>
          <a:prstGeom prst="leftArrow">
            <a:avLst>
              <a:gd fmla="val 50000" name="adj1"/>
              <a:gd fmla="val 50000" name="adj2"/>
            </a:avLst>
          </a:prstGeom>
          <a:solidFill>
            <a:schemeClr val="accent4"/>
          </a:solidFill>
          <a:ln>
            <a:noFill/>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495" name="Shape 3495"/>
        <p:cNvGrpSpPr/>
        <p:nvPr/>
      </p:nvGrpSpPr>
      <p:grpSpPr>
        <a:xfrm>
          <a:off x="0" y="0"/>
          <a:ext cx="0" cy="0"/>
          <a:chOff x="0" y="0"/>
          <a:chExt cx="0" cy="0"/>
        </a:xfrm>
      </p:grpSpPr>
      <p:sp>
        <p:nvSpPr>
          <p:cNvPr id="3496" name="Google Shape;3496;p57"/>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497" name="Google Shape;3497;p57"/>
          <p:cNvPicPr preferRelativeResize="0"/>
          <p:nvPr/>
        </p:nvPicPr>
        <p:blipFill rotWithShape="1">
          <a:blip r:embed="rId3">
            <a:alphaModFix/>
          </a:blip>
          <a:srcRect b="21111" l="25106" r="25953" t="4682"/>
          <a:stretch/>
        </p:blipFill>
        <p:spPr>
          <a:xfrm>
            <a:off x="2348375" y="843576"/>
            <a:ext cx="4447249" cy="4106500"/>
          </a:xfrm>
          <a:prstGeom prst="rect">
            <a:avLst/>
          </a:prstGeom>
          <a:noFill/>
          <a:ln>
            <a:noFill/>
          </a:ln>
          <a:effectLst>
            <a:outerShdw blurRad="57150" rotWithShape="0" algn="bl" dir="5400000" dist="19050">
              <a:srgbClr val="000000">
                <a:alpha val="50000"/>
              </a:srgbClr>
            </a:outerShdw>
          </a:effectLst>
        </p:spPr>
      </p:pic>
      <p:sp>
        <p:nvSpPr>
          <p:cNvPr id="3498" name="Google Shape;3498;p57"/>
          <p:cNvSpPr/>
          <p:nvPr/>
        </p:nvSpPr>
        <p:spPr>
          <a:xfrm>
            <a:off x="5667390" y="4225777"/>
            <a:ext cx="931500" cy="4458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49" name="Shape 4349"/>
        <p:cNvGrpSpPr/>
        <p:nvPr/>
      </p:nvGrpSpPr>
      <p:grpSpPr>
        <a:xfrm>
          <a:off x="0" y="0"/>
          <a:ext cx="0" cy="0"/>
          <a:chOff x="0" y="0"/>
          <a:chExt cx="0" cy="0"/>
        </a:xfrm>
      </p:grpSpPr>
      <p:pic>
        <p:nvPicPr>
          <p:cNvPr id="4350" name="Google Shape;4350;p129"/>
          <p:cNvPicPr preferRelativeResize="0"/>
          <p:nvPr/>
        </p:nvPicPr>
        <p:blipFill rotWithShape="1">
          <a:blip r:embed="rId3">
            <a:alphaModFix/>
          </a:blip>
          <a:srcRect b="0" l="0" r="0" t="0"/>
          <a:stretch/>
        </p:blipFill>
        <p:spPr>
          <a:xfrm rot="10800000">
            <a:off x="7631839" y="424326"/>
            <a:ext cx="2133570" cy="2070275"/>
          </a:xfrm>
          <a:prstGeom prst="rect">
            <a:avLst/>
          </a:prstGeom>
          <a:noFill/>
          <a:ln>
            <a:noFill/>
          </a:ln>
        </p:spPr>
      </p:pic>
      <p:sp>
        <p:nvSpPr>
          <p:cNvPr id="4351" name="Google Shape;4351;p129"/>
          <p:cNvSpPr/>
          <p:nvPr/>
        </p:nvSpPr>
        <p:spPr>
          <a:xfrm>
            <a:off x="-1075538" y="2686154"/>
            <a:ext cx="3232500" cy="3232500"/>
          </a:xfrm>
          <a:prstGeom prst="ellipse">
            <a:avLst/>
          </a:prstGeom>
          <a:noFill/>
          <a:ln cap="flat" cmpd="sng" w="25400">
            <a:solidFill>
              <a:srgbClr val="C9D8E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352" name="Google Shape;4352;p129"/>
          <p:cNvSpPr txBox="1"/>
          <p:nvPr>
            <p:ph idx="4294967295" type="title"/>
          </p:nvPr>
        </p:nvSpPr>
        <p:spPr>
          <a:xfrm>
            <a:off x="700750" y="258400"/>
            <a:ext cx="5375400" cy="12537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SzPts val="1800"/>
              <a:buNone/>
            </a:pPr>
            <a:r>
              <a:rPr lang="en" sz="2800"/>
              <a:t>Contact Participant Services</a:t>
            </a:r>
            <a:endParaRPr sz="2800"/>
          </a:p>
          <a:p>
            <a:pPr indent="0" lvl="0" marL="88900" rtl="0" algn="l">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4353" name="Google Shape;4353;p129"/>
          <p:cNvSpPr/>
          <p:nvPr/>
        </p:nvSpPr>
        <p:spPr>
          <a:xfrm>
            <a:off x="703250" y="27259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Live Chat</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rtl="0" algn="l">
              <a:lnSpc>
                <a:spcPct val="115000"/>
              </a:lnSpc>
              <a:spcBef>
                <a:spcPts val="600"/>
              </a:spcBef>
              <a:spcAft>
                <a:spcPts val="0"/>
              </a:spcAft>
              <a:buClr>
                <a:srgbClr val="000000"/>
              </a:buClr>
              <a:buSzPts val="1000"/>
              <a:buFont typeface="Arial"/>
              <a:buNone/>
            </a:pPr>
            <a:r>
              <a:rPr lang="en" sz="1000">
                <a:solidFill>
                  <a:schemeClr val="dk1"/>
                </a:solidFill>
                <a:latin typeface="Inter"/>
                <a:ea typeface="Inter"/>
                <a:cs typeface="Inter"/>
                <a:sym typeface="Inter"/>
              </a:rPr>
              <a:t>Log into your online account</a:t>
            </a:r>
            <a:endParaRPr b="1" sz="900">
              <a:solidFill>
                <a:srgbClr val="C8102E"/>
              </a:solidFill>
              <a:latin typeface="Inter"/>
              <a:ea typeface="Inter"/>
              <a:cs typeface="Inter"/>
              <a:sym typeface="Inter"/>
            </a:endParaRPr>
          </a:p>
        </p:txBody>
      </p:sp>
      <p:sp>
        <p:nvSpPr>
          <p:cNvPr id="4354" name="Google Shape;4354;p129"/>
          <p:cNvSpPr/>
          <p:nvPr/>
        </p:nvSpPr>
        <p:spPr>
          <a:xfrm>
            <a:off x="5998100" y="2726050"/>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i="0" lang="en" sz="1400" u="none" cap="none" strike="noStrike">
                <a:solidFill>
                  <a:srgbClr val="253746"/>
                </a:solidFill>
                <a:latin typeface="Inter"/>
                <a:ea typeface="Inter"/>
                <a:cs typeface="Inter"/>
                <a:sym typeface="Inter"/>
              </a:rPr>
              <a:t>Phone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1000"/>
              <a:buFont typeface="Arial"/>
              <a:buNone/>
            </a:pPr>
            <a:r>
              <a:rPr b="1" i="0" lang="en" sz="1000" u="none" cap="none" strike="noStrike">
                <a:solidFill>
                  <a:srgbClr val="C8102E"/>
                </a:solidFill>
                <a:latin typeface="Inter"/>
                <a:ea typeface="Inter"/>
                <a:cs typeface="Inter"/>
                <a:sym typeface="Inter"/>
              </a:rPr>
              <a:t>––––</a:t>
            </a:r>
            <a:endParaRPr b="1" i="0" sz="10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Current WEX participants: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866-451-3399</a:t>
            </a:r>
            <a:endParaRPr b="0" i="0" sz="1100" u="none" cap="none" strike="noStrike">
              <a:solidFill>
                <a:srgbClr val="253746"/>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100"/>
              <a:buFont typeface="Arial"/>
              <a:buNone/>
            </a:pPr>
            <a:r>
              <a:rPr b="1" i="0" lang="en" sz="1100" u="none" cap="none" strike="noStrike">
                <a:solidFill>
                  <a:srgbClr val="253746"/>
                </a:solidFill>
                <a:latin typeface="Inter"/>
                <a:ea typeface="Inter"/>
                <a:cs typeface="Inter"/>
                <a:sym typeface="Inter"/>
              </a:rPr>
              <a:t>New to WEX: </a:t>
            </a:r>
            <a:endParaRPr b="0" i="0" sz="1400" u="none" cap="none" strike="noStrike">
              <a:solidFill>
                <a:srgbClr val="000000"/>
              </a:solidFill>
              <a:latin typeface="Arial"/>
              <a:ea typeface="Arial"/>
              <a:cs typeface="Arial"/>
              <a:sym typeface="Arial"/>
            </a:endParaRPr>
          </a:p>
          <a:p>
            <a:pPr indent="0" lvl="0" marL="0" marR="0" rtl="0" algn="l">
              <a:lnSpc>
                <a:spcPct val="115000"/>
              </a:lnSpc>
              <a:spcBef>
                <a:spcPts val="600"/>
              </a:spcBef>
              <a:spcAft>
                <a:spcPts val="0"/>
              </a:spcAft>
              <a:buClr>
                <a:srgbClr val="000000"/>
              </a:buClr>
              <a:buSzPts val="1100"/>
              <a:buFont typeface="Arial"/>
              <a:buNone/>
            </a:pPr>
            <a:r>
              <a:rPr b="0" i="0" lang="en" sz="1100" u="none" cap="none" strike="noStrike">
                <a:solidFill>
                  <a:srgbClr val="253746"/>
                </a:solidFill>
                <a:latin typeface="Inter"/>
                <a:ea typeface="Inter"/>
                <a:cs typeface="Inter"/>
                <a:sym typeface="Inter"/>
              </a:rPr>
              <a:t>844-561-1337</a:t>
            </a:r>
            <a:endParaRPr b="0" i="0" sz="900" u="none" cap="none" strike="noStrike">
              <a:solidFill>
                <a:srgbClr val="253746"/>
              </a:solidFill>
              <a:latin typeface="Inter"/>
              <a:ea typeface="Inter"/>
              <a:cs typeface="Inter"/>
              <a:sym typeface="Inter"/>
            </a:endParaRPr>
          </a:p>
        </p:txBody>
      </p:sp>
      <p:sp>
        <p:nvSpPr>
          <p:cNvPr id="4355" name="Google Shape;4355;p129"/>
          <p:cNvSpPr/>
          <p:nvPr/>
        </p:nvSpPr>
        <p:spPr>
          <a:xfrm>
            <a:off x="3350675" y="2726025"/>
            <a:ext cx="2460300" cy="2070300"/>
          </a:xfrm>
          <a:prstGeom prst="roundRect">
            <a:avLst>
              <a:gd fmla="val 8026" name="adj"/>
            </a:avLst>
          </a:prstGeom>
          <a:solidFill>
            <a:srgbClr val="F2F8FC"/>
          </a:solidFill>
          <a:ln>
            <a:noFill/>
          </a:ln>
          <a:effectLst>
            <a:outerShdw blurRad="50800" rotWithShape="0" algn="t" dir="5400000" dist="38100">
              <a:schemeClr val="dk2">
                <a:alpha val="27840"/>
              </a:schemeClr>
            </a:outerShdw>
          </a:effectLst>
        </p:spPr>
        <p:txBody>
          <a:bodyPr anchorCtr="0" anchor="t" bIns="182875" lIns="128000" spcFirstLastPara="1" rIns="128000" wrap="square" tIns="438900">
            <a:noAutofit/>
          </a:bodyPr>
          <a:lstStyle/>
          <a:p>
            <a:pPr indent="0" lvl="0" marL="0" marR="0" rtl="0" algn="l">
              <a:lnSpc>
                <a:spcPct val="100000"/>
              </a:lnSpc>
              <a:spcBef>
                <a:spcPts val="0"/>
              </a:spcBef>
              <a:spcAft>
                <a:spcPts val="0"/>
              </a:spcAft>
              <a:buClr>
                <a:srgbClr val="000000"/>
              </a:buClr>
              <a:buSzPts val="1100"/>
              <a:buFont typeface="Arial"/>
              <a:buNone/>
            </a:pPr>
            <a:r>
              <a:rPr b="1" lang="en" sz="1400">
                <a:solidFill>
                  <a:srgbClr val="253746"/>
                </a:solidFill>
                <a:latin typeface="Inter"/>
                <a:ea typeface="Inter"/>
                <a:cs typeface="Inter"/>
                <a:sym typeface="Inter"/>
              </a:rPr>
              <a:t>Website</a:t>
            </a:r>
            <a:endParaRPr b="1" i="0" sz="1400" u="none" cap="none" strike="noStrike">
              <a:solidFill>
                <a:srgbClr val="253746"/>
              </a:solidFill>
              <a:latin typeface="Inter"/>
              <a:ea typeface="Inter"/>
              <a:cs typeface="Inter"/>
              <a:sym typeface="Inter"/>
            </a:endParaRPr>
          </a:p>
          <a:p>
            <a:pPr indent="0" lvl="0" marL="0" marR="0" rtl="0" algn="l">
              <a:lnSpc>
                <a:spcPct val="100000"/>
              </a:lnSpc>
              <a:spcBef>
                <a:spcPts val="600"/>
              </a:spcBef>
              <a:spcAft>
                <a:spcPts val="0"/>
              </a:spcAft>
              <a:buClr>
                <a:srgbClr val="000000"/>
              </a:buClr>
              <a:buSzPts val="900"/>
              <a:buFont typeface="Arial"/>
              <a:buNone/>
            </a:pPr>
            <a:r>
              <a:rPr b="1" i="0" lang="en" sz="900" u="none" cap="none" strike="noStrike">
                <a:solidFill>
                  <a:srgbClr val="C8102E"/>
                </a:solidFill>
                <a:latin typeface="Inter"/>
                <a:ea typeface="Inter"/>
                <a:cs typeface="Inter"/>
                <a:sym typeface="Inter"/>
              </a:rPr>
              <a:t>––––</a:t>
            </a:r>
            <a:endParaRPr b="1" i="0" sz="900" u="none" cap="none" strike="noStrike">
              <a:solidFill>
                <a:srgbClr val="C8102E"/>
              </a:solidFill>
              <a:latin typeface="Inter"/>
              <a:ea typeface="Inter"/>
              <a:cs typeface="Inter"/>
              <a:sym typeface="Inter"/>
            </a:endParaRPr>
          </a:p>
          <a:p>
            <a:pPr indent="0" lvl="0" marL="0" marR="0" rtl="0" algn="l">
              <a:lnSpc>
                <a:spcPct val="115000"/>
              </a:lnSpc>
              <a:spcBef>
                <a:spcPts val="600"/>
              </a:spcBef>
              <a:spcAft>
                <a:spcPts val="0"/>
              </a:spcAft>
              <a:buClr>
                <a:srgbClr val="000000"/>
              </a:buClr>
              <a:buSzPts val="1000"/>
              <a:buFont typeface="Arial"/>
              <a:buNone/>
            </a:pPr>
            <a:r>
              <a:rPr lang="en" sz="1000">
                <a:solidFill>
                  <a:srgbClr val="253746"/>
                </a:solidFill>
                <a:latin typeface="Inter"/>
                <a:ea typeface="Inter"/>
                <a:cs typeface="Inter"/>
                <a:sym typeface="Inter"/>
              </a:rPr>
              <a:t>www.wexinc.com</a:t>
            </a:r>
            <a:endParaRPr b="0" i="0" sz="1400" u="none" cap="none" strike="noStrike">
              <a:solidFill>
                <a:srgbClr val="000000"/>
              </a:solidFill>
              <a:latin typeface="Arial"/>
              <a:ea typeface="Arial"/>
              <a:cs typeface="Arial"/>
              <a:sym typeface="Arial"/>
            </a:endParaRPr>
          </a:p>
        </p:txBody>
      </p:sp>
      <p:sp>
        <p:nvSpPr>
          <p:cNvPr id="4356" name="Google Shape;4356;p129"/>
          <p:cNvSpPr/>
          <p:nvPr/>
        </p:nvSpPr>
        <p:spPr>
          <a:xfrm>
            <a:off x="1279699" y="1767351"/>
            <a:ext cx="1307400" cy="1307400"/>
          </a:xfrm>
          <a:prstGeom prst="ellipse">
            <a:avLst/>
          </a:prstGeom>
          <a:solidFill>
            <a:schemeClr val="accent4"/>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357" name="Google Shape;4357;p129"/>
          <p:cNvGrpSpPr/>
          <p:nvPr/>
        </p:nvGrpSpPr>
        <p:grpSpPr>
          <a:xfrm>
            <a:off x="1455395" y="2012350"/>
            <a:ext cx="955997" cy="733335"/>
            <a:chOff x="1198350" y="1044000"/>
            <a:chExt cx="116850" cy="95100"/>
          </a:xfrm>
        </p:grpSpPr>
        <p:sp>
          <p:nvSpPr>
            <p:cNvPr id="4358" name="Google Shape;4358;p129"/>
            <p:cNvSpPr/>
            <p:nvPr/>
          </p:nvSpPr>
          <p:spPr>
            <a:xfrm>
              <a:off x="1248600" y="1095100"/>
              <a:ext cx="16350" cy="18450"/>
            </a:xfrm>
            <a:custGeom>
              <a:rect b="b" l="l" r="r" t="t"/>
              <a:pathLst>
                <a:path extrusionOk="0" h="738" w="654">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59" name="Google Shape;4359;p129"/>
            <p:cNvSpPr/>
            <p:nvPr/>
          </p:nvSpPr>
          <p:spPr>
            <a:xfrm>
              <a:off x="1224300" y="1095525"/>
              <a:ext cx="16375" cy="18025"/>
            </a:xfrm>
            <a:custGeom>
              <a:rect b="b" l="l" r="r" t="t"/>
              <a:pathLst>
                <a:path extrusionOk="0" h="721" w="655">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0" name="Google Shape;4360;p129"/>
            <p:cNvSpPr/>
            <p:nvPr/>
          </p:nvSpPr>
          <p:spPr>
            <a:xfrm>
              <a:off x="1229750" y="1072900"/>
              <a:ext cx="29350" cy="29350"/>
            </a:xfrm>
            <a:custGeom>
              <a:rect b="b" l="l" r="r" t="t"/>
              <a:pathLst>
                <a:path extrusionOk="0" h="1174" w="1174">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1" name="Google Shape;4361;p129"/>
            <p:cNvSpPr/>
            <p:nvPr/>
          </p:nvSpPr>
          <p:spPr>
            <a:xfrm>
              <a:off x="1198350" y="1121900"/>
              <a:ext cx="116850" cy="17200"/>
            </a:xfrm>
            <a:custGeom>
              <a:rect b="b" l="l" r="r" t="t"/>
              <a:pathLst>
                <a:path extrusionOk="0" h="688" w="4674">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2" name="Google Shape;4362;p129"/>
            <p:cNvSpPr/>
            <p:nvPr/>
          </p:nvSpPr>
          <p:spPr>
            <a:xfrm>
              <a:off x="1206300" y="1056975"/>
              <a:ext cx="101800" cy="69975"/>
            </a:xfrm>
            <a:custGeom>
              <a:rect b="b" l="l" r="r" t="t"/>
              <a:pathLst>
                <a:path extrusionOk="0" h="2799" w="4072">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3" name="Google Shape;4363;p129"/>
            <p:cNvSpPr/>
            <p:nvPr/>
          </p:nvSpPr>
          <p:spPr>
            <a:xfrm>
              <a:off x="1266175" y="1044000"/>
              <a:ext cx="45675" cy="44425"/>
            </a:xfrm>
            <a:custGeom>
              <a:rect b="b" l="l" r="r" t="t"/>
              <a:pathLst>
                <a:path extrusionOk="0" h="1777" w="1827">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4" name="Google Shape;4364;p129"/>
            <p:cNvSpPr/>
            <p:nvPr/>
          </p:nvSpPr>
          <p:spPr>
            <a:xfrm>
              <a:off x="1279175" y="1064525"/>
              <a:ext cx="5050" cy="4625"/>
            </a:xfrm>
            <a:custGeom>
              <a:rect b="b" l="l" r="r" t="t"/>
              <a:pathLst>
                <a:path extrusionOk="0" h="185" w="202">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5" name="Google Shape;4365;p129"/>
            <p:cNvSpPr/>
            <p:nvPr/>
          </p:nvSpPr>
          <p:spPr>
            <a:xfrm>
              <a:off x="1287550" y="1064525"/>
              <a:ext cx="5050" cy="4625"/>
            </a:xfrm>
            <a:custGeom>
              <a:rect b="b" l="l" r="r" t="t"/>
              <a:pathLst>
                <a:path extrusionOk="0" h="185" w="202">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6" name="Google Shape;4366;p129"/>
            <p:cNvSpPr/>
            <p:nvPr/>
          </p:nvSpPr>
          <p:spPr>
            <a:xfrm>
              <a:off x="1295500" y="1064525"/>
              <a:ext cx="5050" cy="4625"/>
            </a:xfrm>
            <a:custGeom>
              <a:rect b="b" l="l" r="r" t="t"/>
              <a:pathLst>
                <a:path extrusionOk="0" h="185" w="202">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367" name="Google Shape;4367;p129"/>
          <p:cNvSpPr/>
          <p:nvPr/>
        </p:nvSpPr>
        <p:spPr>
          <a:xfrm>
            <a:off x="3927125" y="1767351"/>
            <a:ext cx="1307400" cy="1307400"/>
          </a:xfrm>
          <a:prstGeom prst="ellipse">
            <a:avLst/>
          </a:prstGeom>
          <a:solidFill>
            <a:schemeClr val="accent3"/>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sp>
        <p:nvSpPr>
          <p:cNvPr id="4368" name="Google Shape;4368;p129"/>
          <p:cNvSpPr/>
          <p:nvPr/>
        </p:nvSpPr>
        <p:spPr>
          <a:xfrm>
            <a:off x="6574554" y="1725301"/>
            <a:ext cx="1307400" cy="1307400"/>
          </a:xfrm>
          <a:prstGeom prst="ellipse">
            <a:avLst/>
          </a:prstGeom>
          <a:solidFill>
            <a:srgbClr val="FFBF3F"/>
          </a:solidFill>
          <a:ln>
            <a:noFill/>
          </a:ln>
        </p:spPr>
        <p:txBody>
          <a:bodyPr anchorCtr="0" anchor="ctr" bIns="34275" lIns="68550" spcFirstLastPara="1" rIns="68550"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Arial"/>
              <a:ea typeface="Arial"/>
              <a:cs typeface="Arial"/>
              <a:sym typeface="Arial"/>
            </a:endParaRPr>
          </a:p>
        </p:txBody>
      </p:sp>
      <p:grpSp>
        <p:nvGrpSpPr>
          <p:cNvPr id="4369" name="Google Shape;4369;p129"/>
          <p:cNvGrpSpPr/>
          <p:nvPr/>
        </p:nvGrpSpPr>
        <p:grpSpPr>
          <a:xfrm>
            <a:off x="6911725" y="2038280"/>
            <a:ext cx="632930" cy="681331"/>
            <a:chOff x="259050" y="664600"/>
            <a:chExt cx="91725" cy="101375"/>
          </a:xfrm>
        </p:grpSpPr>
        <p:sp>
          <p:nvSpPr>
            <p:cNvPr id="4370" name="Google Shape;4370;p129"/>
            <p:cNvSpPr/>
            <p:nvPr/>
          </p:nvSpPr>
          <p:spPr>
            <a:xfrm>
              <a:off x="318100" y="730350"/>
              <a:ext cx="31425" cy="35625"/>
            </a:xfrm>
            <a:custGeom>
              <a:rect b="b" l="l" r="r" t="t"/>
              <a:pathLst>
                <a:path extrusionOk="0" h="1425" w="1257">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1" name="Google Shape;4371;p129"/>
            <p:cNvSpPr/>
            <p:nvPr/>
          </p:nvSpPr>
          <p:spPr>
            <a:xfrm>
              <a:off x="261150" y="730350"/>
              <a:ext cx="31000" cy="35625"/>
            </a:xfrm>
            <a:custGeom>
              <a:rect b="b" l="l" r="r" t="t"/>
              <a:pathLst>
                <a:path extrusionOk="0" h="1425" w="124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2" name="Google Shape;4372;p129"/>
            <p:cNvSpPr/>
            <p:nvPr/>
          </p:nvSpPr>
          <p:spPr>
            <a:xfrm>
              <a:off x="273700" y="677175"/>
              <a:ext cx="62850" cy="62400"/>
            </a:xfrm>
            <a:custGeom>
              <a:rect b="b" l="l" r="r" t="t"/>
              <a:pathLst>
                <a:path extrusionOk="0" h="2496" w="2514">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3" name="Google Shape;4373;p129"/>
            <p:cNvSpPr/>
            <p:nvPr/>
          </p:nvSpPr>
          <p:spPr>
            <a:xfrm>
              <a:off x="266175" y="664600"/>
              <a:ext cx="77900" cy="34375"/>
            </a:xfrm>
            <a:custGeom>
              <a:rect b="b" l="l" r="r" t="t"/>
              <a:pathLst>
                <a:path extrusionOk="0" h="1375" w="3116">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4" name="Google Shape;4374;p129"/>
            <p:cNvSpPr/>
            <p:nvPr/>
          </p:nvSpPr>
          <p:spPr>
            <a:xfrm>
              <a:off x="259050" y="694750"/>
              <a:ext cx="19700" cy="21800"/>
            </a:xfrm>
            <a:custGeom>
              <a:rect b="b" l="l" r="r" t="t"/>
              <a:pathLst>
                <a:path extrusionOk="0" h="872" w="788">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5" name="Google Shape;4375;p129"/>
            <p:cNvSpPr/>
            <p:nvPr/>
          </p:nvSpPr>
          <p:spPr>
            <a:xfrm>
              <a:off x="331500" y="694750"/>
              <a:ext cx="19275" cy="21800"/>
            </a:xfrm>
            <a:custGeom>
              <a:rect b="b" l="l" r="r" t="t"/>
              <a:pathLst>
                <a:path extrusionOk="0" h="872" w="771">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6" name="Google Shape;4376;p129"/>
            <p:cNvSpPr/>
            <p:nvPr/>
          </p:nvSpPr>
          <p:spPr>
            <a:xfrm>
              <a:off x="303025" y="711500"/>
              <a:ext cx="40650" cy="16775"/>
            </a:xfrm>
            <a:custGeom>
              <a:rect b="b" l="l" r="r" t="t"/>
              <a:pathLst>
                <a:path extrusionOk="0" h="671" w="1626">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4377" name="Google Shape;4377;p129"/>
          <p:cNvGrpSpPr/>
          <p:nvPr/>
        </p:nvGrpSpPr>
        <p:grpSpPr>
          <a:xfrm>
            <a:off x="4102828" y="2083869"/>
            <a:ext cx="956001" cy="674353"/>
            <a:chOff x="627575" y="1056975"/>
            <a:chExt cx="116425" cy="82125"/>
          </a:xfrm>
        </p:grpSpPr>
        <p:sp>
          <p:nvSpPr>
            <p:cNvPr id="4378" name="Google Shape;4378;p129"/>
            <p:cNvSpPr/>
            <p:nvPr/>
          </p:nvSpPr>
          <p:spPr>
            <a:xfrm>
              <a:off x="627575" y="1121900"/>
              <a:ext cx="116425" cy="17200"/>
            </a:xfrm>
            <a:custGeom>
              <a:rect b="b" l="l" r="r" t="t"/>
              <a:pathLst>
                <a:path extrusionOk="0" h="688" w="4657">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79" name="Google Shape;4379;p129"/>
            <p:cNvSpPr/>
            <p:nvPr/>
          </p:nvSpPr>
          <p:spPr>
            <a:xfrm>
              <a:off x="635525" y="1056975"/>
              <a:ext cx="101375" cy="69975"/>
            </a:xfrm>
            <a:custGeom>
              <a:rect b="b" l="l" r="r" t="t"/>
              <a:pathLst>
                <a:path extrusionOk="0" h="2799" w="4055">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0" name="Google Shape;4380;p129"/>
            <p:cNvSpPr/>
            <p:nvPr/>
          </p:nvSpPr>
          <p:spPr>
            <a:xfrm>
              <a:off x="652275" y="1074150"/>
              <a:ext cx="67450" cy="5050"/>
            </a:xfrm>
            <a:custGeom>
              <a:rect b="b" l="l" r="r" t="t"/>
              <a:pathLst>
                <a:path extrusionOk="0" h="202" w="2698">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1" name="Google Shape;4381;p129"/>
            <p:cNvSpPr/>
            <p:nvPr/>
          </p:nvSpPr>
          <p:spPr>
            <a:xfrm>
              <a:off x="652275" y="1090900"/>
              <a:ext cx="67450" cy="5050"/>
            </a:xfrm>
            <a:custGeom>
              <a:rect b="b" l="l" r="r" t="t"/>
              <a:pathLst>
                <a:path extrusionOk="0" h="202" w="2698">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82" name="Google Shape;4382;p129"/>
            <p:cNvSpPr/>
            <p:nvPr/>
          </p:nvSpPr>
          <p:spPr>
            <a:xfrm>
              <a:off x="652275" y="1107650"/>
              <a:ext cx="67450" cy="5050"/>
            </a:xfrm>
            <a:custGeom>
              <a:rect b="b" l="l" r="r" t="t"/>
              <a:pathLst>
                <a:path extrusionOk="0" h="202" w="2698">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6" name="Shape 4386"/>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2F0F9">
            <a:alpha val="58099"/>
          </a:srgbClr>
        </a:solidFill>
      </p:bgPr>
    </p:bg>
    <p:spTree>
      <p:nvGrpSpPr>
        <p:cNvPr id="3502" name="Shape 3502"/>
        <p:cNvGrpSpPr/>
        <p:nvPr/>
      </p:nvGrpSpPr>
      <p:grpSpPr>
        <a:xfrm>
          <a:off x="0" y="0"/>
          <a:ext cx="0" cy="0"/>
          <a:chOff x="0" y="0"/>
          <a:chExt cx="0" cy="0"/>
        </a:xfrm>
      </p:grpSpPr>
      <p:pic>
        <p:nvPicPr>
          <p:cNvPr id="3503" name="Google Shape;3503;p58"/>
          <p:cNvPicPr preferRelativeResize="0"/>
          <p:nvPr/>
        </p:nvPicPr>
        <p:blipFill rotWithShape="1">
          <a:blip r:embed="rId3">
            <a:alphaModFix/>
          </a:blip>
          <a:srcRect b="18805" l="25208" r="24883" t="9556"/>
          <a:stretch/>
        </p:blipFill>
        <p:spPr>
          <a:xfrm>
            <a:off x="1859025" y="931525"/>
            <a:ext cx="5425949" cy="3930601"/>
          </a:xfrm>
          <a:prstGeom prst="rect">
            <a:avLst/>
          </a:prstGeom>
          <a:noFill/>
          <a:ln>
            <a:noFill/>
          </a:ln>
          <a:effectLst>
            <a:outerShdw blurRad="57150" rotWithShape="0" algn="bl" dir="5400000" dist="19050">
              <a:srgbClr val="000000">
                <a:alpha val="50000"/>
              </a:srgbClr>
            </a:outerShdw>
          </a:effectLst>
        </p:spPr>
      </p:pic>
      <p:sp>
        <p:nvSpPr>
          <p:cNvPr id="3504" name="Google Shape;3504;p58"/>
          <p:cNvSpPr/>
          <p:nvPr/>
        </p:nvSpPr>
        <p:spPr>
          <a:xfrm>
            <a:off x="2375750" y="1414725"/>
            <a:ext cx="1968000" cy="227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58"/>
          <p:cNvSpPr txBox="1"/>
          <p:nvPr>
            <p:ph type="title"/>
          </p:nvPr>
        </p:nvSpPr>
        <p:spPr>
          <a:xfrm>
            <a:off x="244350" y="200600"/>
            <a:ext cx="8661600" cy="311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indent="0" lvl="0" marL="0" rtl="0" algn="l">
              <a:spcBef>
                <a:spcPts val="0"/>
              </a:spcBef>
              <a:spcAft>
                <a:spcPts val="0"/>
              </a:spcAft>
              <a:buNone/>
            </a:pPr>
            <a:r>
              <a:t/>
            </a:r>
            <a:endParaRPr sz="1955">
              <a:latin typeface="Inter Medium"/>
              <a:ea typeface="Inter Medium"/>
              <a:cs typeface="Inter Medium"/>
              <a:sym typeface="Inter Medium"/>
            </a:endParaRPr>
          </a:p>
          <a:p>
            <a:pPr indent="0" lvl="0" marL="0" rtl="0" algn="l">
              <a:spcBef>
                <a:spcPts val="0"/>
              </a:spcBef>
              <a:spcAft>
                <a:spcPts val="0"/>
              </a:spcAft>
              <a:buNone/>
            </a:pPr>
            <a:r>
              <a:t/>
            </a:r>
            <a:endParaRPr/>
          </a:p>
        </p:txBody>
      </p:sp>
      <p:pic>
        <p:nvPicPr>
          <p:cNvPr id="3506" name="Google Shape;3506;p58"/>
          <p:cNvPicPr preferRelativeResize="0"/>
          <p:nvPr/>
        </p:nvPicPr>
        <p:blipFill rotWithShape="1">
          <a:blip r:embed="rId4">
            <a:alphaModFix/>
          </a:blip>
          <a:srcRect b="16304" l="0" r="0" t="55618"/>
          <a:stretch/>
        </p:blipFill>
        <p:spPr>
          <a:xfrm>
            <a:off x="1863945" y="3638976"/>
            <a:ext cx="5422399" cy="1223149"/>
          </a:xfrm>
          <a:prstGeom prst="rect">
            <a:avLst/>
          </a:prstGeom>
          <a:noFill/>
          <a:ln>
            <a:noFill/>
          </a:ln>
        </p:spPr>
      </p:pic>
      <p:sp>
        <p:nvSpPr>
          <p:cNvPr id="3507" name="Google Shape;3507;p58"/>
          <p:cNvSpPr/>
          <p:nvPr/>
        </p:nvSpPr>
        <p:spPr>
          <a:xfrm>
            <a:off x="1860800" y="1538025"/>
            <a:ext cx="5384100" cy="2755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8" name="Google Shape;3508;p58"/>
          <p:cNvSpPr txBox="1"/>
          <p:nvPr/>
        </p:nvSpPr>
        <p:spPr>
          <a:xfrm>
            <a:off x="2906275" y="2132675"/>
            <a:ext cx="4014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Inter"/>
              <a:ea typeface="Inter"/>
              <a:cs typeface="Inter"/>
              <a:sym typeface="Inter"/>
            </a:endParaRPr>
          </a:p>
        </p:txBody>
      </p:sp>
      <p:pic>
        <p:nvPicPr>
          <p:cNvPr id="3509" name="Google Shape;3509;p58"/>
          <p:cNvPicPr preferRelativeResize="0"/>
          <p:nvPr/>
        </p:nvPicPr>
        <p:blipFill rotWithShape="1">
          <a:blip r:embed="rId5">
            <a:alphaModFix/>
          </a:blip>
          <a:srcRect b="22402" l="0" r="0" t="0"/>
          <a:stretch/>
        </p:blipFill>
        <p:spPr>
          <a:xfrm>
            <a:off x="2060725" y="1766675"/>
            <a:ext cx="5028848" cy="2755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