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8" r:id="rId4"/>
    <p:sldMasterId id="214748369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3500" cx="9144000"/>
  <p:notesSz cx="6858000" cy="9144000"/>
  <p:embeddedFontLst>
    <p:embeddedFont>
      <p:font typeface="Inter"/>
      <p:regular r:id="rId40"/>
      <p:bold r:id="rId41"/>
      <p:italic r:id="rId42"/>
      <p:boldItalic r:id="rId43"/>
    </p:embeddedFont>
    <p:embeddedFont>
      <p:font typeface="Tahoma"/>
      <p:regular r:id="rId44"/>
      <p:bold r:id="rId45"/>
    </p:embeddedFont>
    <p:embeddedFont>
      <p:font typeface="Inter ExtraBold"/>
      <p:bold r:id="rId46"/>
      <p:boldItalic r:id="rId47"/>
    </p:embeddedFont>
    <p:embeddedFont>
      <p:font typeface="Inter Medium"/>
      <p:regular r:id="rId48"/>
      <p:bold r:id="rId49"/>
      <p:italic r:id="rId50"/>
      <p:boldItalic r:id="rId51"/>
    </p:embeddedFont>
    <p:embeddedFont>
      <p:font typeface="Inter Black"/>
      <p:bold r:id="rId52"/>
      <p:boldItalic r:id="rId53"/>
    </p:embeddedFont>
    <p:embeddedFont>
      <p:font typeface="Open Sans"/>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42" Type="http://schemas.openxmlformats.org/officeDocument/2006/relationships/font" Target="fonts/Inter-italic.fntdata"/><Relationship Id="rId41" Type="http://schemas.openxmlformats.org/officeDocument/2006/relationships/font" Target="fonts/Inter-bold.fntdata"/><Relationship Id="rId44" Type="http://schemas.openxmlformats.org/officeDocument/2006/relationships/font" Target="fonts/Tahoma-regular.fntdata"/><Relationship Id="rId43" Type="http://schemas.openxmlformats.org/officeDocument/2006/relationships/font" Target="fonts/Inter-boldItalic.fntdata"/><Relationship Id="rId46" Type="http://schemas.openxmlformats.org/officeDocument/2006/relationships/font" Target="fonts/InterExtraBold-bold.fntdata"/><Relationship Id="rId45" Type="http://schemas.openxmlformats.org/officeDocument/2006/relationships/font" Target="fonts/Tahom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InterMedium-regular.fntdata"/><Relationship Id="rId47" Type="http://schemas.openxmlformats.org/officeDocument/2006/relationships/font" Target="fonts/InterExtraBold-boldItalic.fntdata"/><Relationship Id="rId49" Type="http://schemas.openxmlformats.org/officeDocument/2006/relationships/font" Target="fonts/InterMedium-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InterMedium-boldItalic.fntdata"/><Relationship Id="rId50" Type="http://schemas.openxmlformats.org/officeDocument/2006/relationships/font" Target="fonts/InterMedium-italic.fntdata"/><Relationship Id="rId53" Type="http://schemas.openxmlformats.org/officeDocument/2006/relationships/font" Target="fonts/InterBlack-boldItalic.fntdata"/><Relationship Id="rId52" Type="http://schemas.openxmlformats.org/officeDocument/2006/relationships/font" Target="fonts/InterBlack-bold.fntdata"/><Relationship Id="rId11" Type="http://schemas.openxmlformats.org/officeDocument/2006/relationships/slide" Target="slides/slide5.xml"/><Relationship Id="rId55" Type="http://schemas.openxmlformats.org/officeDocument/2006/relationships/font" Target="fonts/OpenSans-bold.fntdata"/><Relationship Id="rId10" Type="http://schemas.openxmlformats.org/officeDocument/2006/relationships/slide" Target="slides/slide4.xml"/><Relationship Id="rId54" Type="http://schemas.openxmlformats.org/officeDocument/2006/relationships/font" Target="fonts/OpenSans-regular.fntdata"/><Relationship Id="rId13" Type="http://schemas.openxmlformats.org/officeDocument/2006/relationships/slide" Target="slides/slide7.xml"/><Relationship Id="rId57" Type="http://schemas.openxmlformats.org/officeDocument/2006/relationships/font" Target="fonts/OpenSans-boldItalic.fntdata"/><Relationship Id="rId12" Type="http://schemas.openxmlformats.org/officeDocument/2006/relationships/slide" Target="slides/slide6.xml"/><Relationship Id="rId56" Type="http://schemas.openxmlformats.org/officeDocument/2006/relationships/font" Target="fonts/OpenSans-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yhsaplanner.com/GetStarted"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exinc.com" TargetMode="External"/><Relationship Id="rId3" Type="http://schemas.openxmlformats.org/officeDocument/2006/relationships/hyperlink" Target="http://www.wexinc.com" TargetMode="External"/><Relationship Id="rId4" Type="http://schemas.openxmlformats.org/officeDocument/2006/relationships/hyperlink" Target="https://url.us.m.mimecastprotect.com/s/8bJ3CKrkXQSDvmLZPcMf0C54Bab?domain=wexhealthinc.my.site.com/" TargetMode="External"/><Relationship Id="rId5" Type="http://schemas.openxmlformats.org/officeDocument/2006/relationships/hyperlink" Target="https://wexhealthinc.my.site.com/WEXbenefitscontactus/s/"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5" name="Shape 4015"/>
        <p:cNvGrpSpPr/>
        <p:nvPr/>
      </p:nvGrpSpPr>
      <p:grpSpPr>
        <a:xfrm>
          <a:off x="0" y="0"/>
          <a:ext cx="0" cy="0"/>
          <a:chOff x="0" y="0"/>
          <a:chExt cx="0" cy="0"/>
        </a:xfrm>
      </p:grpSpPr>
      <p:sp>
        <p:nvSpPr>
          <p:cNvPr id="4016" name="Google Shape;4016;g1779276c38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7" name="Google Shape;4017;g1779276c38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3" name="Shape 4103"/>
        <p:cNvGrpSpPr/>
        <p:nvPr/>
      </p:nvGrpSpPr>
      <p:grpSpPr>
        <a:xfrm>
          <a:off x="0" y="0"/>
          <a:ext cx="0" cy="0"/>
          <a:chOff x="0" y="0"/>
          <a:chExt cx="0" cy="0"/>
        </a:xfrm>
      </p:grpSpPr>
      <p:sp>
        <p:nvSpPr>
          <p:cNvPr id="4104" name="Google Shape;4104;g28c7970fc5f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5" name="Google Shape;4105;g28c7970fc5f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You may either request help in choosing which funds to invest in, or you may do it yourself.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4" name="Shape 4114"/>
        <p:cNvGrpSpPr/>
        <p:nvPr/>
      </p:nvGrpSpPr>
      <p:grpSpPr>
        <a:xfrm>
          <a:off x="0" y="0"/>
          <a:ext cx="0" cy="0"/>
          <a:chOff x="0" y="0"/>
          <a:chExt cx="0" cy="0"/>
        </a:xfrm>
      </p:grpSpPr>
      <p:sp>
        <p:nvSpPr>
          <p:cNvPr id="4115" name="Google Shape;4115;g28c7970fc5f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6" name="Google Shape;4116;g28c7970fc5f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the option you prefer.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“Next.”</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8" name="Shape 4128"/>
        <p:cNvGrpSpPr/>
        <p:nvPr/>
      </p:nvGrpSpPr>
      <p:grpSpPr>
        <a:xfrm>
          <a:off x="0" y="0"/>
          <a:ext cx="0" cy="0"/>
          <a:chOff x="0" y="0"/>
          <a:chExt cx="0" cy="0"/>
        </a:xfrm>
      </p:grpSpPr>
      <p:sp>
        <p:nvSpPr>
          <p:cNvPr id="4129" name="Google Shape;4129;g28c7970fc5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0" name="Google Shape;4130;g28c7970fc5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Lastly, enter the amounts you’d like to allocate to your investment elections.</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“Submit.”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07916"/>
              </a:lnSpc>
              <a:spcBef>
                <a:spcPts val="12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8" name="Shape 4148"/>
        <p:cNvGrpSpPr/>
        <p:nvPr/>
      </p:nvGrpSpPr>
      <p:grpSpPr>
        <a:xfrm>
          <a:off x="0" y="0"/>
          <a:ext cx="0" cy="0"/>
          <a:chOff x="0" y="0"/>
          <a:chExt cx="0" cy="0"/>
        </a:xfrm>
      </p:grpSpPr>
      <p:sp>
        <p:nvSpPr>
          <p:cNvPr id="4149" name="Google Shape;4149;g28c7970fc5f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0" name="Google Shape;4150;g28c7970fc5f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You’ll receive a confirmation message indicating that you’ve successfully set up your HSA investments.</a:t>
            </a:r>
            <a:endParaRPr sz="1400">
              <a:solidFill>
                <a:srgbClr val="231F20"/>
              </a:solidFill>
              <a:latin typeface="Open Sans"/>
              <a:ea typeface="Open Sans"/>
              <a:cs typeface="Open Sans"/>
              <a:sym typeface="Open Sans"/>
            </a:endParaRPr>
          </a:p>
          <a:p>
            <a:pPr indent="0" lvl="0" marL="0" rtl="0" algn="l">
              <a:spcBef>
                <a:spcPts val="8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07916"/>
              </a:lnSpc>
              <a:spcBef>
                <a:spcPts val="12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9" name="Shape 4169"/>
        <p:cNvGrpSpPr/>
        <p:nvPr/>
      </p:nvGrpSpPr>
      <p:grpSpPr>
        <a:xfrm>
          <a:off x="0" y="0"/>
          <a:ext cx="0" cy="0"/>
          <a:chOff x="0" y="0"/>
          <a:chExt cx="0" cy="0"/>
        </a:xfrm>
      </p:grpSpPr>
      <p:sp>
        <p:nvSpPr>
          <p:cNvPr id="4170" name="Google Shape;4170;g288127ac9de_1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1" name="Google Shape;4171;g288127ac9de_1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that you know how to set up HSA investments in your online account, let’s talk about how to manage them.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6" name="Shape 4176"/>
        <p:cNvGrpSpPr/>
        <p:nvPr/>
      </p:nvGrpSpPr>
      <p:grpSpPr>
        <a:xfrm>
          <a:off x="0" y="0"/>
          <a:ext cx="0" cy="0"/>
          <a:chOff x="0" y="0"/>
          <a:chExt cx="0" cy="0"/>
        </a:xfrm>
      </p:grpSpPr>
      <p:sp>
        <p:nvSpPr>
          <p:cNvPr id="4177" name="Google Shape;4177;g288127ac9de_1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8" name="Google Shape;4178;g288127ac9de_1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manage your HSA investments, first navigate to the “Accounts” tab in your online account, and under Investments, select “Investment Summary”.</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9" name="Shape 4189"/>
        <p:cNvGrpSpPr/>
        <p:nvPr/>
      </p:nvGrpSpPr>
      <p:grpSpPr>
        <a:xfrm>
          <a:off x="0" y="0"/>
          <a:ext cx="0" cy="0"/>
          <a:chOff x="0" y="0"/>
          <a:chExt cx="0" cy="0"/>
        </a:xfrm>
      </p:grpSpPr>
      <p:sp>
        <p:nvSpPr>
          <p:cNvPr id="4190" name="Google Shape;4190;g288127ac9de_1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1" name="Google Shape;4191;g288127ac9de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route you to a page to manage your investments.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“change investments.”</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07916"/>
              </a:lnSpc>
              <a:spcBef>
                <a:spcPts val="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7" name="Shape 4197"/>
        <p:cNvGrpSpPr/>
        <p:nvPr/>
      </p:nvGrpSpPr>
      <p:grpSpPr>
        <a:xfrm>
          <a:off x="0" y="0"/>
          <a:ext cx="0" cy="0"/>
          <a:chOff x="0" y="0"/>
          <a:chExt cx="0" cy="0"/>
        </a:xfrm>
      </p:grpSpPr>
      <p:sp>
        <p:nvSpPr>
          <p:cNvPr id="4198" name="Google Shape;4198;g288127ac9de_1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9" name="Google Shape;4199;g288127ac9de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see a list of actions you may take to manage your investments. Select the desired action.  Once you’ve selected the appropriate action, follow the prompts to complete the remaining steps.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3" name="Shape 4203"/>
        <p:cNvGrpSpPr/>
        <p:nvPr/>
      </p:nvGrpSpPr>
      <p:grpSpPr>
        <a:xfrm>
          <a:off x="0" y="0"/>
          <a:ext cx="0" cy="0"/>
          <a:chOff x="0" y="0"/>
          <a:chExt cx="0" cy="0"/>
        </a:xfrm>
      </p:grpSpPr>
      <p:sp>
        <p:nvSpPr>
          <p:cNvPr id="4204" name="Google Shape;4204;g28c866543db_0_3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5" name="Google Shape;4205;g28c866543db_0_3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It’s important to note that requests submitted after 3pm CST will be processed the next business day.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Also note that any trades you make will require two business days for processing. </a:t>
            </a:r>
            <a:endParaRPr>
              <a:solidFill>
                <a:srgbClr val="231F20"/>
              </a:solidFill>
              <a:latin typeface="Tahoma"/>
              <a:ea typeface="Tahoma"/>
              <a:cs typeface="Tahoma"/>
              <a:sym typeface="Tahom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9" name="Shape 4209"/>
        <p:cNvGrpSpPr/>
        <p:nvPr/>
      </p:nvGrpSpPr>
      <p:grpSpPr>
        <a:xfrm>
          <a:off x="0" y="0"/>
          <a:ext cx="0" cy="0"/>
          <a:chOff x="0" y="0"/>
          <a:chExt cx="0" cy="0"/>
        </a:xfrm>
      </p:grpSpPr>
      <p:sp>
        <p:nvSpPr>
          <p:cNvPr id="4210" name="Google Shape;4210;g28b3132e1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1" name="Google Shape;4211;g28b3132e1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Now, what is a Health Savings Brokerage Account, or HSBA, and how can you enroll.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2" name="Shape 4022"/>
        <p:cNvGrpSpPr/>
        <p:nvPr/>
      </p:nvGrpSpPr>
      <p:grpSpPr>
        <a:xfrm>
          <a:off x="0" y="0"/>
          <a:ext cx="0" cy="0"/>
          <a:chOff x="0" y="0"/>
          <a:chExt cx="0" cy="0"/>
        </a:xfrm>
      </p:grpSpPr>
      <p:sp>
        <p:nvSpPr>
          <p:cNvPr id="4023" name="Google Shape;4023;g13dd87ce0c9_0_9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4" name="Google Shape;4024;g13dd87ce0c9_0_9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Hello everyone, and welcome to your post-enrollment webinar, </a:t>
            </a:r>
            <a:r>
              <a:rPr b="1" lang="en" sz="1400">
                <a:latin typeface="Open Sans"/>
                <a:ea typeface="Open Sans"/>
                <a:cs typeface="Open Sans"/>
                <a:sym typeface="Open Sans"/>
              </a:rPr>
              <a:t>Getting started with Health Savings Account (or HSA) Investments , </a:t>
            </a:r>
            <a:r>
              <a:rPr lang="en" sz="1400">
                <a:latin typeface="Open Sans"/>
                <a:ea typeface="Open Sans"/>
                <a:cs typeface="Open Sans"/>
                <a:sym typeface="Open Sans"/>
              </a:rPr>
              <a:t>presented by WEX.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My name is ____________ and I am happy to be here with you today </a:t>
            </a:r>
            <a:r>
              <a:rPr b="1" lang="en" sz="1400">
                <a:solidFill>
                  <a:srgbClr val="231F20"/>
                </a:solidFill>
                <a:latin typeface="Open Sans"/>
                <a:ea typeface="Open Sans"/>
                <a:cs typeface="Open Sans"/>
                <a:sym typeface="Open Sans"/>
              </a:rPr>
              <a:t>as we go through the basics of HSA investments.</a:t>
            </a:r>
            <a:endParaRPr b="1"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b="1"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but are unable to provide any specific investment advice. Please reach out to your tax or financial advisor with any investment-related questions.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With that - let’s get started! </a:t>
            </a:r>
            <a:endParaRPr sz="14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8" name="Shape 4218"/>
        <p:cNvGrpSpPr/>
        <p:nvPr/>
      </p:nvGrpSpPr>
      <p:grpSpPr>
        <a:xfrm>
          <a:off x="0" y="0"/>
          <a:ext cx="0" cy="0"/>
          <a:chOff x="0" y="0"/>
          <a:chExt cx="0" cy="0"/>
        </a:xfrm>
      </p:grpSpPr>
      <p:sp>
        <p:nvSpPr>
          <p:cNvPr id="4219" name="Google Shape;4219;g28b3132e13c_0_32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0" name="Google Shape;4220;g28b3132e13c_0_32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 health savings brokerage account (or HSBA) allows you to purchase and trade investment assets that aren’t available as standard investment options.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Examples include: stocks, bonds, and mutual funds.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07916"/>
              </a:lnSpc>
              <a:spcBef>
                <a:spcPts val="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4" name="Shape 4224"/>
        <p:cNvGrpSpPr/>
        <p:nvPr/>
      </p:nvGrpSpPr>
      <p:grpSpPr>
        <a:xfrm>
          <a:off x="0" y="0"/>
          <a:ext cx="0" cy="0"/>
          <a:chOff x="0" y="0"/>
          <a:chExt cx="0" cy="0"/>
        </a:xfrm>
      </p:grpSpPr>
      <p:sp>
        <p:nvSpPr>
          <p:cNvPr id="4225" name="Google Shape;4225;g28b3132e13c_0_38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6" name="Google Shape;4226;g28b3132e13c_0_38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It’s important to note that before you can enroll in an HSBA, you must establish your investment threshold, choose your investment allocations, and complete at least one investment transaction from our standard investment options.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07916"/>
              </a:lnSpc>
              <a:spcBef>
                <a:spcPts val="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8" name="Shape 4258"/>
        <p:cNvGrpSpPr/>
        <p:nvPr/>
      </p:nvGrpSpPr>
      <p:grpSpPr>
        <a:xfrm>
          <a:off x="0" y="0"/>
          <a:ext cx="0" cy="0"/>
          <a:chOff x="0" y="0"/>
          <a:chExt cx="0" cy="0"/>
        </a:xfrm>
      </p:grpSpPr>
      <p:sp>
        <p:nvSpPr>
          <p:cNvPr id="4259" name="Google Shape;4259;g28b3132e13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0" name="Google Shape;4260;g28b3132e13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To enroll in an HSBA, navigate to the “Accounts” tab in your online account.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“Accounts” to open the menu, and under  “Investments,” select “Investment Summary.”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4" name="Shape 4274"/>
        <p:cNvGrpSpPr/>
        <p:nvPr/>
      </p:nvGrpSpPr>
      <p:grpSpPr>
        <a:xfrm>
          <a:off x="0" y="0"/>
          <a:ext cx="0" cy="0"/>
          <a:chOff x="0" y="0"/>
          <a:chExt cx="0" cy="0"/>
        </a:xfrm>
      </p:grpSpPr>
      <p:sp>
        <p:nvSpPr>
          <p:cNvPr id="4275" name="Google Shape;4275;g28b3132e13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6" name="Google Shape;4276;g28b3132e13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route you to a page to manage your investments. Scroll down to “Looking for more HSA Investment options” and select “Get Started”.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2" name="Shape 4282"/>
        <p:cNvGrpSpPr/>
        <p:nvPr/>
      </p:nvGrpSpPr>
      <p:grpSpPr>
        <a:xfrm>
          <a:off x="0" y="0"/>
          <a:ext cx="0" cy="0"/>
          <a:chOff x="0" y="0"/>
          <a:chExt cx="0" cy="0"/>
        </a:xfrm>
      </p:grpSpPr>
      <p:sp>
        <p:nvSpPr>
          <p:cNvPr id="4283" name="Google Shape;4283;g28b3132e13c_0_38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4" name="Google Shape;4284;g28b3132e13c_0_38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“Enroll now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4" name="Shape 4294"/>
        <p:cNvGrpSpPr/>
        <p:nvPr/>
      </p:nvGrpSpPr>
      <p:grpSpPr>
        <a:xfrm>
          <a:off x="0" y="0"/>
          <a:ext cx="0" cy="0"/>
          <a:chOff x="0" y="0"/>
          <a:chExt cx="0" cy="0"/>
        </a:xfrm>
      </p:grpSpPr>
      <p:sp>
        <p:nvSpPr>
          <p:cNvPr id="4295" name="Google Shape;4295;g28b3132e13c_0_388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6" name="Google Shape;4296;g28b3132e13c_0_38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pull up a window, notifying you that you’ll be opening a window to another website.  Read the disclaimer, and select “Submit” to continue.</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You’ll be redirected to the Charles Schwab website to complete your enrollment.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0" name="Shape 4310"/>
        <p:cNvGrpSpPr/>
        <p:nvPr/>
      </p:nvGrpSpPr>
      <p:grpSpPr>
        <a:xfrm>
          <a:off x="0" y="0"/>
          <a:ext cx="0" cy="0"/>
          <a:chOff x="0" y="0"/>
          <a:chExt cx="0" cy="0"/>
        </a:xfrm>
      </p:grpSpPr>
      <p:sp>
        <p:nvSpPr>
          <p:cNvPr id="4311" name="Google Shape;4311;g28b3132e13c_0_3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2" name="Google Shape;4312;g28b3132e13c_0_3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HSA planner </a:t>
            </a:r>
            <a:r>
              <a:rPr lang="en" sz="1400">
                <a:solidFill>
                  <a:srgbClr val="231F20"/>
                </a:solidFill>
                <a:latin typeface="Open Sans"/>
                <a:ea typeface="Open Sans"/>
                <a:cs typeface="Open Sans"/>
                <a:sym typeface="Open Sans"/>
              </a:rPr>
              <a:t>through</a:t>
            </a:r>
            <a:r>
              <a:rPr lang="en" sz="1400">
                <a:solidFill>
                  <a:srgbClr val="231F20"/>
                </a:solidFill>
                <a:latin typeface="Open Sans"/>
                <a:ea typeface="Open Sans"/>
                <a:cs typeface="Open Sans"/>
                <a:sym typeface="Open Sans"/>
              </a:rPr>
              <a:t> WEX helps you learn how to benefit from your HSA.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9" name="Shape 4319"/>
        <p:cNvGrpSpPr/>
        <p:nvPr/>
      </p:nvGrpSpPr>
      <p:grpSpPr>
        <a:xfrm>
          <a:off x="0" y="0"/>
          <a:ext cx="0" cy="0"/>
          <a:chOff x="0" y="0"/>
          <a:chExt cx="0" cy="0"/>
        </a:xfrm>
      </p:grpSpPr>
      <p:sp>
        <p:nvSpPr>
          <p:cNvPr id="4320" name="Google Shape;4320;g28c71c8d9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1" name="Google Shape;4321;g28c71c8d9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Open Sans"/>
                <a:ea typeface="Open Sans"/>
                <a:cs typeface="Open Sans"/>
                <a:sym typeface="Open Sans"/>
              </a:rPr>
              <a:t>You can find the HSA planner at </a:t>
            </a:r>
            <a:r>
              <a:rPr lang="en" sz="1400" u="sng">
                <a:solidFill>
                  <a:srgbClr val="2200CC"/>
                </a:solidFill>
                <a:latin typeface="Open Sans"/>
                <a:ea typeface="Open Sans"/>
                <a:cs typeface="Open Sans"/>
                <a:sym typeface="Open Sans"/>
                <a:hlinkClick r:id="rId2">
                  <a:extLst>
                    <a:ext uri="{A12FA001-AC4F-418D-AE19-62706E023703}">
                      <ahyp:hlinkClr val="tx"/>
                    </a:ext>
                  </a:extLst>
                </a:hlinkClick>
              </a:rPr>
              <a:t>https://myhsaplanner.com/GetStarted</a:t>
            </a:r>
            <a:r>
              <a:rPr lang="en" sz="1400">
                <a:solidFill>
                  <a:schemeClr val="dk1"/>
                </a:solidFill>
                <a:latin typeface="Open Sans"/>
                <a:ea typeface="Open Sans"/>
                <a:cs typeface="Open Sans"/>
                <a:sym typeface="Open Sans"/>
              </a:rPr>
              <a: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Selecting “Learn the 1, 2, 3s of HSAs” will bring you to a page breaking down the benefits of Health Savings Accounts.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6" name="Shape 4336"/>
        <p:cNvGrpSpPr/>
        <p:nvPr/>
      </p:nvGrpSpPr>
      <p:grpSpPr>
        <a:xfrm>
          <a:off x="0" y="0"/>
          <a:ext cx="0" cy="0"/>
          <a:chOff x="0" y="0"/>
          <a:chExt cx="0" cy="0"/>
        </a:xfrm>
      </p:grpSpPr>
      <p:sp>
        <p:nvSpPr>
          <p:cNvPr id="4337" name="Google Shape;4337;g28c71c8d93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8" name="Google Shape;4338;g28c71c8d93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If you’d like help determining how much to contribute each year, and to see potential savings over time, select “Get started.”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3" name="Shape 4353"/>
        <p:cNvGrpSpPr/>
        <p:nvPr/>
      </p:nvGrpSpPr>
      <p:grpSpPr>
        <a:xfrm>
          <a:off x="0" y="0"/>
          <a:ext cx="0" cy="0"/>
          <a:chOff x="0" y="0"/>
          <a:chExt cx="0" cy="0"/>
        </a:xfrm>
      </p:grpSpPr>
      <p:sp>
        <p:nvSpPr>
          <p:cNvPr id="4354" name="Google Shape;4354;g28c71c8d93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5" name="Google Shape;4355;g28c71c8d93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My HSA Planner walks you through a series of questions to help provide a personalized HSA contribution amount based on your individual situation. </a:t>
            </a:r>
            <a:endParaRPr sz="1400">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8" name="Shape 4028"/>
        <p:cNvGrpSpPr/>
        <p:nvPr/>
      </p:nvGrpSpPr>
      <p:grpSpPr>
        <a:xfrm>
          <a:off x="0" y="0"/>
          <a:ext cx="0" cy="0"/>
          <a:chOff x="0" y="0"/>
          <a:chExt cx="0" cy="0"/>
        </a:xfrm>
      </p:grpSpPr>
      <p:sp>
        <p:nvSpPr>
          <p:cNvPr id="4029" name="Google Shape;4029;g23bace351b7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0" name="Google Shape;4030;g23bace351b7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sz="1400">
                <a:solidFill>
                  <a:schemeClr val="dk1"/>
                </a:solidFill>
                <a:latin typeface="Open Sans"/>
                <a:ea typeface="Open Sans"/>
                <a:cs typeface="Open Sans"/>
                <a:sym typeface="Open Sans"/>
              </a:rPr>
              <a:t>***If slides are removed from the deck, please remember to remove that task from this slide image and text***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During our time together, we will be covering how to :</a:t>
            </a:r>
            <a:endParaRPr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Set up HSA investments in your online account</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Manage HSA investments in your online account </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Enroll in a Health Savings Brokerage Account </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And how to utilize the HSA Planner through WEX</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None/>
            </a:pPr>
            <a:r>
              <a:rPr lang="en" sz="1400">
                <a:solidFill>
                  <a:schemeClr val="dk1"/>
                </a:solidFill>
                <a:latin typeface="Open Sans"/>
                <a:ea typeface="Open Sans"/>
                <a:cs typeface="Open Sans"/>
                <a:sym typeface="Open Sans"/>
              </a:rPr>
              <a:t> </a:t>
            </a:r>
            <a:endParaRPr b="1" i="1" sz="14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0" name="Shape 4370"/>
        <p:cNvGrpSpPr/>
        <p:nvPr/>
      </p:nvGrpSpPr>
      <p:grpSpPr>
        <a:xfrm>
          <a:off x="0" y="0"/>
          <a:ext cx="0" cy="0"/>
          <a:chOff x="0" y="0"/>
          <a:chExt cx="0" cy="0"/>
        </a:xfrm>
      </p:grpSpPr>
      <p:sp>
        <p:nvSpPr>
          <p:cNvPr id="4371" name="Google Shape;4371;g28c71c8d930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2" name="Google Shape;4372;g28c71c8d93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After filling out the questions, the personalized results page will show you how much you should consider contributing, your tax savings, the long-term growth potential of your HSA based on how you use it, and more!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can also easily adjust your contribution amount and watch how all of this information changes in real time.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2" name="Shape 4382"/>
        <p:cNvGrpSpPr/>
        <p:nvPr/>
      </p:nvGrpSpPr>
      <p:grpSpPr>
        <a:xfrm>
          <a:off x="0" y="0"/>
          <a:ext cx="0" cy="0"/>
          <a:chOff x="0" y="0"/>
          <a:chExt cx="0" cy="0"/>
        </a:xfrm>
      </p:grpSpPr>
      <p:sp>
        <p:nvSpPr>
          <p:cNvPr id="4383" name="Google Shape;4383;g279d09fd6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4" name="Google Shape;4384;g279d09fd6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Now I’d like to end today with a reminder how to contact our Participant Services team.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For any questions or assistance, we provide a variety of options for you to contact us.</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rPr lang="en" sz="1400">
                <a:solidFill>
                  <a:schemeClr val="dk1"/>
                </a:solidFill>
                <a:latin typeface="Open Sans"/>
                <a:ea typeface="Open Sans"/>
                <a:cs typeface="Open Sans"/>
                <a:sym typeface="Open Sans"/>
              </a:rPr>
              <a:t>You can use the live CHAT feature from our website by logging into your online account---</a:t>
            </a:r>
            <a:r>
              <a:rPr b="1" lang="en" sz="1400">
                <a:solidFill>
                  <a:schemeClr val="dk1"/>
                </a:solidFill>
                <a:latin typeface="Open Sans"/>
                <a:ea typeface="Open Sans"/>
                <a:cs typeface="Open Sans"/>
                <a:sym typeface="Open Sans"/>
              </a:rPr>
              <a:t> </a:t>
            </a:r>
            <a:r>
              <a:rPr lang="en" sz="1400">
                <a:solidFill>
                  <a:schemeClr val="dk1"/>
                </a:solidFill>
                <a:latin typeface="Open Sans"/>
                <a:ea typeface="Open Sans"/>
                <a:cs typeface="Open Sans"/>
                <a:sym typeface="Open Sans"/>
              </a:rPr>
              <a:t>email us at customerservice@wexhealth.com----or call to speak to  our Participant Services team that’s available to you Monday through Friday from 6 am to 9 pm Central time.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8" name="Shape 4398"/>
        <p:cNvGrpSpPr/>
        <p:nvPr/>
      </p:nvGrpSpPr>
      <p:grpSpPr>
        <a:xfrm>
          <a:off x="0" y="0"/>
          <a:ext cx="0" cy="0"/>
          <a:chOff x="0" y="0"/>
          <a:chExt cx="0" cy="0"/>
        </a:xfrm>
      </p:grpSpPr>
      <p:sp>
        <p:nvSpPr>
          <p:cNvPr id="4399" name="Google Shape;4399;g3058f0ba90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0" name="Google Shape;4400;g3058f0ba90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For any questions or assistance you may need, our participant services team is available to you Monday through Friday from 6 am to 9 pm Central time.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You have a variety of options to contact us.  You can use the live chat feature by logging into your online account, </a:t>
            </a:r>
            <a:r>
              <a:rPr lang="en"/>
              <a:t>get support on our</a:t>
            </a:r>
            <a:r>
              <a:rPr lang="en">
                <a:latin typeface="Arial"/>
                <a:ea typeface="Arial"/>
                <a:cs typeface="Arial"/>
                <a:sym typeface="Arial"/>
              </a:rPr>
              <a:t> website at www.wexinc.com, or call to speak to a participant services representative.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i="1" lang="en"/>
              <a:t>If participates ask for instructions…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Live Chat: from your online account, select Need Help? in the bottom right corner, which will open a virtual assistant window, then follow prompts.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Support on Website: </a:t>
            </a:r>
            <a:r>
              <a:rPr i="1" lang="en">
                <a:solidFill>
                  <a:schemeClr val="dk1"/>
                </a:solidFill>
              </a:rPr>
              <a:t>To access the form, follow the below steps: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Navigate to</a:t>
            </a:r>
            <a:r>
              <a:rPr i="1" lang="en">
                <a:solidFill>
                  <a:schemeClr val="dk1"/>
                </a:solidFill>
                <a:uFill>
                  <a:noFill/>
                </a:uFill>
                <a:hlinkClick r:id="rId2">
                  <a:extLst>
                    <a:ext uri="{A12FA001-AC4F-418D-AE19-62706E023703}">
                      <ahyp:hlinkClr val="tx"/>
                    </a:ext>
                  </a:extLst>
                </a:hlinkClick>
              </a:rPr>
              <a:t> </a:t>
            </a:r>
            <a:r>
              <a:rPr i="1" lang="en">
                <a:solidFill>
                  <a:schemeClr val="hlink"/>
                </a:solidFill>
                <a:uFill>
                  <a:noFill/>
                </a:uFill>
                <a:hlinkClick r:id="rId3"/>
              </a:rPr>
              <a:t>www.wexinc.com</a:t>
            </a:r>
            <a:r>
              <a:rPr i="1" lang="en">
                <a:solidFill>
                  <a:schemeClr val="dk1"/>
                </a:solidFill>
              </a:rPr>
              <a:t> &gt; Support &gt; Contact customer service team &gt; Contact WEX benefits.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Select the following:</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a.</a:t>
            </a:r>
            <a:r>
              <a:rPr i="1" lang="en" sz="700">
                <a:solidFill>
                  <a:schemeClr val="dk1"/>
                </a:solidFill>
                <a:latin typeface="Times New Roman"/>
                <a:ea typeface="Times New Roman"/>
                <a:cs typeface="Times New Roman"/>
                <a:sym typeface="Times New Roman"/>
              </a:rPr>
              <a:t>            </a:t>
            </a:r>
            <a:r>
              <a:rPr i="1" lang="en">
                <a:solidFill>
                  <a:schemeClr val="dk1"/>
                </a:solidFill>
              </a:rPr>
              <a:t>Type of Inquiry: Customer Service</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b.</a:t>
            </a:r>
            <a:r>
              <a:rPr i="1" lang="en" sz="700">
                <a:solidFill>
                  <a:schemeClr val="dk1"/>
                </a:solidFill>
                <a:latin typeface="Times New Roman"/>
                <a:ea typeface="Times New Roman"/>
                <a:cs typeface="Times New Roman"/>
                <a:sym typeface="Times New Roman"/>
              </a:rPr>
              <a:t>            </a:t>
            </a:r>
            <a:r>
              <a:rPr i="1" lang="en">
                <a:solidFill>
                  <a:schemeClr val="dk1"/>
                </a:solidFill>
              </a:rPr>
              <a:t>I am a: Employee/Participant</a:t>
            </a:r>
            <a:endParaRPr i="1">
              <a:solidFill>
                <a:schemeClr val="dk1"/>
              </a:solidFill>
            </a:endParaRPr>
          </a:p>
          <a:p>
            <a:pPr indent="-298450" lvl="0" marL="457200" rtl="0" algn="l">
              <a:lnSpc>
                <a:spcPct val="115000"/>
              </a:lnSpc>
              <a:spcBef>
                <a:spcPts val="1200"/>
              </a:spcBef>
              <a:spcAft>
                <a:spcPts val="0"/>
              </a:spcAft>
              <a:buClr>
                <a:schemeClr val="dk1"/>
              </a:buClr>
              <a:buSzPts val="1100"/>
              <a:buAutoNum type="arabicPeriod" startAt="3"/>
            </a:pPr>
            <a:r>
              <a:rPr i="1" lang="en">
                <a:solidFill>
                  <a:schemeClr val="dk1"/>
                </a:solidFill>
              </a:rPr>
              <a:t>Select “</a:t>
            </a:r>
            <a:r>
              <a:rPr i="1" lang="en">
                <a:solidFill>
                  <a:schemeClr val="hlink"/>
                </a:solidFill>
                <a:uFill>
                  <a:noFill/>
                </a:uFill>
                <a:hlinkClick r:id="rId4"/>
              </a:rPr>
              <a:t>WEX Benefits Support Center</a:t>
            </a:r>
            <a:r>
              <a:rPr i="1" lang="en">
                <a:solidFill>
                  <a:schemeClr val="dk1"/>
                </a:solidFill>
              </a:rPr>
              <a:t>”.</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Complete the form.</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A successful submission message will appear indicating that we'll be in touch.</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The employee/participant will receive an email response with additional details or resolution to their inquiry.</a:t>
            </a:r>
            <a:endParaRPr/>
          </a:p>
          <a:p>
            <a:pPr indent="0" lvl="0" marL="0" rtl="0" algn="l">
              <a:lnSpc>
                <a:spcPct val="100000"/>
              </a:lnSpc>
              <a:spcBef>
                <a:spcPts val="1200"/>
              </a:spcBef>
              <a:spcAft>
                <a:spcPts val="0"/>
              </a:spcAft>
              <a:buClr>
                <a:schemeClr val="dk1"/>
              </a:buClr>
              <a:buSzPts val="1200"/>
              <a:buFont typeface="Calibri"/>
              <a:buNone/>
            </a:pPr>
            <a:r>
              <a:rPr i="1" lang="en"/>
              <a:t>Form URL: </a:t>
            </a:r>
            <a:r>
              <a:rPr i="1" lang="en" u="sng">
                <a:solidFill>
                  <a:schemeClr val="hlink"/>
                </a:solidFill>
                <a:hlinkClick r:id="rId5"/>
              </a:rPr>
              <a:t>https://wexhealthinc.my.site.com/WEXbenefitscontactus/s/</a:t>
            </a:r>
            <a:endParaRPr i="1"/>
          </a:p>
          <a:p>
            <a:pPr indent="0" lvl="0" marL="0" rtl="0" algn="l">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5" name="Shape 4435"/>
        <p:cNvGrpSpPr/>
        <p:nvPr/>
      </p:nvGrpSpPr>
      <p:grpSpPr>
        <a:xfrm>
          <a:off x="0" y="0"/>
          <a:ext cx="0" cy="0"/>
          <a:chOff x="0" y="0"/>
          <a:chExt cx="0" cy="0"/>
        </a:xfrm>
      </p:grpSpPr>
      <p:sp>
        <p:nvSpPr>
          <p:cNvPr id="4436" name="Google Shape;4436;g23eac8402dd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7" name="Google Shape;4437;g23eac8402dd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I want to thank you for taking the time to be with me today and I hope you found this presentation both educational and enjoyable.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5" name="Shape 4045"/>
        <p:cNvGrpSpPr/>
        <p:nvPr/>
      </p:nvGrpSpPr>
      <p:grpSpPr>
        <a:xfrm>
          <a:off x="0" y="0"/>
          <a:ext cx="0" cy="0"/>
          <a:chOff x="0" y="0"/>
          <a:chExt cx="0" cy="0"/>
        </a:xfrm>
      </p:grpSpPr>
      <p:sp>
        <p:nvSpPr>
          <p:cNvPr id="4046" name="Google Shape;4046;g24768e8f0e1_0_3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7" name="Google Shape;4047;g24768e8f0e1_0_3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To start out, let’s cover how to set up your HSA investments in your online account. </a:t>
            </a:r>
            <a:endParaRPr sz="1400">
              <a:solidFill>
                <a:schemeClr val="dk1"/>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3" name="Shape 4053"/>
        <p:cNvGrpSpPr/>
        <p:nvPr/>
      </p:nvGrpSpPr>
      <p:grpSpPr>
        <a:xfrm>
          <a:off x="0" y="0"/>
          <a:ext cx="0" cy="0"/>
          <a:chOff x="0" y="0"/>
          <a:chExt cx="0" cy="0"/>
        </a:xfrm>
      </p:grpSpPr>
      <p:sp>
        <p:nvSpPr>
          <p:cNvPr id="4054" name="Google Shape;4054;g28de1970bc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5" name="Google Shape;4055;g28de1970bc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You’ll first need to navigate to the “Accounts” tab, and under “Investments,” select “Investment Summary.”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6" name="Shape 4066"/>
        <p:cNvGrpSpPr/>
        <p:nvPr/>
      </p:nvGrpSpPr>
      <p:grpSpPr>
        <a:xfrm>
          <a:off x="0" y="0"/>
          <a:ext cx="0" cy="0"/>
          <a:chOff x="0" y="0"/>
          <a:chExt cx="0" cy="0"/>
        </a:xfrm>
      </p:grpSpPr>
      <p:sp>
        <p:nvSpPr>
          <p:cNvPr id="4067" name="Google Shape;4067;g28c7970fc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8" name="Google Shape;4068;g28c7970fc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a:t>
            </a:r>
            <a:r>
              <a:rPr lang="en" sz="1400">
                <a:solidFill>
                  <a:schemeClr val="dk1"/>
                </a:solidFill>
                <a:latin typeface="Open Sans"/>
                <a:ea typeface="Open Sans"/>
                <a:cs typeface="Open Sans"/>
                <a:sym typeface="Open Sans"/>
              </a:rPr>
              <a:t>his will route you to your “HSA Summary” page. Select “Start Investing.” </a:t>
            </a:r>
            <a:endParaRPr sz="1400">
              <a:solidFill>
                <a:schemeClr val="dk1"/>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4" name="Shape 4074"/>
        <p:cNvGrpSpPr/>
        <p:nvPr/>
      </p:nvGrpSpPr>
      <p:grpSpPr>
        <a:xfrm>
          <a:off x="0" y="0"/>
          <a:ext cx="0" cy="0"/>
          <a:chOff x="0" y="0"/>
          <a:chExt cx="0" cy="0"/>
        </a:xfrm>
      </p:grpSpPr>
      <p:sp>
        <p:nvSpPr>
          <p:cNvPr id="4075" name="Google Shape;4075;g2868efad303_0_25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6" name="Google Shape;4076;g2868efad303_0_25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On the next page, you will be asked to set up your desired transfer preferences.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“Yes” to turn on auto-investment transfers.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4" name="Shape 4084"/>
        <p:cNvGrpSpPr/>
        <p:nvPr/>
      </p:nvGrpSpPr>
      <p:grpSpPr>
        <a:xfrm>
          <a:off x="0" y="0"/>
          <a:ext cx="0" cy="0"/>
          <a:chOff x="0" y="0"/>
          <a:chExt cx="0" cy="0"/>
        </a:xfrm>
      </p:grpSpPr>
      <p:sp>
        <p:nvSpPr>
          <p:cNvPr id="4085" name="Google Shape;4085;g28c7970fc5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6" name="Google Shape;4086;g28c7970fc5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Next, provide your desired transfer threshold amount in the available field.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4" name="Shape 4094"/>
        <p:cNvGrpSpPr/>
        <p:nvPr/>
      </p:nvGrpSpPr>
      <p:grpSpPr>
        <a:xfrm>
          <a:off x="0" y="0"/>
          <a:ext cx="0" cy="0"/>
          <a:chOff x="0" y="0"/>
          <a:chExt cx="0" cy="0"/>
        </a:xfrm>
      </p:grpSpPr>
      <p:sp>
        <p:nvSpPr>
          <p:cNvPr id="4095" name="Google Shape;4095;g28c7970fc5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6" name="Google Shape;4096;g28c7970fc5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Then select “Save and Next.”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9.png"/><Relationship Id="rId4" Type="http://schemas.openxmlformats.org/officeDocument/2006/relationships/image" Target="../media/image5.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10.png"/><Relationship Id="rId4" Type="http://schemas.openxmlformats.org/officeDocument/2006/relationships/image" Target="../media/image6.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0" y="726875"/>
            <a:ext cx="47166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6" name="Google Shape;56;p14"/>
          <p:cNvSpPr txBox="1"/>
          <p:nvPr>
            <p:ph idx="1" type="subTitle"/>
          </p:nvPr>
        </p:nvSpPr>
        <p:spPr>
          <a:xfrm>
            <a:off x="311700" y="2816425"/>
            <a:ext cx="47166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7" name="Google Shape;57;p14"/>
          <p:cNvGrpSpPr/>
          <p:nvPr/>
        </p:nvGrpSpPr>
        <p:grpSpPr>
          <a:xfrm>
            <a:off x="7833119" y="4564515"/>
            <a:ext cx="1026629" cy="292418"/>
            <a:chOff x="238125" y="1822850"/>
            <a:chExt cx="7080200" cy="2016675"/>
          </a:xfrm>
        </p:grpSpPr>
        <p:sp>
          <p:nvSpPr>
            <p:cNvPr id="58" name="Google Shape;58;p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65" name="Shape 65"/>
        <p:cNvGrpSpPr/>
        <p:nvPr/>
      </p:nvGrpSpPr>
      <p:grpSpPr>
        <a:xfrm>
          <a:off x="0" y="0"/>
          <a:ext cx="0" cy="0"/>
          <a:chOff x="0" y="0"/>
          <a:chExt cx="0" cy="0"/>
        </a:xfrm>
      </p:grpSpPr>
      <p:sp>
        <p:nvSpPr>
          <p:cNvPr id="66" name="Google Shape;66;p15"/>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5"/>
          <p:cNvSpPr txBox="1"/>
          <p:nvPr>
            <p:ph type="ctrTitle"/>
          </p:nvPr>
        </p:nvSpPr>
        <p:spPr>
          <a:xfrm>
            <a:off x="311703" y="727441"/>
            <a:ext cx="49527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68" name="Google Shape;68;p15"/>
          <p:cNvSpPr txBox="1"/>
          <p:nvPr>
            <p:ph idx="1" type="subTitle"/>
          </p:nvPr>
        </p:nvSpPr>
        <p:spPr>
          <a:xfrm>
            <a:off x="311700" y="2816991"/>
            <a:ext cx="43365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pic>
        <p:nvPicPr>
          <p:cNvPr id="69" name="Google Shape;69;p15"/>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70" name="Shape 70"/>
        <p:cNvGrpSpPr/>
        <p:nvPr/>
      </p:nvGrpSpPr>
      <p:grpSpPr>
        <a:xfrm>
          <a:off x="0" y="0"/>
          <a:ext cx="0" cy="0"/>
          <a:chOff x="0" y="0"/>
          <a:chExt cx="0" cy="0"/>
        </a:xfrm>
      </p:grpSpPr>
      <p:sp>
        <p:nvSpPr>
          <p:cNvPr id="71" name="Google Shape;71;p16"/>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72" name="Google Shape;72;p16"/>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73" name="Google Shape;73;p16"/>
          <p:cNvGrpSpPr/>
          <p:nvPr/>
        </p:nvGrpSpPr>
        <p:grpSpPr>
          <a:xfrm>
            <a:off x="455001" y="401909"/>
            <a:ext cx="908390" cy="258739"/>
            <a:chOff x="238125" y="1822850"/>
            <a:chExt cx="7080200" cy="2016675"/>
          </a:xfrm>
        </p:grpSpPr>
        <p:sp>
          <p:nvSpPr>
            <p:cNvPr id="74" name="Google Shape;74;p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1" name="Google Shape;81;p16"/>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TITLE_1_1_1">
    <p:bg>
      <p:bgPr>
        <a:solidFill>
          <a:schemeClr val="lt1"/>
        </a:solidFill>
      </p:bgPr>
    </p:bg>
    <p:spTree>
      <p:nvGrpSpPr>
        <p:cNvPr id="82" name="Shape 82"/>
        <p:cNvGrpSpPr/>
        <p:nvPr/>
      </p:nvGrpSpPr>
      <p:grpSpPr>
        <a:xfrm>
          <a:off x="0" y="0"/>
          <a:ext cx="0" cy="0"/>
          <a:chOff x="0" y="0"/>
          <a:chExt cx="0" cy="0"/>
        </a:xfrm>
      </p:grpSpPr>
      <p:sp>
        <p:nvSpPr>
          <p:cNvPr id="83" name="Google Shape;83;p17"/>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84" name="Google Shape;84;p17"/>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85" name="Google Shape;85;p17"/>
          <p:cNvGrpSpPr/>
          <p:nvPr/>
        </p:nvGrpSpPr>
        <p:grpSpPr>
          <a:xfrm>
            <a:off x="455001" y="401909"/>
            <a:ext cx="908390" cy="258739"/>
            <a:chOff x="238125" y="1822850"/>
            <a:chExt cx="7080200" cy="2016675"/>
          </a:xfrm>
        </p:grpSpPr>
        <p:sp>
          <p:nvSpPr>
            <p:cNvPr id="86" name="Google Shape;86;p1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93" name="Google Shape;93;p17"/>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TITLE_1_1_1_1">
    <p:bg>
      <p:bgPr>
        <a:solidFill>
          <a:schemeClr val="accent6"/>
        </a:solidFill>
      </p:bgPr>
    </p:bg>
    <p:spTree>
      <p:nvGrpSpPr>
        <p:cNvPr id="94" name="Shape 94"/>
        <p:cNvGrpSpPr/>
        <p:nvPr/>
      </p:nvGrpSpPr>
      <p:grpSpPr>
        <a:xfrm>
          <a:off x="0" y="0"/>
          <a:ext cx="0" cy="0"/>
          <a:chOff x="0" y="0"/>
          <a:chExt cx="0" cy="0"/>
        </a:xfrm>
      </p:grpSpPr>
      <p:sp>
        <p:nvSpPr>
          <p:cNvPr id="95" name="Google Shape;95;p18"/>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18"/>
          <p:cNvGrpSpPr/>
          <p:nvPr/>
        </p:nvGrpSpPr>
        <p:grpSpPr>
          <a:xfrm>
            <a:off x="2622652" y="3587454"/>
            <a:ext cx="2377550" cy="653782"/>
            <a:chOff x="2159414" y="3486447"/>
            <a:chExt cx="2606105" cy="720500"/>
          </a:xfrm>
        </p:grpSpPr>
        <p:grpSp>
          <p:nvGrpSpPr>
            <p:cNvPr id="97" name="Google Shape;97;p18"/>
            <p:cNvGrpSpPr/>
            <p:nvPr/>
          </p:nvGrpSpPr>
          <p:grpSpPr>
            <a:xfrm>
              <a:off x="2159414" y="3486447"/>
              <a:ext cx="2606105" cy="49200"/>
              <a:chOff x="2159414" y="3486447"/>
              <a:chExt cx="2606105" cy="49200"/>
            </a:xfrm>
          </p:grpSpPr>
          <p:sp>
            <p:nvSpPr>
              <p:cNvPr id="98" name="Google Shape;98;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 name="Google Shape;114;p18"/>
            <p:cNvGrpSpPr/>
            <p:nvPr/>
          </p:nvGrpSpPr>
          <p:grpSpPr>
            <a:xfrm>
              <a:off x="2159414" y="3652838"/>
              <a:ext cx="2606105" cy="49200"/>
              <a:chOff x="2159414" y="3486447"/>
              <a:chExt cx="2606105" cy="49200"/>
            </a:xfrm>
          </p:grpSpPr>
          <p:sp>
            <p:nvSpPr>
              <p:cNvPr id="115" name="Google Shape;115;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 name="Google Shape;131;p18"/>
            <p:cNvGrpSpPr/>
            <p:nvPr/>
          </p:nvGrpSpPr>
          <p:grpSpPr>
            <a:xfrm>
              <a:off x="2159414" y="3819188"/>
              <a:ext cx="2606105" cy="49200"/>
              <a:chOff x="2159414" y="3486447"/>
              <a:chExt cx="2606105" cy="49200"/>
            </a:xfrm>
          </p:grpSpPr>
          <p:sp>
            <p:nvSpPr>
              <p:cNvPr id="132" name="Google Shape;132;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8"/>
            <p:cNvGrpSpPr/>
            <p:nvPr/>
          </p:nvGrpSpPr>
          <p:grpSpPr>
            <a:xfrm>
              <a:off x="2159414" y="3983540"/>
              <a:ext cx="2606105" cy="49200"/>
              <a:chOff x="2159414" y="3486447"/>
              <a:chExt cx="2606105" cy="49200"/>
            </a:xfrm>
          </p:grpSpPr>
          <p:sp>
            <p:nvSpPr>
              <p:cNvPr id="149" name="Google Shape;149;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 name="Google Shape;165;p18"/>
            <p:cNvGrpSpPr/>
            <p:nvPr/>
          </p:nvGrpSpPr>
          <p:grpSpPr>
            <a:xfrm>
              <a:off x="2159414" y="4157747"/>
              <a:ext cx="2606105" cy="49200"/>
              <a:chOff x="2159414" y="3486447"/>
              <a:chExt cx="2606105" cy="49200"/>
            </a:xfrm>
          </p:grpSpPr>
          <p:sp>
            <p:nvSpPr>
              <p:cNvPr id="166" name="Google Shape;166;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2" name="Google Shape;182;p18"/>
          <p:cNvSpPr txBox="1"/>
          <p:nvPr>
            <p:ph type="ctrTitle"/>
          </p:nvPr>
        </p:nvSpPr>
        <p:spPr>
          <a:xfrm>
            <a:off x="311700" y="1979275"/>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183" name="Google Shape;183;p18"/>
          <p:cNvSpPr txBox="1"/>
          <p:nvPr>
            <p:ph idx="1" type="subTitle"/>
          </p:nvPr>
        </p:nvSpPr>
        <p:spPr>
          <a:xfrm>
            <a:off x="311700" y="1502250"/>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184" name="Google Shape;184;p18"/>
          <p:cNvGrpSpPr/>
          <p:nvPr/>
        </p:nvGrpSpPr>
        <p:grpSpPr>
          <a:xfrm>
            <a:off x="455001" y="401909"/>
            <a:ext cx="908390" cy="258739"/>
            <a:chOff x="238125" y="1822850"/>
            <a:chExt cx="7080200" cy="2016675"/>
          </a:xfrm>
        </p:grpSpPr>
        <p:sp>
          <p:nvSpPr>
            <p:cNvPr id="185" name="Google Shape;185;p1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2" name="Google Shape;192;p18"/>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
        <p:nvSpPr>
          <p:cNvPr id="193" name="Google Shape;193;p18"/>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94" name="Shape 194"/>
        <p:cNvGrpSpPr/>
        <p:nvPr/>
      </p:nvGrpSpPr>
      <p:grpSpPr>
        <a:xfrm>
          <a:off x="0" y="0"/>
          <a:ext cx="0" cy="0"/>
          <a:chOff x="0" y="0"/>
          <a:chExt cx="0" cy="0"/>
        </a:xfrm>
      </p:grpSpPr>
      <p:sp>
        <p:nvSpPr>
          <p:cNvPr id="195" name="Google Shape;195;p19"/>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19"/>
          <p:cNvPicPr preferRelativeResize="0"/>
          <p:nvPr/>
        </p:nvPicPr>
        <p:blipFill rotWithShape="1">
          <a:blip r:embed="rId2">
            <a:alphaModFix/>
          </a:blip>
          <a:srcRect b="18091" l="0" r="4251" t="18091"/>
          <a:stretch/>
        </p:blipFill>
        <p:spPr>
          <a:xfrm>
            <a:off x="6292663" y="0"/>
            <a:ext cx="1425900" cy="1425900"/>
          </a:xfrm>
          <a:prstGeom prst="ellipse">
            <a:avLst/>
          </a:prstGeom>
          <a:noFill/>
          <a:ln>
            <a:noFill/>
          </a:ln>
        </p:spPr>
      </p:pic>
      <p:sp>
        <p:nvSpPr>
          <p:cNvPr id="197" name="Google Shape;197;p19"/>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198" name="Google Shape;198;p19"/>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199" name="Google Shape;199;p19"/>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9"/>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19"/>
          <p:cNvPicPr preferRelativeResize="0"/>
          <p:nvPr/>
        </p:nvPicPr>
        <p:blipFill rotWithShape="1">
          <a:blip r:embed="rId3">
            <a:alphaModFix/>
          </a:blip>
          <a:srcRect b="24544" l="33474" r="24195" t="11983"/>
          <a:stretch/>
        </p:blipFill>
        <p:spPr>
          <a:xfrm>
            <a:off x="7718500" y="1425500"/>
            <a:ext cx="1425777" cy="1425899"/>
          </a:xfrm>
          <a:prstGeom prst="rect">
            <a:avLst/>
          </a:prstGeom>
          <a:noFill/>
          <a:ln>
            <a:noFill/>
          </a:ln>
        </p:spPr>
      </p:pic>
      <p:pic>
        <p:nvPicPr>
          <p:cNvPr id="203" name="Google Shape;203;p19"/>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204" name="Google Shape;204;p19"/>
          <p:cNvGrpSpPr/>
          <p:nvPr/>
        </p:nvGrpSpPr>
        <p:grpSpPr>
          <a:xfrm>
            <a:off x="5825945" y="3085919"/>
            <a:ext cx="1376700" cy="330600"/>
            <a:chOff x="5457350" y="2701375"/>
            <a:chExt cx="1376700" cy="330600"/>
          </a:xfrm>
        </p:grpSpPr>
        <p:sp>
          <p:nvSpPr>
            <p:cNvPr id="205" name="Google Shape;205;p19"/>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206" name="Google Shape;206;p19"/>
            <p:cNvGrpSpPr/>
            <p:nvPr/>
          </p:nvGrpSpPr>
          <p:grpSpPr>
            <a:xfrm>
              <a:off x="5541202" y="2774463"/>
              <a:ext cx="183000" cy="183000"/>
              <a:chOff x="5541202" y="2774463"/>
              <a:chExt cx="183000" cy="183000"/>
            </a:xfrm>
          </p:grpSpPr>
          <p:sp>
            <p:nvSpPr>
              <p:cNvPr id="207" name="Google Shape;207;p19"/>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9"/>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09" name="Google Shape;209;p19"/>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 name="Google Shape;210;p19"/>
          <p:cNvGrpSpPr/>
          <p:nvPr/>
        </p:nvGrpSpPr>
        <p:grpSpPr>
          <a:xfrm>
            <a:off x="2446251" y="4626183"/>
            <a:ext cx="845188" cy="162953"/>
            <a:chOff x="3701600" y="2570125"/>
            <a:chExt cx="1503625" cy="289900"/>
          </a:xfrm>
        </p:grpSpPr>
        <p:sp>
          <p:nvSpPr>
            <p:cNvPr id="211" name="Google Shape;21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9"/>
          <p:cNvGrpSpPr/>
          <p:nvPr/>
        </p:nvGrpSpPr>
        <p:grpSpPr>
          <a:xfrm>
            <a:off x="5267232" y="4595310"/>
            <a:ext cx="908377" cy="201300"/>
            <a:chOff x="5577025" y="2564875"/>
            <a:chExt cx="1764525" cy="390950"/>
          </a:xfrm>
        </p:grpSpPr>
        <p:sp>
          <p:nvSpPr>
            <p:cNvPr id="224" name="Google Shape;224;p19"/>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9"/>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9"/>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9"/>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9"/>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9"/>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9"/>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9"/>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9"/>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9"/>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19"/>
          <p:cNvGrpSpPr/>
          <p:nvPr/>
        </p:nvGrpSpPr>
        <p:grpSpPr>
          <a:xfrm>
            <a:off x="3882459" y="4590170"/>
            <a:ext cx="682107" cy="266863"/>
            <a:chOff x="238125" y="2500825"/>
            <a:chExt cx="1678825" cy="656650"/>
          </a:xfrm>
        </p:grpSpPr>
        <p:sp>
          <p:nvSpPr>
            <p:cNvPr id="241" name="Google Shape;241;p19"/>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9"/>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9"/>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9"/>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9"/>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9"/>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9"/>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9"/>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9"/>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 name="Google Shape;260;p19"/>
          <p:cNvGrpSpPr/>
          <p:nvPr/>
        </p:nvGrpSpPr>
        <p:grpSpPr>
          <a:xfrm>
            <a:off x="6779579" y="4626183"/>
            <a:ext cx="845188" cy="162953"/>
            <a:chOff x="3701600" y="2570125"/>
            <a:chExt cx="1503625" cy="289900"/>
          </a:xfrm>
        </p:grpSpPr>
        <p:sp>
          <p:nvSpPr>
            <p:cNvPr id="261" name="Google Shape;26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19"/>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9"/>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275" name="Google Shape;275;p19"/>
          <p:cNvGrpSpPr/>
          <p:nvPr/>
        </p:nvGrpSpPr>
        <p:grpSpPr>
          <a:xfrm>
            <a:off x="6292189" y="1426141"/>
            <a:ext cx="1425849" cy="1425202"/>
            <a:chOff x="1189450" y="238125"/>
            <a:chExt cx="5177375" cy="5175025"/>
          </a:xfrm>
        </p:grpSpPr>
        <p:sp>
          <p:nvSpPr>
            <p:cNvPr id="276" name="Google Shape;276;p1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4" name="Google Shape;844;p19"/>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5" name="Google Shape;845;p19"/>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846" name="Shape 846"/>
        <p:cNvGrpSpPr/>
        <p:nvPr/>
      </p:nvGrpSpPr>
      <p:grpSpPr>
        <a:xfrm>
          <a:off x="0" y="0"/>
          <a:ext cx="0" cy="0"/>
          <a:chOff x="0" y="0"/>
          <a:chExt cx="0" cy="0"/>
        </a:xfrm>
      </p:grpSpPr>
      <p:sp>
        <p:nvSpPr>
          <p:cNvPr id="847" name="Google Shape;847;p20"/>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8" name="Google Shape;848;p20"/>
          <p:cNvPicPr preferRelativeResize="0"/>
          <p:nvPr/>
        </p:nvPicPr>
        <p:blipFill rotWithShape="1">
          <a:blip r:embed="rId2">
            <a:alphaModFix/>
          </a:blip>
          <a:srcRect b="18091" l="0" r="4251" t="18091"/>
          <a:stretch/>
        </p:blipFill>
        <p:spPr>
          <a:xfrm>
            <a:off x="5715122" y="8"/>
            <a:ext cx="1714800" cy="1714800"/>
          </a:xfrm>
          <a:prstGeom prst="ellipse">
            <a:avLst/>
          </a:prstGeom>
          <a:noFill/>
          <a:ln>
            <a:noFill/>
          </a:ln>
        </p:spPr>
      </p:pic>
      <p:sp>
        <p:nvSpPr>
          <p:cNvPr id="849" name="Google Shape;849;p20"/>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850" name="Google Shape;850;p20"/>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851" name="Google Shape;851;p20"/>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0"/>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3" name="Google Shape;853;p20"/>
          <p:cNvPicPr preferRelativeResize="0"/>
          <p:nvPr/>
        </p:nvPicPr>
        <p:blipFill rotWithShape="1">
          <a:blip r:embed="rId3">
            <a:alphaModFix/>
          </a:blip>
          <a:srcRect b="24544" l="33474" r="24195" t="11983"/>
          <a:stretch/>
        </p:blipFill>
        <p:spPr>
          <a:xfrm>
            <a:off x="7429711" y="1714197"/>
            <a:ext cx="1714514" cy="1714668"/>
          </a:xfrm>
          <a:prstGeom prst="rect">
            <a:avLst/>
          </a:prstGeom>
          <a:noFill/>
          <a:ln>
            <a:noFill/>
          </a:ln>
        </p:spPr>
      </p:pic>
      <p:pic>
        <p:nvPicPr>
          <p:cNvPr id="854" name="Google Shape;854;p20"/>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855" name="Google Shape;855;p20"/>
          <p:cNvGrpSpPr/>
          <p:nvPr/>
        </p:nvGrpSpPr>
        <p:grpSpPr>
          <a:xfrm>
            <a:off x="5714586" y="1714973"/>
            <a:ext cx="1714747" cy="1713968"/>
            <a:chOff x="1189450" y="238125"/>
            <a:chExt cx="5177375" cy="5175025"/>
          </a:xfrm>
        </p:grpSpPr>
        <p:sp>
          <p:nvSpPr>
            <p:cNvPr id="856" name="Google Shape;856;p2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2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2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2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2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2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2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2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2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2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24" name="Google Shape;1424;p20"/>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25" name="Shape 1425"/>
        <p:cNvGrpSpPr/>
        <p:nvPr/>
      </p:nvGrpSpPr>
      <p:grpSpPr>
        <a:xfrm>
          <a:off x="0" y="0"/>
          <a:ext cx="0" cy="0"/>
          <a:chOff x="0" y="0"/>
          <a:chExt cx="0" cy="0"/>
        </a:xfrm>
      </p:grpSpPr>
      <p:sp>
        <p:nvSpPr>
          <p:cNvPr id="1426" name="Google Shape;1426;p21"/>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27" name="Google Shape;1427;p2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28" name="Google Shape;1428;p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1429" name="Shape 1429"/>
        <p:cNvGrpSpPr/>
        <p:nvPr/>
      </p:nvGrpSpPr>
      <p:grpSpPr>
        <a:xfrm>
          <a:off x="0" y="0"/>
          <a:ext cx="0" cy="0"/>
          <a:chOff x="0" y="0"/>
          <a:chExt cx="0" cy="0"/>
        </a:xfrm>
      </p:grpSpPr>
      <p:grpSp>
        <p:nvGrpSpPr>
          <p:cNvPr id="1430" name="Google Shape;1430;p22"/>
          <p:cNvGrpSpPr/>
          <p:nvPr/>
        </p:nvGrpSpPr>
        <p:grpSpPr>
          <a:xfrm>
            <a:off x="2693441" y="10"/>
            <a:ext cx="3757132" cy="5143716"/>
            <a:chOff x="1895100" y="238125"/>
            <a:chExt cx="3826000" cy="5238000"/>
          </a:xfrm>
        </p:grpSpPr>
        <p:sp>
          <p:nvSpPr>
            <p:cNvPr id="1431" name="Google Shape;1431;p22"/>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2"/>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3" name="Google Shape;1433;p22"/>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34" name="Google Shape;1434;p2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35" name="Google Shape;1435;p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36" name="Shape 1436"/>
        <p:cNvGrpSpPr/>
        <p:nvPr/>
      </p:nvGrpSpPr>
      <p:grpSpPr>
        <a:xfrm>
          <a:off x="0" y="0"/>
          <a:ext cx="0" cy="0"/>
          <a:chOff x="0" y="0"/>
          <a:chExt cx="0" cy="0"/>
        </a:xfrm>
      </p:grpSpPr>
      <p:sp>
        <p:nvSpPr>
          <p:cNvPr id="1437" name="Google Shape;1437;p2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438" name="Google Shape;1438;p23"/>
          <p:cNvGrpSpPr/>
          <p:nvPr/>
        </p:nvGrpSpPr>
        <p:grpSpPr>
          <a:xfrm>
            <a:off x="8041173" y="4778596"/>
            <a:ext cx="598277" cy="170409"/>
            <a:chOff x="238125" y="1822850"/>
            <a:chExt cx="7080200" cy="2016675"/>
          </a:xfrm>
        </p:grpSpPr>
        <p:sp>
          <p:nvSpPr>
            <p:cNvPr id="1439" name="Google Shape;1439;p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6" name="Google Shape;1446;p23"/>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47" name="Google Shape;1447;p23"/>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48" name="Google Shape;1448;p23"/>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3"/>
          <p:cNvSpPr txBox="1"/>
          <p:nvPr>
            <p:ph idx="2" type="body"/>
          </p:nvPr>
        </p:nvSpPr>
        <p:spPr>
          <a:xfrm>
            <a:off x="244350" y="1256775"/>
            <a:ext cx="86616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450" name="Google Shape;1450;p2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_AND_BODY_3">
    <p:spTree>
      <p:nvGrpSpPr>
        <p:cNvPr id="1451" name="Shape 1451"/>
        <p:cNvGrpSpPr/>
        <p:nvPr/>
      </p:nvGrpSpPr>
      <p:grpSpPr>
        <a:xfrm>
          <a:off x="0" y="0"/>
          <a:ext cx="0" cy="0"/>
          <a:chOff x="0" y="0"/>
          <a:chExt cx="0" cy="0"/>
        </a:xfrm>
      </p:grpSpPr>
      <p:grpSp>
        <p:nvGrpSpPr>
          <p:cNvPr id="1452" name="Google Shape;1452;p24"/>
          <p:cNvGrpSpPr/>
          <p:nvPr/>
        </p:nvGrpSpPr>
        <p:grpSpPr>
          <a:xfrm>
            <a:off x="1936602" y="6"/>
            <a:ext cx="3697033" cy="5143642"/>
            <a:chOff x="1926275" y="238125"/>
            <a:chExt cx="3765950" cy="5239525"/>
          </a:xfrm>
        </p:grpSpPr>
        <p:sp>
          <p:nvSpPr>
            <p:cNvPr id="1453" name="Google Shape;1453;p2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2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3" name="Google Shape;1513;p24"/>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14" name="Google Shape;1514;p2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15" name="Google Shape;1515;p24"/>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16" name="Google Shape;1516;p2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7" name="Google Shape;1517;p24"/>
          <p:cNvGrpSpPr/>
          <p:nvPr/>
        </p:nvGrpSpPr>
        <p:grpSpPr>
          <a:xfrm>
            <a:off x="8041173" y="4778596"/>
            <a:ext cx="598277" cy="170409"/>
            <a:chOff x="238125" y="1822850"/>
            <a:chExt cx="7080200" cy="2016675"/>
          </a:xfrm>
        </p:grpSpPr>
        <p:sp>
          <p:nvSpPr>
            <p:cNvPr id="1518" name="Google Shape;1518;p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5" name="Google Shape;1525;p24"/>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26" name="Google Shape;1526;p2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_AND_BODY_3_1">
    <p:spTree>
      <p:nvGrpSpPr>
        <p:cNvPr id="1527" name="Shape 1527"/>
        <p:cNvGrpSpPr/>
        <p:nvPr/>
      </p:nvGrpSpPr>
      <p:grpSpPr>
        <a:xfrm>
          <a:off x="0" y="0"/>
          <a:ext cx="0" cy="0"/>
          <a:chOff x="0" y="0"/>
          <a:chExt cx="0" cy="0"/>
        </a:xfrm>
      </p:grpSpPr>
      <p:sp>
        <p:nvSpPr>
          <p:cNvPr id="1528" name="Google Shape;1528;p25"/>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29" name="Google Shape;1529;p2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30" name="Google Shape;1530;p25"/>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31" name="Google Shape;1531;p2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2" name="Google Shape;1532;p25"/>
          <p:cNvGrpSpPr/>
          <p:nvPr/>
        </p:nvGrpSpPr>
        <p:grpSpPr>
          <a:xfrm>
            <a:off x="8041173" y="4778596"/>
            <a:ext cx="598277" cy="170409"/>
            <a:chOff x="238125" y="1822850"/>
            <a:chExt cx="7080200" cy="2016675"/>
          </a:xfrm>
        </p:grpSpPr>
        <p:sp>
          <p:nvSpPr>
            <p:cNvPr id="1533" name="Google Shape;1533;p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0" name="Google Shape;1540;p25"/>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41" name="Google Shape;1541;p2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_AND_BODY_2">
    <p:spTree>
      <p:nvGrpSpPr>
        <p:cNvPr id="1542" name="Shape 1542"/>
        <p:cNvGrpSpPr/>
        <p:nvPr/>
      </p:nvGrpSpPr>
      <p:grpSpPr>
        <a:xfrm>
          <a:off x="0" y="0"/>
          <a:ext cx="0" cy="0"/>
          <a:chOff x="0" y="0"/>
          <a:chExt cx="0" cy="0"/>
        </a:xfrm>
      </p:grpSpPr>
      <p:sp>
        <p:nvSpPr>
          <p:cNvPr id="1543" name="Google Shape;1543;p26"/>
          <p:cNvSpPr txBox="1"/>
          <p:nvPr>
            <p:ph type="title"/>
          </p:nvPr>
        </p:nvSpPr>
        <p:spPr>
          <a:xfrm>
            <a:off x="4564775"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44" name="Google Shape;1544;p26"/>
          <p:cNvSpPr txBox="1"/>
          <p:nvPr>
            <p:ph idx="1" type="body"/>
          </p:nvPr>
        </p:nvSpPr>
        <p:spPr>
          <a:xfrm>
            <a:off x="4564775"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45" name="Google Shape;1545;p2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46" name="Google Shape;1546;p26"/>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6"/>
          <p:cNvSpPr txBox="1"/>
          <p:nvPr>
            <p:ph idx="2" type="subTitle"/>
          </p:nvPr>
        </p:nvSpPr>
        <p:spPr>
          <a:xfrm>
            <a:off x="4807550"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1548" name="Google Shape;1548;p26"/>
          <p:cNvGrpSpPr/>
          <p:nvPr/>
        </p:nvGrpSpPr>
        <p:grpSpPr>
          <a:xfrm>
            <a:off x="8041173" y="4778596"/>
            <a:ext cx="598277" cy="170409"/>
            <a:chOff x="238125" y="1822850"/>
            <a:chExt cx="7080200" cy="2016675"/>
          </a:xfrm>
        </p:grpSpPr>
        <p:sp>
          <p:nvSpPr>
            <p:cNvPr id="1549" name="Google Shape;1549;p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_AND_BODY_2_2">
    <p:spTree>
      <p:nvGrpSpPr>
        <p:cNvPr id="1556" name="Shape 1556"/>
        <p:cNvGrpSpPr/>
        <p:nvPr/>
      </p:nvGrpSpPr>
      <p:grpSpPr>
        <a:xfrm>
          <a:off x="0" y="0"/>
          <a:ext cx="0" cy="0"/>
          <a:chOff x="0" y="0"/>
          <a:chExt cx="0" cy="0"/>
        </a:xfrm>
      </p:grpSpPr>
      <p:sp>
        <p:nvSpPr>
          <p:cNvPr id="1557" name="Google Shape;1557;p27"/>
          <p:cNvSpPr txBox="1"/>
          <p:nvPr>
            <p:ph type="title"/>
          </p:nvPr>
        </p:nvSpPr>
        <p:spPr>
          <a:xfrm>
            <a:off x="399846"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8" name="Google Shape;1558;p27"/>
          <p:cNvSpPr txBox="1"/>
          <p:nvPr>
            <p:ph idx="1" type="body"/>
          </p:nvPr>
        </p:nvSpPr>
        <p:spPr>
          <a:xfrm>
            <a:off x="399846"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59" name="Google Shape;1559;p2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60" name="Google Shape;1560;p27"/>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7"/>
          <p:cNvSpPr txBox="1"/>
          <p:nvPr>
            <p:ph idx="2" type="subTitle"/>
          </p:nvPr>
        </p:nvSpPr>
        <p:spPr>
          <a:xfrm>
            <a:off x="642621"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562" name="Google Shape;1562;p2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TITLE_AND_BODY_2_1">
    <p:spTree>
      <p:nvGrpSpPr>
        <p:cNvPr id="1563" name="Shape 1563"/>
        <p:cNvGrpSpPr/>
        <p:nvPr/>
      </p:nvGrpSpPr>
      <p:grpSpPr>
        <a:xfrm>
          <a:off x="0" y="0"/>
          <a:ext cx="0" cy="0"/>
          <a:chOff x="0" y="0"/>
          <a:chExt cx="0" cy="0"/>
        </a:xfrm>
      </p:grpSpPr>
      <p:sp>
        <p:nvSpPr>
          <p:cNvPr id="1564" name="Google Shape;1564;p28"/>
          <p:cNvSpPr txBox="1"/>
          <p:nvPr>
            <p:ph type="title"/>
          </p:nvPr>
        </p:nvSpPr>
        <p:spPr>
          <a:xfrm>
            <a:off x="4094275"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p:txBody>
      </p:sp>
      <p:sp>
        <p:nvSpPr>
          <p:cNvPr id="1565" name="Google Shape;1565;p28"/>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566" name="Google Shape;1566;p28"/>
          <p:cNvGrpSpPr/>
          <p:nvPr/>
        </p:nvGrpSpPr>
        <p:grpSpPr>
          <a:xfrm>
            <a:off x="8041173" y="4778596"/>
            <a:ext cx="598277" cy="170409"/>
            <a:chOff x="238125" y="1822850"/>
            <a:chExt cx="7080200" cy="2016675"/>
          </a:xfrm>
        </p:grpSpPr>
        <p:sp>
          <p:nvSpPr>
            <p:cNvPr id="1567" name="Google Shape;1567;p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4" name="Google Shape;1574;p2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7" name="Google Shape;1577;p2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1578" name="Google Shape;1578;p28"/>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1579" name="Google Shape;1579;p28"/>
          <p:cNvSpPr txBox="1"/>
          <p:nvPr>
            <p:ph idx="1" type="subTitle"/>
          </p:nvPr>
        </p:nvSpPr>
        <p:spPr>
          <a:xfrm>
            <a:off x="4094175"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1580" name="Google Shape;1580;p2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1581" name="Google Shape;1581;p28"/>
          <p:cNvGrpSpPr/>
          <p:nvPr/>
        </p:nvGrpSpPr>
        <p:grpSpPr>
          <a:xfrm>
            <a:off x="-118" y="1714760"/>
            <a:ext cx="1714747" cy="1713968"/>
            <a:chOff x="1189450" y="238125"/>
            <a:chExt cx="5177375" cy="5175025"/>
          </a:xfrm>
        </p:grpSpPr>
        <p:sp>
          <p:nvSpPr>
            <p:cNvPr id="1582" name="Google Shape;1582;p2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2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2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2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2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2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2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2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2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2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2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2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2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2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2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2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2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2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2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2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2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2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2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2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2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2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2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2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2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2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2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2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2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2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2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2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2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2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2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2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2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2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2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2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2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2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2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2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2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2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2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2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2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2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2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2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2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2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2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2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2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2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2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2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2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2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2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2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2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2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2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2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2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2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2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2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2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2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2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2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2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2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2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2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2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2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2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2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2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2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2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2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2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2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2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2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2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2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2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2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2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2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2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2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2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2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2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2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2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2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2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2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2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2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2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2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2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2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2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2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2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2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2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2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2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2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2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2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2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2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2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2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2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2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2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2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2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2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2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2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2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2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2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0" name="Google Shape;2150;p2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TITLE_AND_BODY_2_1_2">
    <p:spTree>
      <p:nvGrpSpPr>
        <p:cNvPr id="2151" name="Shape 2151"/>
        <p:cNvGrpSpPr/>
        <p:nvPr/>
      </p:nvGrpSpPr>
      <p:grpSpPr>
        <a:xfrm>
          <a:off x="0" y="0"/>
          <a:ext cx="0" cy="0"/>
          <a:chOff x="0" y="0"/>
          <a:chExt cx="0" cy="0"/>
        </a:xfrm>
      </p:grpSpPr>
      <p:sp>
        <p:nvSpPr>
          <p:cNvPr id="2152" name="Google Shape;2152;p2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9"/>
          <p:cNvSpPr txBox="1"/>
          <p:nvPr>
            <p:ph type="title"/>
          </p:nvPr>
        </p:nvSpPr>
        <p:spPr>
          <a:xfrm>
            <a:off x="609452"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6" name="Google Shape;2156;p2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57" name="Google Shape;2157;p2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9"/>
          <p:cNvSpPr txBox="1"/>
          <p:nvPr>
            <p:ph idx="1" type="subTitle"/>
          </p:nvPr>
        </p:nvSpPr>
        <p:spPr>
          <a:xfrm>
            <a:off x="609352"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2159" name="Google Shape;2159;p2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2160" name="Google Shape;2160;p2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2161" name="Google Shape;2161;p2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2162" name="Google Shape;2162;p29"/>
          <p:cNvGrpSpPr/>
          <p:nvPr/>
        </p:nvGrpSpPr>
        <p:grpSpPr>
          <a:xfrm>
            <a:off x="8041173" y="4778596"/>
            <a:ext cx="598277" cy="170409"/>
            <a:chOff x="238125" y="1822850"/>
            <a:chExt cx="7080200" cy="2016675"/>
          </a:xfrm>
        </p:grpSpPr>
        <p:sp>
          <p:nvSpPr>
            <p:cNvPr id="2163" name="Google Shape;2163;p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0" name="Google Shape;2170;p29"/>
          <p:cNvGrpSpPr/>
          <p:nvPr/>
        </p:nvGrpSpPr>
        <p:grpSpPr>
          <a:xfrm>
            <a:off x="7429557" y="273"/>
            <a:ext cx="1714747" cy="1713968"/>
            <a:chOff x="1189450" y="238125"/>
            <a:chExt cx="5177375" cy="5175025"/>
          </a:xfrm>
        </p:grpSpPr>
        <p:sp>
          <p:nvSpPr>
            <p:cNvPr id="2171" name="Google Shape;2171;p2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2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2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2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2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2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2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2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2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2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2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2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2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2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2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2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2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2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2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2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2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2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2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2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2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2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2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2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2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2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2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2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2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2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2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2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2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2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2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2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2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2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2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2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2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2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2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2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2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2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2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2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2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2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2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2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2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2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2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2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2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2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2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2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2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2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2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2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2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2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2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2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2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2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2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2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2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2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2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2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2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2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2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2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2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2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2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2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2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2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2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2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2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2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2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2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2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2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2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2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2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2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2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2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2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2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2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2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2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2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2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2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2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2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2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2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2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2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2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2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2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2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2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2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2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2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2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2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2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2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2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2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2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2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2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2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2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2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2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2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2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2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2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2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2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2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2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2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2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2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2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2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2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2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2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2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2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2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2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2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2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2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2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2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2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2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2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2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2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2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2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2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2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2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2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2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2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2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2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2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2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2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2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2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2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2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2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2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2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2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2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2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2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2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2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2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2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2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2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2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2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2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2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2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2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2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2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2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2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2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2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2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2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2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2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2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2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2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2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2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2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2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2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2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2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2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2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2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2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2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2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2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2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2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2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2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2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2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2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2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2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2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2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2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2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2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2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2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2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2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2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2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2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2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2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2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2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2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2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2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2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2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2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2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2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2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2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2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2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2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2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2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2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2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2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2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2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2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2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2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2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2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2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2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2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2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2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2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2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2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2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2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2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2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2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2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2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2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2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2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2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2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2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2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2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2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2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2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2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2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2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2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2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2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2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2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2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2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2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9" name="Google Shape;2739;p2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_AND_BODY_1">
    <p:bg>
      <p:bgPr>
        <a:solidFill>
          <a:schemeClr val="dk1"/>
        </a:solidFill>
      </p:bgPr>
    </p:bg>
    <p:spTree>
      <p:nvGrpSpPr>
        <p:cNvPr id="2740" name="Shape 2740"/>
        <p:cNvGrpSpPr/>
        <p:nvPr/>
      </p:nvGrpSpPr>
      <p:grpSpPr>
        <a:xfrm>
          <a:off x="0" y="0"/>
          <a:ext cx="0" cy="0"/>
          <a:chOff x="0" y="0"/>
          <a:chExt cx="0" cy="0"/>
        </a:xfrm>
      </p:grpSpPr>
      <p:pic>
        <p:nvPicPr>
          <p:cNvPr id="2741" name="Google Shape;2741;p30"/>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2742" name="Google Shape;2742;p3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30"/>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44" name="Google Shape;2744;p30"/>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745" name="Google Shape;2745;p3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46" name="Google Shape;2746;p3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30"/>
          <p:cNvSpPr txBox="1"/>
          <p:nvPr>
            <p:ph idx="2" type="subTitle"/>
          </p:nvPr>
        </p:nvSpPr>
        <p:spPr>
          <a:xfrm>
            <a:off x="581025" y="201937"/>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748" name="Google Shape;2748;p3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2749" name="Shape 2749"/>
        <p:cNvGrpSpPr/>
        <p:nvPr/>
      </p:nvGrpSpPr>
      <p:grpSpPr>
        <a:xfrm>
          <a:off x="0" y="0"/>
          <a:ext cx="0" cy="0"/>
          <a:chOff x="0" y="0"/>
          <a:chExt cx="0" cy="0"/>
        </a:xfrm>
      </p:grpSpPr>
      <p:grpSp>
        <p:nvGrpSpPr>
          <p:cNvPr id="2750" name="Google Shape;2750;p31"/>
          <p:cNvGrpSpPr/>
          <p:nvPr/>
        </p:nvGrpSpPr>
        <p:grpSpPr>
          <a:xfrm>
            <a:off x="2726703" y="6"/>
            <a:ext cx="3697033" cy="5143642"/>
            <a:chOff x="1926275" y="238125"/>
            <a:chExt cx="3765950" cy="5239525"/>
          </a:xfrm>
        </p:grpSpPr>
        <p:sp>
          <p:nvSpPr>
            <p:cNvPr id="2751" name="Google Shape;2751;p3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3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3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3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3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3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3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3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3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3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3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3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3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3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3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3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3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3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3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3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3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3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3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3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3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3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3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3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3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3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3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3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3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3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3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3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3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3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3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3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3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3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3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3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3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3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3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3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3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3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3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3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3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3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3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3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3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3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3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3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1" name="Google Shape;2811;p3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12" name="Google Shape;2812;p31"/>
          <p:cNvGrpSpPr/>
          <p:nvPr/>
        </p:nvGrpSpPr>
        <p:grpSpPr>
          <a:xfrm>
            <a:off x="2686261" y="2"/>
            <a:ext cx="2103910" cy="5143716"/>
            <a:chOff x="2726150" y="238125"/>
            <a:chExt cx="2142475" cy="5238000"/>
          </a:xfrm>
        </p:grpSpPr>
        <p:sp>
          <p:nvSpPr>
            <p:cNvPr id="2813" name="Google Shape;2813;p3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3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3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6" name="Google Shape;2816;p31"/>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17" name="Google Shape;2817;p31"/>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18" name="Google Shape;2818;p3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19" name="Google Shape;2819;p3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31"/>
          <p:cNvSpPr txBox="1"/>
          <p:nvPr>
            <p:ph idx="2" type="subTitle"/>
          </p:nvPr>
        </p:nvSpPr>
        <p:spPr>
          <a:xfrm>
            <a:off x="581025" y="209023"/>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2821" name="Google Shape;2821;p3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2822" name="Google Shape;2822;p31"/>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2823" name="Shape 2823"/>
        <p:cNvGrpSpPr/>
        <p:nvPr/>
      </p:nvGrpSpPr>
      <p:grpSpPr>
        <a:xfrm>
          <a:off x="0" y="0"/>
          <a:ext cx="0" cy="0"/>
          <a:chOff x="0" y="0"/>
          <a:chExt cx="0" cy="0"/>
        </a:xfrm>
      </p:grpSpPr>
      <p:sp>
        <p:nvSpPr>
          <p:cNvPr id="2824" name="Google Shape;2824;p3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5" name="Google Shape;2825;p32"/>
          <p:cNvGrpSpPr/>
          <p:nvPr/>
        </p:nvGrpSpPr>
        <p:grpSpPr>
          <a:xfrm>
            <a:off x="2686261" y="2"/>
            <a:ext cx="2103910" cy="5143716"/>
            <a:chOff x="2726150" y="238125"/>
            <a:chExt cx="2142475" cy="5238000"/>
          </a:xfrm>
        </p:grpSpPr>
        <p:sp>
          <p:nvSpPr>
            <p:cNvPr id="2826" name="Google Shape;2826;p3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3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3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9" name="Google Shape;2829;p32"/>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0" name="Google Shape;2830;p32"/>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31" name="Google Shape;2831;p3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32" name="Google Shape;2832;p3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32"/>
          <p:cNvSpPr txBox="1"/>
          <p:nvPr>
            <p:ph idx="2" type="subTitle"/>
          </p:nvPr>
        </p:nvSpPr>
        <p:spPr>
          <a:xfrm>
            <a:off x="581025" y="193025"/>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834" name="Google Shape;2834;p3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5" name="Google Shape;2835;p32"/>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36" name="Shape 2836"/>
        <p:cNvGrpSpPr/>
        <p:nvPr/>
      </p:nvGrpSpPr>
      <p:grpSpPr>
        <a:xfrm>
          <a:off x="0" y="0"/>
          <a:ext cx="0" cy="0"/>
          <a:chOff x="0" y="0"/>
          <a:chExt cx="0" cy="0"/>
        </a:xfrm>
      </p:grpSpPr>
      <p:sp>
        <p:nvSpPr>
          <p:cNvPr id="2837" name="Google Shape;2837;p33"/>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8" name="Google Shape;2838;p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39" name="Google Shape;2839;p3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40" name="Google Shape;2840;p3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841" name="Google Shape;2841;p33"/>
          <p:cNvGrpSpPr/>
          <p:nvPr/>
        </p:nvGrpSpPr>
        <p:grpSpPr>
          <a:xfrm>
            <a:off x="8041173" y="4778596"/>
            <a:ext cx="598277" cy="170409"/>
            <a:chOff x="238125" y="1822850"/>
            <a:chExt cx="7080200" cy="2016675"/>
          </a:xfrm>
        </p:grpSpPr>
        <p:sp>
          <p:nvSpPr>
            <p:cNvPr id="2842" name="Google Shape;2842;p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49" name="Google Shape;2849;p3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8099"/>
          </a:srgbClr>
        </a:solidFill>
      </p:bgPr>
    </p:bg>
    <p:spTree>
      <p:nvGrpSpPr>
        <p:cNvPr id="2850" name="Shape 2850"/>
        <p:cNvGrpSpPr/>
        <p:nvPr/>
      </p:nvGrpSpPr>
      <p:grpSpPr>
        <a:xfrm>
          <a:off x="0" y="0"/>
          <a:ext cx="0" cy="0"/>
          <a:chOff x="0" y="0"/>
          <a:chExt cx="0" cy="0"/>
        </a:xfrm>
      </p:grpSpPr>
      <p:sp>
        <p:nvSpPr>
          <p:cNvPr id="2851" name="Google Shape;2851;p34"/>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2" name="Google Shape;2852;p34"/>
          <p:cNvGrpSpPr/>
          <p:nvPr/>
        </p:nvGrpSpPr>
        <p:grpSpPr>
          <a:xfrm>
            <a:off x="6808166" y="782936"/>
            <a:ext cx="1845454" cy="1820064"/>
            <a:chOff x="5927502" y="551679"/>
            <a:chExt cx="2377550" cy="2344839"/>
          </a:xfrm>
        </p:grpSpPr>
        <p:grpSp>
          <p:nvGrpSpPr>
            <p:cNvPr id="2853" name="Google Shape;2853;p34"/>
            <p:cNvGrpSpPr/>
            <p:nvPr/>
          </p:nvGrpSpPr>
          <p:grpSpPr>
            <a:xfrm>
              <a:off x="5927502" y="551679"/>
              <a:ext cx="2377550" cy="653782"/>
              <a:chOff x="2159414" y="3486447"/>
              <a:chExt cx="2606105" cy="720500"/>
            </a:xfrm>
          </p:grpSpPr>
          <p:grpSp>
            <p:nvGrpSpPr>
              <p:cNvPr id="2854" name="Google Shape;2854;p34"/>
              <p:cNvGrpSpPr/>
              <p:nvPr/>
            </p:nvGrpSpPr>
            <p:grpSpPr>
              <a:xfrm>
                <a:off x="2159414" y="3486447"/>
                <a:ext cx="2606105" cy="49200"/>
                <a:chOff x="2159414" y="3486447"/>
                <a:chExt cx="2606105" cy="49200"/>
              </a:xfrm>
            </p:grpSpPr>
            <p:sp>
              <p:nvSpPr>
                <p:cNvPr id="2855" name="Google Shape;285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1" name="Google Shape;2871;p34"/>
              <p:cNvGrpSpPr/>
              <p:nvPr/>
            </p:nvGrpSpPr>
            <p:grpSpPr>
              <a:xfrm>
                <a:off x="2159414" y="3652838"/>
                <a:ext cx="2606105" cy="49200"/>
                <a:chOff x="2159414" y="3486447"/>
                <a:chExt cx="2606105" cy="49200"/>
              </a:xfrm>
            </p:grpSpPr>
            <p:sp>
              <p:nvSpPr>
                <p:cNvPr id="2872" name="Google Shape;287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8" name="Google Shape;2888;p34"/>
              <p:cNvGrpSpPr/>
              <p:nvPr/>
            </p:nvGrpSpPr>
            <p:grpSpPr>
              <a:xfrm>
                <a:off x="2159414" y="3819188"/>
                <a:ext cx="2606105" cy="49200"/>
                <a:chOff x="2159414" y="3486447"/>
                <a:chExt cx="2606105" cy="49200"/>
              </a:xfrm>
            </p:grpSpPr>
            <p:sp>
              <p:nvSpPr>
                <p:cNvPr id="2889" name="Google Shape;288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5" name="Google Shape;2905;p34"/>
              <p:cNvGrpSpPr/>
              <p:nvPr/>
            </p:nvGrpSpPr>
            <p:grpSpPr>
              <a:xfrm>
                <a:off x="2159414" y="3983540"/>
                <a:ext cx="2606105" cy="49200"/>
                <a:chOff x="2159414" y="3486447"/>
                <a:chExt cx="2606105" cy="49200"/>
              </a:xfrm>
            </p:grpSpPr>
            <p:sp>
              <p:nvSpPr>
                <p:cNvPr id="2906" name="Google Shape;290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2" name="Google Shape;2922;p34"/>
              <p:cNvGrpSpPr/>
              <p:nvPr/>
            </p:nvGrpSpPr>
            <p:grpSpPr>
              <a:xfrm>
                <a:off x="2159414" y="4157747"/>
                <a:ext cx="2606105" cy="49200"/>
                <a:chOff x="2159414" y="3486447"/>
                <a:chExt cx="2606105" cy="49200"/>
              </a:xfrm>
            </p:grpSpPr>
            <p:sp>
              <p:nvSpPr>
                <p:cNvPr id="2923" name="Google Shape;292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39" name="Google Shape;2939;p34"/>
            <p:cNvGrpSpPr/>
            <p:nvPr/>
          </p:nvGrpSpPr>
          <p:grpSpPr>
            <a:xfrm>
              <a:off x="5927502" y="1318162"/>
              <a:ext cx="2377550" cy="653782"/>
              <a:chOff x="2159414" y="3486447"/>
              <a:chExt cx="2606105" cy="720500"/>
            </a:xfrm>
          </p:grpSpPr>
          <p:grpSp>
            <p:nvGrpSpPr>
              <p:cNvPr id="2940" name="Google Shape;2940;p34"/>
              <p:cNvGrpSpPr/>
              <p:nvPr/>
            </p:nvGrpSpPr>
            <p:grpSpPr>
              <a:xfrm>
                <a:off x="2159414" y="3486447"/>
                <a:ext cx="2606105" cy="49200"/>
                <a:chOff x="2159414" y="3486447"/>
                <a:chExt cx="2606105" cy="49200"/>
              </a:xfrm>
            </p:grpSpPr>
            <p:sp>
              <p:nvSpPr>
                <p:cNvPr id="2941" name="Google Shape;294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7" name="Google Shape;2957;p34"/>
              <p:cNvGrpSpPr/>
              <p:nvPr/>
            </p:nvGrpSpPr>
            <p:grpSpPr>
              <a:xfrm>
                <a:off x="2159414" y="3652838"/>
                <a:ext cx="2606105" cy="49200"/>
                <a:chOff x="2159414" y="3486447"/>
                <a:chExt cx="2606105" cy="49200"/>
              </a:xfrm>
            </p:grpSpPr>
            <p:sp>
              <p:nvSpPr>
                <p:cNvPr id="2958" name="Google Shape;2958;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4" name="Google Shape;2974;p34"/>
              <p:cNvGrpSpPr/>
              <p:nvPr/>
            </p:nvGrpSpPr>
            <p:grpSpPr>
              <a:xfrm>
                <a:off x="2159414" y="3819188"/>
                <a:ext cx="2606105" cy="49200"/>
                <a:chOff x="2159414" y="3486447"/>
                <a:chExt cx="2606105" cy="49200"/>
              </a:xfrm>
            </p:grpSpPr>
            <p:sp>
              <p:nvSpPr>
                <p:cNvPr id="2975" name="Google Shape;297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1" name="Google Shape;2991;p34"/>
              <p:cNvGrpSpPr/>
              <p:nvPr/>
            </p:nvGrpSpPr>
            <p:grpSpPr>
              <a:xfrm>
                <a:off x="2159414" y="3983540"/>
                <a:ext cx="2606105" cy="49200"/>
                <a:chOff x="2159414" y="3486447"/>
                <a:chExt cx="2606105" cy="49200"/>
              </a:xfrm>
            </p:grpSpPr>
            <p:sp>
              <p:nvSpPr>
                <p:cNvPr id="2992" name="Google Shape;299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8" name="Google Shape;3008;p34"/>
              <p:cNvGrpSpPr/>
              <p:nvPr/>
            </p:nvGrpSpPr>
            <p:grpSpPr>
              <a:xfrm>
                <a:off x="2159414" y="4157747"/>
                <a:ext cx="2606105" cy="49200"/>
                <a:chOff x="2159414" y="3486447"/>
                <a:chExt cx="2606105" cy="49200"/>
              </a:xfrm>
            </p:grpSpPr>
            <p:sp>
              <p:nvSpPr>
                <p:cNvPr id="3009" name="Google Shape;300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25" name="Google Shape;3025;p34"/>
            <p:cNvGrpSpPr/>
            <p:nvPr/>
          </p:nvGrpSpPr>
          <p:grpSpPr>
            <a:xfrm>
              <a:off x="5927502" y="2084662"/>
              <a:ext cx="2377550" cy="44644"/>
              <a:chOff x="2159414" y="3486447"/>
              <a:chExt cx="2606105" cy="49200"/>
            </a:xfrm>
          </p:grpSpPr>
          <p:sp>
            <p:nvSpPr>
              <p:cNvPr id="3026" name="Google Shape;302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2" name="Google Shape;3042;p34"/>
            <p:cNvGrpSpPr/>
            <p:nvPr/>
          </p:nvGrpSpPr>
          <p:grpSpPr>
            <a:xfrm>
              <a:off x="5927502" y="2235645"/>
              <a:ext cx="2377550" cy="44644"/>
              <a:chOff x="2159414" y="3486447"/>
              <a:chExt cx="2606105" cy="49200"/>
            </a:xfrm>
          </p:grpSpPr>
          <p:sp>
            <p:nvSpPr>
              <p:cNvPr id="3043" name="Google Shape;304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9" name="Google Shape;3059;p34"/>
            <p:cNvGrpSpPr/>
            <p:nvPr/>
          </p:nvGrpSpPr>
          <p:grpSpPr>
            <a:xfrm>
              <a:off x="5927502" y="2386591"/>
              <a:ext cx="2377550" cy="44644"/>
              <a:chOff x="2159414" y="3486447"/>
              <a:chExt cx="2606105" cy="49200"/>
            </a:xfrm>
          </p:grpSpPr>
          <p:sp>
            <p:nvSpPr>
              <p:cNvPr id="3060" name="Google Shape;3060;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6" name="Google Shape;3076;p34"/>
            <p:cNvGrpSpPr/>
            <p:nvPr/>
          </p:nvGrpSpPr>
          <p:grpSpPr>
            <a:xfrm>
              <a:off x="5927502" y="2535724"/>
              <a:ext cx="2377550" cy="44644"/>
              <a:chOff x="2159414" y="3486447"/>
              <a:chExt cx="2606105" cy="49200"/>
            </a:xfrm>
          </p:grpSpPr>
          <p:sp>
            <p:nvSpPr>
              <p:cNvPr id="3077" name="Google Shape;3077;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3" name="Google Shape;3093;p34"/>
            <p:cNvGrpSpPr/>
            <p:nvPr/>
          </p:nvGrpSpPr>
          <p:grpSpPr>
            <a:xfrm>
              <a:off x="5927502" y="2693800"/>
              <a:ext cx="2377550" cy="44644"/>
              <a:chOff x="2159414" y="3486447"/>
              <a:chExt cx="2606105" cy="49200"/>
            </a:xfrm>
          </p:grpSpPr>
          <p:sp>
            <p:nvSpPr>
              <p:cNvPr id="3094" name="Google Shape;3094;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0" name="Google Shape;3110;p34"/>
            <p:cNvGrpSpPr/>
            <p:nvPr/>
          </p:nvGrpSpPr>
          <p:grpSpPr>
            <a:xfrm>
              <a:off x="5927502" y="2851875"/>
              <a:ext cx="2377550" cy="44644"/>
              <a:chOff x="2159414" y="3486447"/>
              <a:chExt cx="2606105" cy="49200"/>
            </a:xfrm>
          </p:grpSpPr>
          <p:sp>
            <p:nvSpPr>
              <p:cNvPr id="3111" name="Google Shape;311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27" name="Google Shape;3127;p34"/>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28" name="Google Shape;3128;p3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29" name="Google Shape;3129;p3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30" name="Google Shape;3130;p3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31" name="Google Shape;3131;p34"/>
          <p:cNvGrpSpPr/>
          <p:nvPr/>
        </p:nvGrpSpPr>
        <p:grpSpPr>
          <a:xfrm>
            <a:off x="8041173" y="4778596"/>
            <a:ext cx="598277" cy="170409"/>
            <a:chOff x="238125" y="1822850"/>
            <a:chExt cx="7080200" cy="2016675"/>
          </a:xfrm>
        </p:grpSpPr>
        <p:sp>
          <p:nvSpPr>
            <p:cNvPr id="3132" name="Google Shape;3132;p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9" name="Google Shape;3139;p3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40" name="Shape 3140"/>
        <p:cNvGrpSpPr/>
        <p:nvPr/>
      </p:nvGrpSpPr>
      <p:grpSpPr>
        <a:xfrm>
          <a:off x="0" y="0"/>
          <a:ext cx="0" cy="0"/>
          <a:chOff x="0" y="0"/>
          <a:chExt cx="0" cy="0"/>
        </a:xfrm>
      </p:grpSpPr>
      <p:sp>
        <p:nvSpPr>
          <p:cNvPr id="3141" name="Google Shape;3141;p35"/>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42" name="Google Shape;3142;p3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43" name="Google Shape;3143;p35"/>
          <p:cNvGrpSpPr/>
          <p:nvPr/>
        </p:nvGrpSpPr>
        <p:grpSpPr>
          <a:xfrm>
            <a:off x="8041173" y="4778596"/>
            <a:ext cx="598277" cy="170409"/>
            <a:chOff x="238125" y="1822850"/>
            <a:chExt cx="7080200" cy="2016675"/>
          </a:xfrm>
        </p:grpSpPr>
        <p:sp>
          <p:nvSpPr>
            <p:cNvPr id="3144" name="Google Shape;3144;p3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3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3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3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3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3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3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1" name="Google Shape;3151;p3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3152" name="Shape 3152"/>
        <p:cNvGrpSpPr/>
        <p:nvPr/>
      </p:nvGrpSpPr>
      <p:grpSpPr>
        <a:xfrm>
          <a:off x="0" y="0"/>
          <a:ext cx="0" cy="0"/>
          <a:chOff x="0" y="0"/>
          <a:chExt cx="0" cy="0"/>
        </a:xfrm>
      </p:grpSpPr>
      <p:sp>
        <p:nvSpPr>
          <p:cNvPr id="3153" name="Google Shape;3153;p3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36"/>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55" name="Google Shape;3155;p3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56" name="Google Shape;3156;p3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57" name="Shape 3157"/>
        <p:cNvGrpSpPr/>
        <p:nvPr/>
      </p:nvGrpSpPr>
      <p:grpSpPr>
        <a:xfrm>
          <a:off x="0" y="0"/>
          <a:ext cx="0" cy="0"/>
          <a:chOff x="0" y="0"/>
          <a:chExt cx="0" cy="0"/>
        </a:xfrm>
      </p:grpSpPr>
      <p:sp>
        <p:nvSpPr>
          <p:cNvPr id="3158" name="Google Shape;3158;p37"/>
          <p:cNvSpPr txBox="1"/>
          <p:nvPr>
            <p:ph type="title"/>
          </p:nvPr>
        </p:nvSpPr>
        <p:spPr>
          <a:xfrm>
            <a:off x="311700" y="245972"/>
            <a:ext cx="2808000" cy="9042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159" name="Google Shape;3159;p3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60" name="Google Shape;3160;p37"/>
          <p:cNvSpPr txBox="1"/>
          <p:nvPr>
            <p:ph idx="1" type="body"/>
          </p:nvPr>
        </p:nvSpPr>
        <p:spPr>
          <a:xfrm>
            <a:off x="311700" y="1311825"/>
            <a:ext cx="3999900" cy="326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grpSp>
        <p:nvGrpSpPr>
          <p:cNvPr id="3161" name="Google Shape;3161;p37"/>
          <p:cNvGrpSpPr/>
          <p:nvPr/>
        </p:nvGrpSpPr>
        <p:grpSpPr>
          <a:xfrm>
            <a:off x="8041173" y="4778596"/>
            <a:ext cx="598277" cy="170409"/>
            <a:chOff x="238125" y="1822850"/>
            <a:chExt cx="7080200" cy="2016675"/>
          </a:xfrm>
        </p:grpSpPr>
        <p:sp>
          <p:nvSpPr>
            <p:cNvPr id="3162" name="Google Shape;3162;p3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3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3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3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3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3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3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9" name="Google Shape;3169;p3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70" name="Shape 3170"/>
        <p:cNvGrpSpPr/>
        <p:nvPr/>
      </p:nvGrpSpPr>
      <p:grpSpPr>
        <a:xfrm>
          <a:off x="0" y="0"/>
          <a:ext cx="0" cy="0"/>
          <a:chOff x="0" y="0"/>
          <a:chExt cx="0" cy="0"/>
        </a:xfrm>
      </p:grpSpPr>
      <p:sp>
        <p:nvSpPr>
          <p:cNvPr id="3171" name="Google Shape;3171;p3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172" name="Google Shape;3172;p3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73" name="Shape 3173"/>
        <p:cNvGrpSpPr/>
        <p:nvPr/>
      </p:nvGrpSpPr>
      <p:grpSpPr>
        <a:xfrm>
          <a:off x="0" y="0"/>
          <a:ext cx="0" cy="0"/>
          <a:chOff x="0" y="0"/>
          <a:chExt cx="0" cy="0"/>
        </a:xfrm>
      </p:grpSpPr>
      <p:sp>
        <p:nvSpPr>
          <p:cNvPr id="3174" name="Google Shape;3174;p3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3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176" name="Google Shape;3176;p3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p:txBody>
      </p:sp>
      <p:sp>
        <p:nvSpPr>
          <p:cNvPr id="3177" name="Google Shape;3177;p3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30200" lvl="0" marL="457200" rtl="0">
              <a:spcBef>
                <a:spcPts val="0"/>
              </a:spcBef>
              <a:spcAft>
                <a:spcPts val="0"/>
              </a:spcAft>
              <a:buSzPts val="16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04800" lvl="2" marL="1371600" rtl="0">
              <a:spcBef>
                <a:spcPts val="0"/>
              </a:spcBef>
              <a:spcAft>
                <a:spcPts val="0"/>
              </a:spcAft>
              <a:buClr>
                <a:schemeClr val="lt2"/>
              </a:buClr>
              <a:buSzPts val="1200"/>
              <a:buChar char="■"/>
              <a:defRPr>
                <a:solidFill>
                  <a:schemeClr val="lt1"/>
                </a:solidFill>
              </a:defRPr>
            </a:lvl3pPr>
            <a:lvl4pPr indent="-304800" lvl="3" marL="1828800" rtl="0">
              <a:spcBef>
                <a:spcPts val="0"/>
              </a:spcBef>
              <a:spcAft>
                <a:spcPts val="0"/>
              </a:spcAft>
              <a:buClr>
                <a:schemeClr val="lt2"/>
              </a:buClr>
              <a:buSzPts val="1200"/>
              <a:buChar char="●"/>
              <a:defRPr>
                <a:solidFill>
                  <a:schemeClr val="lt1"/>
                </a:solidFill>
              </a:defRPr>
            </a:lvl4pPr>
            <a:lvl5pPr indent="-292100" lvl="4" marL="2286000" rtl="0">
              <a:spcBef>
                <a:spcPts val="0"/>
              </a:spcBef>
              <a:spcAft>
                <a:spcPts val="0"/>
              </a:spcAft>
              <a:buClr>
                <a:schemeClr val="lt2"/>
              </a:buClr>
              <a:buSzPts val="1000"/>
              <a:buChar char="○"/>
              <a:defRPr>
                <a:solidFill>
                  <a:schemeClr val="lt1"/>
                </a:solidFill>
              </a:defRPr>
            </a:lvl5pPr>
            <a:lvl6pPr indent="-292100" lvl="5" marL="2743200" rtl="0">
              <a:spcBef>
                <a:spcPts val="0"/>
              </a:spcBef>
              <a:spcAft>
                <a:spcPts val="0"/>
              </a:spcAft>
              <a:buClr>
                <a:schemeClr val="lt2"/>
              </a:buClr>
              <a:buSzPts val="1000"/>
              <a:buChar char="■"/>
              <a:defRPr>
                <a:solidFill>
                  <a:schemeClr val="lt1"/>
                </a:solidFill>
              </a:defRPr>
            </a:lvl6pPr>
            <a:lvl7pPr indent="-292100" lvl="6" marL="3200400" rtl="0">
              <a:spcBef>
                <a:spcPts val="0"/>
              </a:spcBef>
              <a:spcAft>
                <a:spcPts val="0"/>
              </a:spcAft>
              <a:buClr>
                <a:schemeClr val="lt2"/>
              </a:buClr>
              <a:buSzPts val="1000"/>
              <a:buChar char="●"/>
              <a:defRPr>
                <a:solidFill>
                  <a:schemeClr val="lt1"/>
                </a:solidFill>
              </a:defRPr>
            </a:lvl7pPr>
            <a:lvl8pPr indent="-285750" lvl="7" marL="3657600" rtl="0">
              <a:spcBef>
                <a:spcPts val="0"/>
              </a:spcBef>
              <a:spcAft>
                <a:spcPts val="0"/>
              </a:spcAft>
              <a:buClr>
                <a:schemeClr val="lt2"/>
              </a:buClr>
              <a:buSzPts val="900"/>
              <a:buChar char="○"/>
              <a:defRPr>
                <a:solidFill>
                  <a:schemeClr val="lt1"/>
                </a:solidFill>
              </a:defRPr>
            </a:lvl8pPr>
            <a:lvl9pPr indent="-285750" lvl="8" marL="4114800" rtl="0">
              <a:spcBef>
                <a:spcPts val="0"/>
              </a:spcBef>
              <a:spcAft>
                <a:spcPts val="0"/>
              </a:spcAft>
              <a:buClr>
                <a:schemeClr val="lt2"/>
              </a:buClr>
              <a:buSzPts val="900"/>
              <a:buChar char="■"/>
              <a:defRPr>
                <a:solidFill>
                  <a:schemeClr val="lt1"/>
                </a:solidFill>
              </a:defRPr>
            </a:lvl9pPr>
          </a:lstStyle>
          <a:p/>
        </p:txBody>
      </p:sp>
      <p:sp>
        <p:nvSpPr>
          <p:cNvPr id="3178" name="Google Shape;3178;p3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79" name="Google Shape;3179;p3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0" name="Google Shape;3180;p39"/>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3181" name="Shape 3181"/>
        <p:cNvGrpSpPr/>
        <p:nvPr/>
      </p:nvGrpSpPr>
      <p:grpSpPr>
        <a:xfrm>
          <a:off x="0" y="0"/>
          <a:ext cx="0" cy="0"/>
          <a:chOff x="0" y="0"/>
          <a:chExt cx="0" cy="0"/>
        </a:xfrm>
      </p:grpSpPr>
      <p:sp>
        <p:nvSpPr>
          <p:cNvPr id="3182" name="Google Shape;3182;p4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83" name="Google Shape;3183;p40"/>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3184" name="Google Shape;3184;p4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5" name="Google Shape;3185;p40"/>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3186" name="Shape 3186"/>
        <p:cNvGrpSpPr/>
        <p:nvPr/>
      </p:nvGrpSpPr>
      <p:grpSpPr>
        <a:xfrm>
          <a:off x="0" y="0"/>
          <a:ext cx="0" cy="0"/>
          <a:chOff x="0" y="0"/>
          <a:chExt cx="0" cy="0"/>
        </a:xfrm>
      </p:grpSpPr>
      <p:sp>
        <p:nvSpPr>
          <p:cNvPr id="3187" name="Google Shape;3187;p4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BLANK_2">
    <p:bg>
      <p:bgPr>
        <a:solidFill>
          <a:schemeClr val="dk1"/>
        </a:solidFill>
      </p:bgPr>
    </p:bg>
    <p:spTree>
      <p:nvGrpSpPr>
        <p:cNvPr id="3188" name="Shape 3188"/>
        <p:cNvGrpSpPr/>
        <p:nvPr/>
      </p:nvGrpSpPr>
      <p:grpSpPr>
        <a:xfrm>
          <a:off x="0" y="0"/>
          <a:ext cx="0" cy="0"/>
          <a:chOff x="0" y="0"/>
          <a:chExt cx="0" cy="0"/>
        </a:xfrm>
      </p:grpSpPr>
      <p:grpSp>
        <p:nvGrpSpPr>
          <p:cNvPr id="3189" name="Google Shape;3189;p42"/>
          <p:cNvGrpSpPr/>
          <p:nvPr/>
        </p:nvGrpSpPr>
        <p:grpSpPr>
          <a:xfrm>
            <a:off x="3689202" y="6"/>
            <a:ext cx="3697033" cy="5143642"/>
            <a:chOff x="1926275" y="238125"/>
            <a:chExt cx="3765950" cy="5239525"/>
          </a:xfrm>
        </p:grpSpPr>
        <p:sp>
          <p:nvSpPr>
            <p:cNvPr id="3190" name="Google Shape;3190;p42"/>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42"/>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42"/>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42"/>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42"/>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42"/>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42"/>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42"/>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42"/>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42"/>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42"/>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42"/>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42"/>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42"/>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42"/>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42"/>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42"/>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42"/>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42"/>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42"/>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42"/>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42"/>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42"/>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42"/>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42"/>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42"/>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42"/>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42"/>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42"/>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42"/>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42"/>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42"/>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42"/>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42"/>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42"/>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42"/>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42"/>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42"/>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42"/>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42"/>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42"/>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42"/>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42"/>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42"/>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42"/>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42"/>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42"/>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42"/>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42"/>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42"/>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42"/>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42"/>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42"/>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42"/>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42"/>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42"/>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42"/>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42"/>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42"/>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42"/>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0" name="Google Shape;3250;p42"/>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4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5000"/>
              </a:srgbClr>
            </a:outerShdw>
          </a:effectLst>
        </p:spPr>
      </p:sp>
      <p:sp>
        <p:nvSpPr>
          <p:cNvPr id="3252" name="Google Shape;3252;p42"/>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3253" name="Google Shape;3253;p42"/>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3254" name="Google Shape;3254;p42"/>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255" name="Google Shape;3255;p42"/>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3256" name="Shape 3256"/>
        <p:cNvGrpSpPr/>
        <p:nvPr/>
      </p:nvGrpSpPr>
      <p:grpSpPr>
        <a:xfrm>
          <a:off x="0" y="0"/>
          <a:ext cx="0" cy="0"/>
          <a:chOff x="0" y="0"/>
          <a:chExt cx="0" cy="0"/>
        </a:xfrm>
      </p:grpSpPr>
      <p:grpSp>
        <p:nvGrpSpPr>
          <p:cNvPr id="3257" name="Google Shape;3257;p43"/>
          <p:cNvGrpSpPr/>
          <p:nvPr/>
        </p:nvGrpSpPr>
        <p:grpSpPr>
          <a:xfrm>
            <a:off x="3698727" y="6"/>
            <a:ext cx="3697033" cy="5143642"/>
            <a:chOff x="1926275" y="238125"/>
            <a:chExt cx="3765950" cy="5239525"/>
          </a:xfrm>
        </p:grpSpPr>
        <p:sp>
          <p:nvSpPr>
            <p:cNvPr id="3258" name="Google Shape;3258;p4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4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4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4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4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4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4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4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4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4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4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4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4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4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4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4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4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4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4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4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4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4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4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4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4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4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4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4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4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4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4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4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4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4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4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4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4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4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4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4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4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4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4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4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4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4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4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4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4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4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4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4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4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4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4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4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4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4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4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4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8" name="Google Shape;3318;p43"/>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4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320" name="Google Shape;3320;p43"/>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5000"/>
              </a:srgbClr>
            </a:outerShdw>
          </a:effectLst>
        </p:spPr>
      </p:sp>
      <p:sp>
        <p:nvSpPr>
          <p:cNvPr id="3321" name="Google Shape;3321;p4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322" name="Google Shape;3322;p43"/>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3323" name="Shape 3323"/>
        <p:cNvGrpSpPr/>
        <p:nvPr/>
      </p:nvGrpSpPr>
      <p:grpSpPr>
        <a:xfrm>
          <a:off x="0" y="0"/>
          <a:ext cx="0" cy="0"/>
          <a:chOff x="0" y="0"/>
          <a:chExt cx="0" cy="0"/>
        </a:xfrm>
      </p:grpSpPr>
      <p:grpSp>
        <p:nvGrpSpPr>
          <p:cNvPr id="3324" name="Google Shape;3324;p44"/>
          <p:cNvGrpSpPr/>
          <p:nvPr/>
        </p:nvGrpSpPr>
        <p:grpSpPr>
          <a:xfrm>
            <a:off x="3698727" y="6"/>
            <a:ext cx="3697033" cy="5143642"/>
            <a:chOff x="1926275" y="238125"/>
            <a:chExt cx="3765950" cy="5239525"/>
          </a:xfrm>
        </p:grpSpPr>
        <p:sp>
          <p:nvSpPr>
            <p:cNvPr id="3325" name="Google Shape;3325;p4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4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4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4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4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4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4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4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4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4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4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4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4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4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4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4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4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4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4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4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4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4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4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4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4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4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4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4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4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4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4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4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4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4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4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4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4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4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4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4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4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4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4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4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4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4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4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4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4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4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4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4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4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4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4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4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4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4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4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4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5" name="Google Shape;3385;p44"/>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4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387" name="Google Shape;3387;p44"/>
          <p:cNvGrpSpPr/>
          <p:nvPr/>
        </p:nvGrpSpPr>
        <p:grpSpPr>
          <a:xfrm>
            <a:off x="1285921" y="2144122"/>
            <a:ext cx="2868897" cy="817157"/>
            <a:chOff x="238125" y="1822850"/>
            <a:chExt cx="7080200" cy="2016675"/>
          </a:xfrm>
        </p:grpSpPr>
        <p:sp>
          <p:nvSpPr>
            <p:cNvPr id="3388" name="Google Shape;3388;p4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4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4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4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4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4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4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95" name="Google Shape;3395;p44"/>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5000"/>
              </a:srgbClr>
            </a:outerShdw>
          </a:effectLst>
        </p:spPr>
      </p:sp>
      <p:sp>
        <p:nvSpPr>
          <p:cNvPr id="3396" name="Google Shape;3396;p4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3397" name="Shape 3397"/>
        <p:cNvGrpSpPr/>
        <p:nvPr/>
      </p:nvGrpSpPr>
      <p:grpSpPr>
        <a:xfrm>
          <a:off x="0" y="0"/>
          <a:ext cx="0" cy="0"/>
          <a:chOff x="0" y="0"/>
          <a:chExt cx="0" cy="0"/>
        </a:xfrm>
      </p:grpSpPr>
      <p:sp>
        <p:nvSpPr>
          <p:cNvPr id="3398" name="Google Shape;3398;p45"/>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4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400" name="Google Shape;3400;p45"/>
          <p:cNvGrpSpPr/>
          <p:nvPr/>
        </p:nvGrpSpPr>
        <p:grpSpPr>
          <a:xfrm>
            <a:off x="1285921" y="2144122"/>
            <a:ext cx="2868897" cy="817157"/>
            <a:chOff x="238125" y="1822850"/>
            <a:chExt cx="7080200" cy="2016675"/>
          </a:xfrm>
        </p:grpSpPr>
        <p:sp>
          <p:nvSpPr>
            <p:cNvPr id="3401" name="Google Shape;3401;p4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4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4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4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4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4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4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8" name="Google Shape;3408;p45"/>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5000"/>
              </a:srgbClr>
            </a:outerShdw>
          </a:effectLst>
        </p:spPr>
      </p:sp>
      <p:sp>
        <p:nvSpPr>
          <p:cNvPr id="3409" name="Google Shape;3409;p4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3410" name="Shape 3410"/>
        <p:cNvGrpSpPr/>
        <p:nvPr/>
      </p:nvGrpSpPr>
      <p:grpSpPr>
        <a:xfrm>
          <a:off x="0" y="0"/>
          <a:ext cx="0" cy="0"/>
          <a:chOff x="0" y="0"/>
          <a:chExt cx="0" cy="0"/>
        </a:xfrm>
      </p:grpSpPr>
      <p:sp>
        <p:nvSpPr>
          <p:cNvPr id="3411" name="Google Shape;3411;p46"/>
          <p:cNvSpPr txBox="1"/>
          <p:nvPr>
            <p:ph type="ctrTitle"/>
          </p:nvPr>
        </p:nvSpPr>
        <p:spPr>
          <a:xfrm>
            <a:off x="589085" y="1274885"/>
            <a:ext cx="4317000" cy="1428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Inter Black"/>
              <a:buNone/>
              <a:defRPr sz="30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12" name="Google Shape;3412;p46"/>
          <p:cNvSpPr txBox="1"/>
          <p:nvPr>
            <p:ph idx="1" type="subTitle"/>
          </p:nvPr>
        </p:nvSpPr>
        <p:spPr>
          <a:xfrm>
            <a:off x="589085" y="3024554"/>
            <a:ext cx="4317000" cy="989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515151"/>
              </a:buClr>
              <a:buSzPts val="1500"/>
              <a:buNone/>
              <a:defRPr b="0" i="0" sz="1500">
                <a:solidFill>
                  <a:srgbClr val="515151"/>
                </a:solidFill>
                <a:latin typeface="Inter"/>
                <a:ea typeface="Inter"/>
                <a:cs typeface="Inter"/>
                <a:sym typeface="Inter"/>
              </a:defRPr>
            </a:lvl1pPr>
            <a:lvl2pPr lvl="1" rtl="0" algn="ctr">
              <a:lnSpc>
                <a:spcPct val="90000"/>
              </a:lnSpc>
              <a:spcBef>
                <a:spcPts val="400"/>
              </a:spcBef>
              <a:spcAft>
                <a:spcPts val="0"/>
              </a:spcAft>
              <a:buClr>
                <a:schemeClr val="lt1"/>
              </a:buClr>
              <a:buSzPts val="1500"/>
              <a:buNone/>
              <a:defRPr sz="1500"/>
            </a:lvl2pPr>
            <a:lvl3pPr lvl="2" rtl="0" algn="ctr">
              <a:lnSpc>
                <a:spcPct val="90000"/>
              </a:lnSpc>
              <a:spcBef>
                <a:spcPts val="400"/>
              </a:spcBef>
              <a:spcAft>
                <a:spcPts val="0"/>
              </a:spcAft>
              <a:buClr>
                <a:schemeClr val="lt1"/>
              </a:buClr>
              <a:buSzPts val="1400"/>
              <a:buNone/>
              <a:defRPr sz="1400"/>
            </a:lvl3pPr>
            <a:lvl4pPr lvl="3" rtl="0" algn="ctr">
              <a:lnSpc>
                <a:spcPct val="90000"/>
              </a:lnSpc>
              <a:spcBef>
                <a:spcPts val="400"/>
              </a:spcBef>
              <a:spcAft>
                <a:spcPts val="0"/>
              </a:spcAft>
              <a:buClr>
                <a:schemeClr val="lt1"/>
              </a:buClr>
              <a:buSzPts val="1200"/>
              <a:buNone/>
              <a:defRPr sz="1200"/>
            </a:lvl4pPr>
            <a:lvl5pPr lvl="4" rtl="0" algn="ctr">
              <a:lnSpc>
                <a:spcPct val="90000"/>
              </a:lnSpc>
              <a:spcBef>
                <a:spcPts val="400"/>
              </a:spcBef>
              <a:spcAft>
                <a:spcPts val="0"/>
              </a:spcAft>
              <a:buClr>
                <a:schemeClr val="lt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3413" name="Shape 3413"/>
        <p:cNvGrpSpPr/>
        <p:nvPr/>
      </p:nvGrpSpPr>
      <p:grpSpPr>
        <a:xfrm>
          <a:off x="0" y="0"/>
          <a:ext cx="0" cy="0"/>
          <a:chOff x="0" y="0"/>
          <a:chExt cx="0" cy="0"/>
        </a:xfrm>
      </p:grpSpPr>
      <p:sp>
        <p:nvSpPr>
          <p:cNvPr id="3414" name="Google Shape;3414;p47"/>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3415" name="Google Shape;3415;p47"/>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rtl="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rtl="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rtl="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rtl="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16" name="Google Shape;3416;p47"/>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Inter Black"/>
              <a:buNone/>
              <a:defRPr sz="3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3417" name="Shape 3417"/>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1">
  <p:cSld name="TITLE_AND_BODY_3_1_1">
    <p:spTree>
      <p:nvGrpSpPr>
        <p:cNvPr id="3418" name="Shape 3418"/>
        <p:cNvGrpSpPr/>
        <p:nvPr/>
      </p:nvGrpSpPr>
      <p:grpSpPr>
        <a:xfrm>
          <a:off x="0" y="0"/>
          <a:ext cx="0" cy="0"/>
          <a:chOff x="0" y="0"/>
          <a:chExt cx="0" cy="0"/>
        </a:xfrm>
      </p:grpSpPr>
      <p:sp>
        <p:nvSpPr>
          <p:cNvPr id="3419" name="Google Shape;3419;p49"/>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800"/>
            </a:lvl1pPr>
            <a:lvl2pPr lvl="1" rtl="0" algn="l">
              <a:lnSpc>
                <a:spcPct val="115000"/>
              </a:lnSpc>
              <a:spcBef>
                <a:spcPts val="0"/>
              </a:spcBef>
              <a:spcAft>
                <a:spcPts val="0"/>
              </a:spcAft>
              <a:buSzPts val="2800"/>
              <a:buNone/>
              <a:defRPr/>
            </a:lvl2pPr>
            <a:lvl3pPr lvl="2" rtl="0" algn="l">
              <a:lnSpc>
                <a:spcPct val="115000"/>
              </a:lnSpc>
              <a:spcBef>
                <a:spcPts val="0"/>
              </a:spcBef>
              <a:spcAft>
                <a:spcPts val="0"/>
              </a:spcAft>
              <a:buSzPts val="2800"/>
              <a:buNone/>
              <a:defRPr/>
            </a:lvl3pPr>
            <a:lvl4pPr lvl="3" rtl="0" algn="l">
              <a:lnSpc>
                <a:spcPct val="115000"/>
              </a:lnSpc>
              <a:spcBef>
                <a:spcPts val="0"/>
              </a:spcBef>
              <a:spcAft>
                <a:spcPts val="0"/>
              </a:spcAft>
              <a:buSzPts val="2800"/>
              <a:buNone/>
              <a:defRPr/>
            </a:lvl4pPr>
            <a:lvl5pPr lvl="4" rtl="0" algn="l">
              <a:lnSpc>
                <a:spcPct val="115000"/>
              </a:lnSpc>
              <a:spcBef>
                <a:spcPts val="0"/>
              </a:spcBef>
              <a:spcAft>
                <a:spcPts val="0"/>
              </a:spcAft>
              <a:buSzPts val="2800"/>
              <a:buNone/>
              <a:defRPr/>
            </a:lvl5pPr>
            <a:lvl6pPr lvl="5" rtl="0" algn="l">
              <a:lnSpc>
                <a:spcPct val="115000"/>
              </a:lnSpc>
              <a:spcBef>
                <a:spcPts val="0"/>
              </a:spcBef>
              <a:spcAft>
                <a:spcPts val="0"/>
              </a:spcAft>
              <a:buSzPts val="2800"/>
              <a:buNone/>
              <a:defRPr/>
            </a:lvl6pPr>
            <a:lvl7pPr lvl="6" rtl="0" algn="l">
              <a:lnSpc>
                <a:spcPct val="115000"/>
              </a:lnSpc>
              <a:spcBef>
                <a:spcPts val="0"/>
              </a:spcBef>
              <a:spcAft>
                <a:spcPts val="0"/>
              </a:spcAft>
              <a:buSzPts val="2800"/>
              <a:buNone/>
              <a:defRPr/>
            </a:lvl7pPr>
            <a:lvl8pPr lvl="7" rtl="0" algn="l">
              <a:lnSpc>
                <a:spcPct val="115000"/>
              </a:lnSpc>
              <a:spcBef>
                <a:spcPts val="0"/>
              </a:spcBef>
              <a:spcAft>
                <a:spcPts val="0"/>
              </a:spcAft>
              <a:buSzPts val="2800"/>
              <a:buNone/>
              <a:defRPr/>
            </a:lvl8pPr>
            <a:lvl9pPr lvl="8" rtl="0" algn="l">
              <a:lnSpc>
                <a:spcPct val="115000"/>
              </a:lnSpc>
              <a:spcBef>
                <a:spcPts val="0"/>
              </a:spcBef>
              <a:spcAft>
                <a:spcPts val="0"/>
              </a:spcAft>
              <a:buSzPts val="2800"/>
              <a:buNone/>
              <a:defRPr/>
            </a:lvl9pPr>
          </a:lstStyle>
          <a:p/>
        </p:txBody>
      </p:sp>
      <p:sp>
        <p:nvSpPr>
          <p:cNvPr id="3420" name="Google Shape;3420;p4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21" name="Google Shape;3421;p49"/>
          <p:cNvGrpSpPr/>
          <p:nvPr/>
        </p:nvGrpSpPr>
        <p:grpSpPr>
          <a:xfrm>
            <a:off x="8041173" y="4778596"/>
            <a:ext cx="598277" cy="170409"/>
            <a:chOff x="238125" y="1822850"/>
            <a:chExt cx="7080200" cy="2016675"/>
          </a:xfrm>
        </p:grpSpPr>
        <p:sp>
          <p:nvSpPr>
            <p:cNvPr id="3422" name="Google Shape;3422;p4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3" name="Google Shape;3423;p4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4" name="Google Shape;3424;p4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5" name="Google Shape;3425;p4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6" name="Google Shape;3426;p4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7" name="Google Shape;3427;p4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8" name="Google Shape;3428;p4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29" name="Google Shape;3429;p49"/>
          <p:cNvSpPr txBox="1"/>
          <p:nvPr>
            <p:ph idx="1"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3430" name="Google Shape;3430;p4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boxes - Light">
  <p:cSld name="TITLE_AND_TWO_COLUMNS_1_1">
    <p:bg>
      <p:bgPr>
        <a:solidFill>
          <a:srgbClr val="E2F0F9">
            <a:alpha val="58040"/>
          </a:srgbClr>
        </a:solidFill>
      </p:bgPr>
    </p:bg>
    <p:spTree>
      <p:nvGrpSpPr>
        <p:cNvPr id="3431" name="Shape 3431"/>
        <p:cNvGrpSpPr/>
        <p:nvPr/>
      </p:nvGrpSpPr>
      <p:grpSpPr>
        <a:xfrm>
          <a:off x="0" y="0"/>
          <a:ext cx="0" cy="0"/>
          <a:chOff x="0" y="0"/>
          <a:chExt cx="0" cy="0"/>
        </a:xfrm>
      </p:grpSpPr>
      <p:sp>
        <p:nvSpPr>
          <p:cNvPr id="3432" name="Google Shape;3432;p50"/>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33" name="Google Shape;3433;p50"/>
          <p:cNvGrpSpPr/>
          <p:nvPr/>
        </p:nvGrpSpPr>
        <p:grpSpPr>
          <a:xfrm>
            <a:off x="6808167" y="782935"/>
            <a:ext cx="1845454" cy="1820070"/>
            <a:chOff x="5927502" y="551678"/>
            <a:chExt cx="2377550" cy="2344847"/>
          </a:xfrm>
        </p:grpSpPr>
        <p:grpSp>
          <p:nvGrpSpPr>
            <p:cNvPr id="3434" name="Google Shape;3434;p50"/>
            <p:cNvGrpSpPr/>
            <p:nvPr/>
          </p:nvGrpSpPr>
          <p:grpSpPr>
            <a:xfrm>
              <a:off x="5927502" y="551678"/>
              <a:ext cx="2377550" cy="653782"/>
              <a:chOff x="2159414" y="3486447"/>
              <a:chExt cx="2606105" cy="720500"/>
            </a:xfrm>
          </p:grpSpPr>
          <p:grpSp>
            <p:nvGrpSpPr>
              <p:cNvPr id="3435" name="Google Shape;3435;p50"/>
              <p:cNvGrpSpPr/>
              <p:nvPr/>
            </p:nvGrpSpPr>
            <p:grpSpPr>
              <a:xfrm>
                <a:off x="2159414" y="3486447"/>
                <a:ext cx="2606105" cy="49200"/>
                <a:chOff x="2159414" y="3486447"/>
                <a:chExt cx="2606105" cy="49200"/>
              </a:xfrm>
            </p:grpSpPr>
            <p:sp>
              <p:nvSpPr>
                <p:cNvPr id="3436" name="Google Shape;3436;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7" name="Google Shape;3437;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8" name="Google Shape;3438;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9" name="Google Shape;3439;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0" name="Google Shape;3440;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1" name="Google Shape;3441;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2" name="Google Shape;3442;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3" name="Google Shape;3443;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4" name="Google Shape;3444;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5" name="Google Shape;3445;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6" name="Google Shape;3446;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7" name="Google Shape;3447;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8" name="Google Shape;3448;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9" name="Google Shape;3449;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0" name="Google Shape;3450;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1" name="Google Shape;3451;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52" name="Google Shape;3452;p50"/>
              <p:cNvGrpSpPr/>
              <p:nvPr/>
            </p:nvGrpSpPr>
            <p:grpSpPr>
              <a:xfrm>
                <a:off x="2159414" y="3652838"/>
                <a:ext cx="2606105" cy="49200"/>
                <a:chOff x="2159414" y="3486447"/>
                <a:chExt cx="2606105" cy="49200"/>
              </a:xfrm>
            </p:grpSpPr>
            <p:sp>
              <p:nvSpPr>
                <p:cNvPr id="3453" name="Google Shape;3453;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4" name="Google Shape;3454;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5" name="Google Shape;3455;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6" name="Google Shape;3456;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7" name="Google Shape;3457;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8" name="Google Shape;3458;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9" name="Google Shape;3459;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0" name="Google Shape;3460;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1" name="Google Shape;3461;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2" name="Google Shape;3462;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3" name="Google Shape;3463;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4" name="Google Shape;3464;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5" name="Google Shape;3465;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6" name="Google Shape;3466;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7" name="Google Shape;3467;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8" name="Google Shape;3468;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69" name="Google Shape;3469;p50"/>
              <p:cNvGrpSpPr/>
              <p:nvPr/>
            </p:nvGrpSpPr>
            <p:grpSpPr>
              <a:xfrm>
                <a:off x="2159414" y="3819188"/>
                <a:ext cx="2606105" cy="49200"/>
                <a:chOff x="2159414" y="3486447"/>
                <a:chExt cx="2606105" cy="49200"/>
              </a:xfrm>
            </p:grpSpPr>
            <p:sp>
              <p:nvSpPr>
                <p:cNvPr id="3470" name="Google Shape;3470;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1" name="Google Shape;3471;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2" name="Google Shape;3472;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3" name="Google Shape;3473;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4" name="Google Shape;3474;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5" name="Google Shape;3475;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6" name="Google Shape;3476;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7" name="Google Shape;3477;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8" name="Google Shape;3478;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9" name="Google Shape;3479;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0" name="Google Shape;3480;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1" name="Google Shape;3481;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2" name="Google Shape;3482;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3" name="Google Shape;3483;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4" name="Google Shape;3484;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5" name="Google Shape;3485;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86" name="Google Shape;3486;p50"/>
              <p:cNvGrpSpPr/>
              <p:nvPr/>
            </p:nvGrpSpPr>
            <p:grpSpPr>
              <a:xfrm>
                <a:off x="2159414" y="3983540"/>
                <a:ext cx="2606105" cy="49200"/>
                <a:chOff x="2159414" y="3486447"/>
                <a:chExt cx="2606105" cy="49200"/>
              </a:xfrm>
            </p:grpSpPr>
            <p:sp>
              <p:nvSpPr>
                <p:cNvPr id="3487" name="Google Shape;3487;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8" name="Google Shape;3488;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9" name="Google Shape;3489;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0" name="Google Shape;3490;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1" name="Google Shape;3491;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2" name="Google Shape;3492;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3" name="Google Shape;3493;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4" name="Google Shape;3494;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5" name="Google Shape;3495;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6" name="Google Shape;3496;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7" name="Google Shape;3497;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8" name="Google Shape;3498;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9" name="Google Shape;3499;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0" name="Google Shape;3500;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1" name="Google Shape;3501;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2" name="Google Shape;3502;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03" name="Google Shape;3503;p50"/>
              <p:cNvGrpSpPr/>
              <p:nvPr/>
            </p:nvGrpSpPr>
            <p:grpSpPr>
              <a:xfrm>
                <a:off x="2159414" y="4157747"/>
                <a:ext cx="2606105" cy="49200"/>
                <a:chOff x="2159414" y="3486447"/>
                <a:chExt cx="2606105" cy="49200"/>
              </a:xfrm>
            </p:grpSpPr>
            <p:sp>
              <p:nvSpPr>
                <p:cNvPr id="3504" name="Google Shape;3504;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5" name="Google Shape;3505;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6" name="Google Shape;3506;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7" name="Google Shape;3507;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8" name="Google Shape;3508;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9" name="Google Shape;3509;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0" name="Google Shape;3510;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1" name="Google Shape;3511;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2" name="Google Shape;3512;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3" name="Google Shape;3513;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4" name="Google Shape;3514;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5" name="Google Shape;3515;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6" name="Google Shape;3516;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7" name="Google Shape;3517;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8" name="Google Shape;3518;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9" name="Google Shape;3519;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20" name="Google Shape;3520;p50"/>
            <p:cNvGrpSpPr/>
            <p:nvPr/>
          </p:nvGrpSpPr>
          <p:grpSpPr>
            <a:xfrm>
              <a:off x="5927502" y="1318161"/>
              <a:ext cx="2377550" cy="653782"/>
              <a:chOff x="2159414" y="3486447"/>
              <a:chExt cx="2606105" cy="720500"/>
            </a:xfrm>
          </p:grpSpPr>
          <p:grpSp>
            <p:nvGrpSpPr>
              <p:cNvPr id="3521" name="Google Shape;3521;p50"/>
              <p:cNvGrpSpPr/>
              <p:nvPr/>
            </p:nvGrpSpPr>
            <p:grpSpPr>
              <a:xfrm>
                <a:off x="2159414" y="3486447"/>
                <a:ext cx="2606105" cy="49200"/>
                <a:chOff x="2159414" y="3486447"/>
                <a:chExt cx="2606105" cy="49200"/>
              </a:xfrm>
            </p:grpSpPr>
            <p:sp>
              <p:nvSpPr>
                <p:cNvPr id="3522" name="Google Shape;3522;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3" name="Google Shape;3523;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4" name="Google Shape;3524;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5" name="Google Shape;3525;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6" name="Google Shape;3526;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7" name="Google Shape;3527;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8" name="Google Shape;3528;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9" name="Google Shape;3529;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0" name="Google Shape;3530;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1" name="Google Shape;3531;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2" name="Google Shape;3532;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3" name="Google Shape;3533;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4" name="Google Shape;3534;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5" name="Google Shape;3535;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6" name="Google Shape;3536;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7" name="Google Shape;3537;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38" name="Google Shape;3538;p50"/>
              <p:cNvGrpSpPr/>
              <p:nvPr/>
            </p:nvGrpSpPr>
            <p:grpSpPr>
              <a:xfrm>
                <a:off x="2159414" y="3652838"/>
                <a:ext cx="2606105" cy="49200"/>
                <a:chOff x="2159414" y="3486447"/>
                <a:chExt cx="2606105" cy="49200"/>
              </a:xfrm>
            </p:grpSpPr>
            <p:sp>
              <p:nvSpPr>
                <p:cNvPr id="3539" name="Google Shape;3539;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0" name="Google Shape;3540;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1" name="Google Shape;3541;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2" name="Google Shape;3542;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3" name="Google Shape;3543;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4" name="Google Shape;3544;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5" name="Google Shape;3545;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6" name="Google Shape;3546;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7" name="Google Shape;3547;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8" name="Google Shape;3548;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9" name="Google Shape;3549;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0" name="Google Shape;3550;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1" name="Google Shape;3551;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2" name="Google Shape;3552;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3" name="Google Shape;3553;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4" name="Google Shape;3554;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55" name="Google Shape;3555;p50"/>
              <p:cNvGrpSpPr/>
              <p:nvPr/>
            </p:nvGrpSpPr>
            <p:grpSpPr>
              <a:xfrm>
                <a:off x="2159414" y="3819188"/>
                <a:ext cx="2606105" cy="49200"/>
                <a:chOff x="2159414" y="3486447"/>
                <a:chExt cx="2606105" cy="49200"/>
              </a:xfrm>
            </p:grpSpPr>
            <p:sp>
              <p:nvSpPr>
                <p:cNvPr id="3556" name="Google Shape;3556;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7" name="Google Shape;3557;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8" name="Google Shape;3558;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9" name="Google Shape;3559;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0" name="Google Shape;3560;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1" name="Google Shape;3561;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2" name="Google Shape;3562;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3" name="Google Shape;3563;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4" name="Google Shape;3564;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5" name="Google Shape;3565;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6" name="Google Shape;3566;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7" name="Google Shape;3567;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8" name="Google Shape;3568;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9" name="Google Shape;3569;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0" name="Google Shape;3570;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1" name="Google Shape;3571;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72" name="Google Shape;3572;p50"/>
              <p:cNvGrpSpPr/>
              <p:nvPr/>
            </p:nvGrpSpPr>
            <p:grpSpPr>
              <a:xfrm>
                <a:off x="2159414" y="3983540"/>
                <a:ext cx="2606105" cy="49200"/>
                <a:chOff x="2159414" y="3486447"/>
                <a:chExt cx="2606105" cy="49200"/>
              </a:xfrm>
            </p:grpSpPr>
            <p:sp>
              <p:nvSpPr>
                <p:cNvPr id="3573" name="Google Shape;3573;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4" name="Google Shape;3574;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5" name="Google Shape;3575;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6" name="Google Shape;3576;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7" name="Google Shape;3577;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8" name="Google Shape;3578;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9" name="Google Shape;3579;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0" name="Google Shape;3580;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1" name="Google Shape;3581;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2" name="Google Shape;3582;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3" name="Google Shape;3583;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4" name="Google Shape;3584;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5" name="Google Shape;3585;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6" name="Google Shape;3586;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7" name="Google Shape;3587;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8" name="Google Shape;3588;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89" name="Google Shape;3589;p50"/>
              <p:cNvGrpSpPr/>
              <p:nvPr/>
            </p:nvGrpSpPr>
            <p:grpSpPr>
              <a:xfrm>
                <a:off x="2159414" y="4157747"/>
                <a:ext cx="2606105" cy="49200"/>
                <a:chOff x="2159414" y="3486447"/>
                <a:chExt cx="2606105" cy="49200"/>
              </a:xfrm>
            </p:grpSpPr>
            <p:sp>
              <p:nvSpPr>
                <p:cNvPr id="3590" name="Google Shape;3590;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1" name="Google Shape;3591;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2" name="Google Shape;3592;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3" name="Google Shape;3593;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4" name="Google Shape;3594;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5" name="Google Shape;3595;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6" name="Google Shape;3596;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7" name="Google Shape;3597;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8" name="Google Shape;3598;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9" name="Google Shape;3599;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0" name="Google Shape;3600;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1" name="Google Shape;3601;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2" name="Google Shape;3602;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3" name="Google Shape;3603;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4" name="Google Shape;3604;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5" name="Google Shape;3605;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06" name="Google Shape;3606;p50"/>
            <p:cNvGrpSpPr/>
            <p:nvPr/>
          </p:nvGrpSpPr>
          <p:grpSpPr>
            <a:xfrm>
              <a:off x="5927502" y="2084668"/>
              <a:ext cx="2377550" cy="44644"/>
              <a:chOff x="2159414" y="3486447"/>
              <a:chExt cx="2606105" cy="49200"/>
            </a:xfrm>
          </p:grpSpPr>
          <p:sp>
            <p:nvSpPr>
              <p:cNvPr id="3607" name="Google Shape;3607;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8" name="Google Shape;3608;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9" name="Google Shape;3609;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0" name="Google Shape;3610;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1" name="Google Shape;3611;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2" name="Google Shape;3612;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3" name="Google Shape;3613;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4" name="Google Shape;3614;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5" name="Google Shape;3615;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6" name="Google Shape;3616;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7" name="Google Shape;3617;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8" name="Google Shape;3618;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9" name="Google Shape;3619;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0" name="Google Shape;3620;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1" name="Google Shape;3621;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2" name="Google Shape;3622;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23" name="Google Shape;3623;p50"/>
            <p:cNvGrpSpPr/>
            <p:nvPr/>
          </p:nvGrpSpPr>
          <p:grpSpPr>
            <a:xfrm>
              <a:off x="5927502" y="2235651"/>
              <a:ext cx="2377550" cy="44644"/>
              <a:chOff x="2159414" y="3486447"/>
              <a:chExt cx="2606105" cy="49200"/>
            </a:xfrm>
          </p:grpSpPr>
          <p:sp>
            <p:nvSpPr>
              <p:cNvPr id="3624" name="Google Shape;3624;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5" name="Google Shape;3625;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6" name="Google Shape;3626;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7" name="Google Shape;3627;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8" name="Google Shape;3628;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9" name="Google Shape;3629;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0" name="Google Shape;3630;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1" name="Google Shape;3631;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2" name="Google Shape;3632;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3" name="Google Shape;3633;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4" name="Google Shape;3634;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5" name="Google Shape;3635;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6" name="Google Shape;3636;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7" name="Google Shape;3637;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8" name="Google Shape;3638;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9" name="Google Shape;3639;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40" name="Google Shape;3640;p50"/>
            <p:cNvGrpSpPr/>
            <p:nvPr/>
          </p:nvGrpSpPr>
          <p:grpSpPr>
            <a:xfrm>
              <a:off x="5927502" y="2386597"/>
              <a:ext cx="2377550" cy="44644"/>
              <a:chOff x="2159414" y="3486447"/>
              <a:chExt cx="2606105" cy="49200"/>
            </a:xfrm>
          </p:grpSpPr>
          <p:sp>
            <p:nvSpPr>
              <p:cNvPr id="3641" name="Google Shape;3641;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2" name="Google Shape;3642;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3" name="Google Shape;3643;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4" name="Google Shape;3644;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5" name="Google Shape;3645;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6" name="Google Shape;3646;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7" name="Google Shape;3647;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8" name="Google Shape;3648;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9" name="Google Shape;3649;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0" name="Google Shape;3650;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1" name="Google Shape;3651;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2" name="Google Shape;3652;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3" name="Google Shape;3653;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4" name="Google Shape;3654;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5" name="Google Shape;3655;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6" name="Google Shape;3656;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57" name="Google Shape;3657;p50"/>
            <p:cNvGrpSpPr/>
            <p:nvPr/>
          </p:nvGrpSpPr>
          <p:grpSpPr>
            <a:xfrm>
              <a:off x="5927502" y="2535730"/>
              <a:ext cx="2377550" cy="44644"/>
              <a:chOff x="2159414" y="3486447"/>
              <a:chExt cx="2606105" cy="49200"/>
            </a:xfrm>
          </p:grpSpPr>
          <p:sp>
            <p:nvSpPr>
              <p:cNvPr id="3658" name="Google Shape;3658;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9" name="Google Shape;3659;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0" name="Google Shape;3660;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1" name="Google Shape;3661;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2" name="Google Shape;3662;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3" name="Google Shape;3663;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4" name="Google Shape;3664;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5" name="Google Shape;3665;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6" name="Google Shape;3666;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7" name="Google Shape;3667;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8" name="Google Shape;3668;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9" name="Google Shape;3669;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0" name="Google Shape;3670;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1" name="Google Shape;3671;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2" name="Google Shape;3672;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3" name="Google Shape;3673;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74" name="Google Shape;3674;p50"/>
            <p:cNvGrpSpPr/>
            <p:nvPr/>
          </p:nvGrpSpPr>
          <p:grpSpPr>
            <a:xfrm>
              <a:off x="5927502" y="2693806"/>
              <a:ext cx="2377550" cy="44644"/>
              <a:chOff x="2159414" y="3486447"/>
              <a:chExt cx="2606105" cy="49200"/>
            </a:xfrm>
          </p:grpSpPr>
          <p:sp>
            <p:nvSpPr>
              <p:cNvPr id="3675" name="Google Shape;3675;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6" name="Google Shape;3676;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7" name="Google Shape;3677;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8" name="Google Shape;3678;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9" name="Google Shape;3679;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0" name="Google Shape;3680;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1" name="Google Shape;3681;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2" name="Google Shape;3682;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3" name="Google Shape;3683;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4" name="Google Shape;3684;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5" name="Google Shape;3685;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6" name="Google Shape;3686;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7" name="Google Shape;3687;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8" name="Google Shape;3688;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9" name="Google Shape;3689;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0" name="Google Shape;3690;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91" name="Google Shape;3691;p50"/>
            <p:cNvGrpSpPr/>
            <p:nvPr/>
          </p:nvGrpSpPr>
          <p:grpSpPr>
            <a:xfrm>
              <a:off x="5927502" y="2851881"/>
              <a:ext cx="2377550" cy="44644"/>
              <a:chOff x="2159414" y="3486447"/>
              <a:chExt cx="2606105" cy="49200"/>
            </a:xfrm>
          </p:grpSpPr>
          <p:sp>
            <p:nvSpPr>
              <p:cNvPr id="3692" name="Google Shape;3692;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3" name="Google Shape;3693;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4" name="Google Shape;3694;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5" name="Google Shape;3695;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6" name="Google Shape;3696;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7" name="Google Shape;3697;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8" name="Google Shape;3698;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9" name="Google Shape;3699;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0" name="Google Shape;3700;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1" name="Google Shape;3701;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2" name="Google Shape;3702;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3" name="Google Shape;3703;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4" name="Google Shape;3704;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5" name="Google Shape;3705;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6" name="Google Shape;3706;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7" name="Google Shape;3707;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708" name="Google Shape;3708;p5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709" name="Google Shape;3709;p5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10" name="Google Shape;3710;p50"/>
          <p:cNvGrpSpPr/>
          <p:nvPr/>
        </p:nvGrpSpPr>
        <p:grpSpPr>
          <a:xfrm>
            <a:off x="8041173" y="4778596"/>
            <a:ext cx="598277" cy="170409"/>
            <a:chOff x="238125" y="1822850"/>
            <a:chExt cx="7080200" cy="2016675"/>
          </a:xfrm>
        </p:grpSpPr>
        <p:sp>
          <p:nvSpPr>
            <p:cNvPr id="3711" name="Google Shape;3711;p5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2" name="Google Shape;3712;p5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3" name="Google Shape;3713;p5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4" name="Google Shape;3714;p5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5" name="Google Shape;3715;p5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6" name="Google Shape;3716;p5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7" name="Google Shape;3717;p5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18" name="Google Shape;3718;p5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
        <p:nvSpPr>
          <p:cNvPr id="3719" name="Google Shape;3719;p50"/>
          <p:cNvSpPr/>
          <p:nvPr/>
        </p:nvSpPr>
        <p:spPr>
          <a:xfrm>
            <a:off x="829750" y="1060525"/>
            <a:ext cx="3487200" cy="3361500"/>
          </a:xfrm>
          <a:prstGeom prst="roundRect">
            <a:avLst>
              <a:gd fmla="val 4209" name="adj"/>
            </a:avLst>
          </a:prstGeom>
          <a:solidFill>
            <a:schemeClr val="lt1"/>
          </a:solidFill>
          <a:ln>
            <a:noFill/>
          </a:ln>
          <a:effectLst>
            <a:outerShdw blurRad="514350" rotWithShape="0" algn="bl" dir="5400000" dist="114300">
              <a:schemeClr val="lt2">
                <a:alpha val="49800"/>
              </a:schemeClr>
            </a:outerShdw>
          </a:effectLst>
        </p:spPr>
        <p:txBody>
          <a:bodyPr anchorCtr="0" anchor="t" bIns="91425" lIns="164575" spcFirstLastPara="1" rIns="164575" wrap="square" tIns="438900">
            <a:noAutofit/>
          </a:bodyPr>
          <a:lstStyle/>
          <a:p>
            <a:pPr indent="0" lvl="0" marL="0" marR="0" rtl="0" algn="l">
              <a:lnSpc>
                <a:spcPct val="120000"/>
              </a:lnSpc>
              <a:spcBef>
                <a:spcPts val="1200"/>
              </a:spcBef>
              <a:spcAft>
                <a:spcPts val="0"/>
              </a:spcAft>
              <a:buClr>
                <a:srgbClr val="000000"/>
              </a:buClr>
              <a:buSzPts val="1000"/>
              <a:buFont typeface="Arial"/>
              <a:buNone/>
            </a:pPr>
            <a:r>
              <a:t/>
            </a:r>
            <a:endParaRPr b="0" i="0" sz="1000" u="none" cap="none" strike="noStrike">
              <a:solidFill>
                <a:schemeClr val="dk1"/>
              </a:solidFill>
              <a:latin typeface="Inter"/>
              <a:ea typeface="Inter"/>
              <a:cs typeface="Inter"/>
              <a:sym typeface="Inter"/>
            </a:endParaRPr>
          </a:p>
        </p:txBody>
      </p:sp>
      <p:sp>
        <p:nvSpPr>
          <p:cNvPr id="3720" name="Google Shape;3720;p50"/>
          <p:cNvSpPr/>
          <p:nvPr/>
        </p:nvSpPr>
        <p:spPr>
          <a:xfrm>
            <a:off x="4827050" y="1060525"/>
            <a:ext cx="3487200" cy="3361500"/>
          </a:xfrm>
          <a:prstGeom prst="roundRect">
            <a:avLst>
              <a:gd fmla="val 4209" name="adj"/>
            </a:avLst>
          </a:prstGeom>
          <a:solidFill>
            <a:schemeClr val="lt1"/>
          </a:solidFill>
          <a:ln>
            <a:noFill/>
          </a:ln>
          <a:effectLst>
            <a:outerShdw blurRad="514350" rotWithShape="0" algn="bl" dir="5400000" dist="114300">
              <a:schemeClr val="lt2">
                <a:alpha val="49800"/>
              </a:schemeClr>
            </a:outerShdw>
          </a:effectLst>
        </p:spPr>
        <p:txBody>
          <a:bodyPr anchorCtr="0" anchor="t" bIns="91425" lIns="164575" spcFirstLastPara="1" rIns="164575" wrap="square" tIns="438900">
            <a:noAutofit/>
          </a:bodyPr>
          <a:lstStyle/>
          <a:p>
            <a:pPr indent="0" lvl="0" marL="0" marR="0" rtl="0" algn="l">
              <a:lnSpc>
                <a:spcPct val="120000"/>
              </a:lnSpc>
              <a:spcBef>
                <a:spcPts val="1200"/>
              </a:spcBef>
              <a:spcAft>
                <a:spcPts val="0"/>
              </a:spcAft>
              <a:buClr>
                <a:srgbClr val="000000"/>
              </a:buClr>
              <a:buSzPts val="1000"/>
              <a:buFont typeface="Arial"/>
              <a:buNone/>
            </a:pPr>
            <a:r>
              <a:t/>
            </a:r>
            <a:endParaRPr b="0" i="0" sz="1000" u="none" cap="none" strike="noStrike">
              <a:solidFill>
                <a:schemeClr val="dk1"/>
              </a:solidFill>
              <a:latin typeface="Inter"/>
              <a:ea typeface="Inter"/>
              <a:cs typeface="Inter"/>
              <a:sym typeface="Inter"/>
            </a:endParaRPr>
          </a:p>
        </p:txBody>
      </p:sp>
      <p:sp>
        <p:nvSpPr>
          <p:cNvPr id="3721" name="Google Shape;3721;p50"/>
          <p:cNvSpPr txBox="1"/>
          <p:nvPr>
            <p:ph idx="1" type="body"/>
          </p:nvPr>
        </p:nvSpPr>
        <p:spPr>
          <a:xfrm>
            <a:off x="1064350" y="1603875"/>
            <a:ext cx="3043200" cy="25839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3722" name="Google Shape;3722;p50"/>
          <p:cNvSpPr txBox="1"/>
          <p:nvPr>
            <p:ph idx="2" type="body"/>
          </p:nvPr>
        </p:nvSpPr>
        <p:spPr>
          <a:xfrm>
            <a:off x="5049050" y="1603875"/>
            <a:ext cx="3043200" cy="25839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1">
  <p:cSld name="Title and two columns (w/Light BG)">
    <p:bg>
      <p:bgPr>
        <a:solidFill>
          <a:srgbClr val="F1FAFE"/>
        </a:solidFill>
      </p:bgPr>
    </p:bg>
    <p:spTree>
      <p:nvGrpSpPr>
        <p:cNvPr id="3723" name="Shape 3723"/>
        <p:cNvGrpSpPr/>
        <p:nvPr/>
      </p:nvGrpSpPr>
      <p:grpSpPr>
        <a:xfrm>
          <a:off x="0" y="0"/>
          <a:ext cx="0" cy="0"/>
          <a:chOff x="0" y="0"/>
          <a:chExt cx="0" cy="0"/>
        </a:xfrm>
      </p:grpSpPr>
      <p:sp>
        <p:nvSpPr>
          <p:cNvPr id="3724" name="Google Shape;3724;p51"/>
          <p:cNvSpPr/>
          <p:nvPr/>
        </p:nvSpPr>
        <p:spPr>
          <a:xfrm rot="-5400000">
            <a:off x="-2754775" y="2407832"/>
            <a:ext cx="5499900" cy="5499900"/>
          </a:xfrm>
          <a:prstGeom prst="pie">
            <a:avLst>
              <a:gd fmla="val 0" name="adj1"/>
              <a:gd fmla="val 5382146" name="adj2"/>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725" name="Google Shape;3725;p51"/>
          <p:cNvGrpSpPr/>
          <p:nvPr/>
        </p:nvGrpSpPr>
        <p:grpSpPr>
          <a:xfrm>
            <a:off x="6808167" y="782935"/>
            <a:ext cx="1845454" cy="1820070"/>
            <a:chOff x="5927502" y="551678"/>
            <a:chExt cx="2377550" cy="2344847"/>
          </a:xfrm>
        </p:grpSpPr>
        <p:grpSp>
          <p:nvGrpSpPr>
            <p:cNvPr id="3726" name="Google Shape;3726;p51"/>
            <p:cNvGrpSpPr/>
            <p:nvPr/>
          </p:nvGrpSpPr>
          <p:grpSpPr>
            <a:xfrm>
              <a:off x="5927502" y="551678"/>
              <a:ext cx="2377550" cy="653782"/>
              <a:chOff x="2159414" y="3486447"/>
              <a:chExt cx="2606105" cy="720500"/>
            </a:xfrm>
          </p:grpSpPr>
          <p:grpSp>
            <p:nvGrpSpPr>
              <p:cNvPr id="3727" name="Google Shape;3727;p51"/>
              <p:cNvGrpSpPr/>
              <p:nvPr/>
            </p:nvGrpSpPr>
            <p:grpSpPr>
              <a:xfrm>
                <a:off x="2159414" y="3486447"/>
                <a:ext cx="2606105" cy="49200"/>
                <a:chOff x="2159414" y="3486447"/>
                <a:chExt cx="2606105" cy="49200"/>
              </a:xfrm>
            </p:grpSpPr>
            <p:sp>
              <p:nvSpPr>
                <p:cNvPr id="3728" name="Google Shape;3728;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9" name="Google Shape;3729;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0" name="Google Shape;3730;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1" name="Google Shape;3731;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2" name="Google Shape;3732;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3" name="Google Shape;3733;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4" name="Google Shape;3734;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5" name="Google Shape;3735;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6" name="Google Shape;3736;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7" name="Google Shape;3737;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8" name="Google Shape;3738;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9" name="Google Shape;3739;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0" name="Google Shape;3740;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1" name="Google Shape;3741;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2" name="Google Shape;3742;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3" name="Google Shape;3743;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44" name="Google Shape;3744;p51"/>
              <p:cNvGrpSpPr/>
              <p:nvPr/>
            </p:nvGrpSpPr>
            <p:grpSpPr>
              <a:xfrm>
                <a:off x="2159414" y="3652838"/>
                <a:ext cx="2606105" cy="49200"/>
                <a:chOff x="2159414" y="3486447"/>
                <a:chExt cx="2606105" cy="49200"/>
              </a:xfrm>
            </p:grpSpPr>
            <p:sp>
              <p:nvSpPr>
                <p:cNvPr id="3745" name="Google Shape;3745;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6" name="Google Shape;3746;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7" name="Google Shape;3747;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8" name="Google Shape;3748;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9" name="Google Shape;3749;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0" name="Google Shape;3750;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1" name="Google Shape;3751;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2" name="Google Shape;3752;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3" name="Google Shape;3753;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4" name="Google Shape;3754;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5" name="Google Shape;3755;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6" name="Google Shape;3756;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7" name="Google Shape;3757;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8" name="Google Shape;3758;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9" name="Google Shape;3759;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0" name="Google Shape;3760;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61" name="Google Shape;3761;p51"/>
              <p:cNvGrpSpPr/>
              <p:nvPr/>
            </p:nvGrpSpPr>
            <p:grpSpPr>
              <a:xfrm>
                <a:off x="2159414" y="3819188"/>
                <a:ext cx="2606105" cy="49200"/>
                <a:chOff x="2159414" y="3486447"/>
                <a:chExt cx="2606105" cy="49200"/>
              </a:xfrm>
            </p:grpSpPr>
            <p:sp>
              <p:nvSpPr>
                <p:cNvPr id="3762" name="Google Shape;3762;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3" name="Google Shape;3763;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4" name="Google Shape;3764;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5" name="Google Shape;3765;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6" name="Google Shape;3766;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7" name="Google Shape;3767;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8" name="Google Shape;3768;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9" name="Google Shape;3769;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0" name="Google Shape;3770;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1" name="Google Shape;3771;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2" name="Google Shape;3772;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3" name="Google Shape;3773;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4" name="Google Shape;3774;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5" name="Google Shape;3775;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6" name="Google Shape;3776;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7" name="Google Shape;3777;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78" name="Google Shape;3778;p51"/>
              <p:cNvGrpSpPr/>
              <p:nvPr/>
            </p:nvGrpSpPr>
            <p:grpSpPr>
              <a:xfrm>
                <a:off x="2159414" y="3983540"/>
                <a:ext cx="2606105" cy="49200"/>
                <a:chOff x="2159414" y="3486447"/>
                <a:chExt cx="2606105" cy="49200"/>
              </a:xfrm>
            </p:grpSpPr>
            <p:sp>
              <p:nvSpPr>
                <p:cNvPr id="3779" name="Google Shape;3779;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0" name="Google Shape;3780;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1" name="Google Shape;3781;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2" name="Google Shape;3782;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3" name="Google Shape;3783;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4" name="Google Shape;3784;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5" name="Google Shape;3785;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6" name="Google Shape;3786;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7" name="Google Shape;3787;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8" name="Google Shape;3788;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9" name="Google Shape;3789;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0" name="Google Shape;3790;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1" name="Google Shape;3791;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2" name="Google Shape;3792;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3" name="Google Shape;3793;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4" name="Google Shape;3794;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95" name="Google Shape;3795;p51"/>
              <p:cNvGrpSpPr/>
              <p:nvPr/>
            </p:nvGrpSpPr>
            <p:grpSpPr>
              <a:xfrm>
                <a:off x="2159414" y="4157747"/>
                <a:ext cx="2606105" cy="49200"/>
                <a:chOff x="2159414" y="3486447"/>
                <a:chExt cx="2606105" cy="49200"/>
              </a:xfrm>
            </p:grpSpPr>
            <p:sp>
              <p:nvSpPr>
                <p:cNvPr id="3796" name="Google Shape;3796;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7" name="Google Shape;3797;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8" name="Google Shape;3798;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9" name="Google Shape;3799;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0" name="Google Shape;3800;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1" name="Google Shape;3801;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2" name="Google Shape;3802;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3" name="Google Shape;3803;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4" name="Google Shape;3804;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5" name="Google Shape;3805;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6" name="Google Shape;3806;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7" name="Google Shape;3807;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8" name="Google Shape;3808;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9" name="Google Shape;3809;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0" name="Google Shape;3810;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1" name="Google Shape;3811;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grpSp>
          <p:nvGrpSpPr>
            <p:cNvPr id="3812" name="Google Shape;3812;p51"/>
            <p:cNvGrpSpPr/>
            <p:nvPr/>
          </p:nvGrpSpPr>
          <p:grpSpPr>
            <a:xfrm>
              <a:off x="5927502" y="1318161"/>
              <a:ext cx="2377550" cy="653782"/>
              <a:chOff x="2159414" y="3486447"/>
              <a:chExt cx="2606105" cy="720500"/>
            </a:xfrm>
          </p:grpSpPr>
          <p:grpSp>
            <p:nvGrpSpPr>
              <p:cNvPr id="3813" name="Google Shape;3813;p51"/>
              <p:cNvGrpSpPr/>
              <p:nvPr/>
            </p:nvGrpSpPr>
            <p:grpSpPr>
              <a:xfrm>
                <a:off x="2159414" y="3486447"/>
                <a:ext cx="2606105" cy="49200"/>
                <a:chOff x="2159414" y="3486447"/>
                <a:chExt cx="2606105" cy="49200"/>
              </a:xfrm>
            </p:grpSpPr>
            <p:sp>
              <p:nvSpPr>
                <p:cNvPr id="3814" name="Google Shape;3814;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5" name="Google Shape;3815;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6" name="Google Shape;3816;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7" name="Google Shape;3817;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8" name="Google Shape;3818;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9" name="Google Shape;3819;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0" name="Google Shape;3820;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1" name="Google Shape;3821;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2" name="Google Shape;3822;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3" name="Google Shape;3823;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4" name="Google Shape;3824;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5" name="Google Shape;3825;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6" name="Google Shape;3826;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7" name="Google Shape;3827;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8" name="Google Shape;3828;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9" name="Google Shape;3829;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30" name="Google Shape;3830;p51"/>
              <p:cNvGrpSpPr/>
              <p:nvPr/>
            </p:nvGrpSpPr>
            <p:grpSpPr>
              <a:xfrm>
                <a:off x="2159414" y="3652838"/>
                <a:ext cx="2606105" cy="49200"/>
                <a:chOff x="2159414" y="3486447"/>
                <a:chExt cx="2606105" cy="49200"/>
              </a:xfrm>
            </p:grpSpPr>
            <p:sp>
              <p:nvSpPr>
                <p:cNvPr id="3831" name="Google Shape;3831;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2" name="Google Shape;3832;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3" name="Google Shape;3833;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4" name="Google Shape;3834;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5" name="Google Shape;3835;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6" name="Google Shape;3836;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7" name="Google Shape;3837;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8" name="Google Shape;3838;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9" name="Google Shape;3839;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0" name="Google Shape;3840;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1" name="Google Shape;3841;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2" name="Google Shape;3842;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3" name="Google Shape;3843;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4" name="Google Shape;3844;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5" name="Google Shape;3845;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6" name="Google Shape;3846;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47" name="Google Shape;3847;p51"/>
              <p:cNvGrpSpPr/>
              <p:nvPr/>
            </p:nvGrpSpPr>
            <p:grpSpPr>
              <a:xfrm>
                <a:off x="2159414" y="3819188"/>
                <a:ext cx="2606105" cy="49200"/>
                <a:chOff x="2159414" y="3486447"/>
                <a:chExt cx="2606105" cy="49200"/>
              </a:xfrm>
            </p:grpSpPr>
            <p:sp>
              <p:nvSpPr>
                <p:cNvPr id="3848" name="Google Shape;3848;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9" name="Google Shape;3849;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0" name="Google Shape;3850;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1" name="Google Shape;3851;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2" name="Google Shape;3852;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3" name="Google Shape;3853;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4" name="Google Shape;3854;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5" name="Google Shape;3855;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6" name="Google Shape;3856;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7" name="Google Shape;3857;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8" name="Google Shape;3858;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9" name="Google Shape;3859;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0" name="Google Shape;3860;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1" name="Google Shape;3861;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2" name="Google Shape;3862;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3" name="Google Shape;3863;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64" name="Google Shape;3864;p51"/>
              <p:cNvGrpSpPr/>
              <p:nvPr/>
            </p:nvGrpSpPr>
            <p:grpSpPr>
              <a:xfrm>
                <a:off x="2159414" y="3983540"/>
                <a:ext cx="2606105" cy="49200"/>
                <a:chOff x="2159414" y="3486447"/>
                <a:chExt cx="2606105" cy="49200"/>
              </a:xfrm>
            </p:grpSpPr>
            <p:sp>
              <p:nvSpPr>
                <p:cNvPr id="3865" name="Google Shape;3865;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6" name="Google Shape;3866;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7" name="Google Shape;3867;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8" name="Google Shape;3868;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9" name="Google Shape;3869;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0" name="Google Shape;3870;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1" name="Google Shape;3871;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2" name="Google Shape;3872;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3" name="Google Shape;3873;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4" name="Google Shape;3874;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5" name="Google Shape;3875;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6" name="Google Shape;3876;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7" name="Google Shape;3877;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8" name="Google Shape;3878;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9" name="Google Shape;3879;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0" name="Google Shape;3880;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81" name="Google Shape;3881;p51"/>
              <p:cNvGrpSpPr/>
              <p:nvPr/>
            </p:nvGrpSpPr>
            <p:grpSpPr>
              <a:xfrm>
                <a:off x="2159414" y="4157747"/>
                <a:ext cx="2606105" cy="49200"/>
                <a:chOff x="2159414" y="3486447"/>
                <a:chExt cx="2606105" cy="49200"/>
              </a:xfrm>
            </p:grpSpPr>
            <p:sp>
              <p:nvSpPr>
                <p:cNvPr id="3882" name="Google Shape;3882;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3" name="Google Shape;3883;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4" name="Google Shape;3884;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5" name="Google Shape;3885;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6" name="Google Shape;3886;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7" name="Google Shape;3887;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8" name="Google Shape;3888;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9" name="Google Shape;3889;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0" name="Google Shape;3890;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1" name="Google Shape;3891;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2" name="Google Shape;3892;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3" name="Google Shape;3893;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4" name="Google Shape;3894;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5" name="Google Shape;3895;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6" name="Google Shape;3896;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7" name="Google Shape;3897;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grpSp>
          <p:nvGrpSpPr>
            <p:cNvPr id="3898" name="Google Shape;3898;p51"/>
            <p:cNvGrpSpPr/>
            <p:nvPr/>
          </p:nvGrpSpPr>
          <p:grpSpPr>
            <a:xfrm>
              <a:off x="5927502" y="2084668"/>
              <a:ext cx="2377550" cy="44644"/>
              <a:chOff x="2159414" y="3486447"/>
              <a:chExt cx="2606105" cy="49200"/>
            </a:xfrm>
          </p:grpSpPr>
          <p:sp>
            <p:nvSpPr>
              <p:cNvPr id="3899" name="Google Shape;3899;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0" name="Google Shape;3900;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1" name="Google Shape;3901;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2" name="Google Shape;3902;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3" name="Google Shape;3903;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4" name="Google Shape;3904;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5" name="Google Shape;3905;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6" name="Google Shape;3906;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7" name="Google Shape;3907;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8" name="Google Shape;3908;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9" name="Google Shape;3909;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0" name="Google Shape;3910;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1" name="Google Shape;3911;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2" name="Google Shape;3912;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3" name="Google Shape;3913;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4" name="Google Shape;3914;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15" name="Google Shape;3915;p51"/>
            <p:cNvGrpSpPr/>
            <p:nvPr/>
          </p:nvGrpSpPr>
          <p:grpSpPr>
            <a:xfrm>
              <a:off x="5927502" y="2235651"/>
              <a:ext cx="2377550" cy="44644"/>
              <a:chOff x="2159414" y="3486447"/>
              <a:chExt cx="2606105" cy="49200"/>
            </a:xfrm>
          </p:grpSpPr>
          <p:sp>
            <p:nvSpPr>
              <p:cNvPr id="3916" name="Google Shape;3916;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7" name="Google Shape;3917;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8" name="Google Shape;3918;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9" name="Google Shape;3919;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0" name="Google Shape;3920;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1" name="Google Shape;3921;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2" name="Google Shape;3922;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3" name="Google Shape;3923;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4" name="Google Shape;3924;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5" name="Google Shape;3925;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6" name="Google Shape;3926;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7" name="Google Shape;3927;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8" name="Google Shape;3928;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9" name="Google Shape;3929;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0" name="Google Shape;3930;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1" name="Google Shape;3931;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32" name="Google Shape;3932;p51"/>
            <p:cNvGrpSpPr/>
            <p:nvPr/>
          </p:nvGrpSpPr>
          <p:grpSpPr>
            <a:xfrm>
              <a:off x="5927502" y="2386597"/>
              <a:ext cx="2377550" cy="44644"/>
              <a:chOff x="2159414" y="3486447"/>
              <a:chExt cx="2606105" cy="49200"/>
            </a:xfrm>
          </p:grpSpPr>
          <p:sp>
            <p:nvSpPr>
              <p:cNvPr id="3933" name="Google Shape;3933;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4" name="Google Shape;3934;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5" name="Google Shape;3935;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6" name="Google Shape;3936;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7" name="Google Shape;3937;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8" name="Google Shape;3938;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9" name="Google Shape;3939;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0" name="Google Shape;3940;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1" name="Google Shape;3941;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2" name="Google Shape;3942;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3" name="Google Shape;3943;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4" name="Google Shape;3944;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5" name="Google Shape;3945;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6" name="Google Shape;3946;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7" name="Google Shape;3947;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8" name="Google Shape;3948;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49" name="Google Shape;3949;p51"/>
            <p:cNvGrpSpPr/>
            <p:nvPr/>
          </p:nvGrpSpPr>
          <p:grpSpPr>
            <a:xfrm>
              <a:off x="5927502" y="2535730"/>
              <a:ext cx="2377550" cy="44644"/>
              <a:chOff x="2159414" y="3486447"/>
              <a:chExt cx="2606105" cy="49200"/>
            </a:xfrm>
          </p:grpSpPr>
          <p:sp>
            <p:nvSpPr>
              <p:cNvPr id="3950" name="Google Shape;3950;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1" name="Google Shape;3951;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2" name="Google Shape;3952;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3" name="Google Shape;3953;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4" name="Google Shape;3954;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5" name="Google Shape;3955;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6" name="Google Shape;3956;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7" name="Google Shape;3957;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8" name="Google Shape;3958;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9" name="Google Shape;3959;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0" name="Google Shape;3960;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1" name="Google Shape;3961;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2" name="Google Shape;3962;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3" name="Google Shape;3963;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4" name="Google Shape;3964;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5" name="Google Shape;3965;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66" name="Google Shape;3966;p51"/>
            <p:cNvGrpSpPr/>
            <p:nvPr/>
          </p:nvGrpSpPr>
          <p:grpSpPr>
            <a:xfrm>
              <a:off x="5927502" y="2693806"/>
              <a:ext cx="2377550" cy="44644"/>
              <a:chOff x="2159414" y="3486447"/>
              <a:chExt cx="2606105" cy="49200"/>
            </a:xfrm>
          </p:grpSpPr>
          <p:sp>
            <p:nvSpPr>
              <p:cNvPr id="3967" name="Google Shape;3967;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8" name="Google Shape;3968;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9" name="Google Shape;3969;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0" name="Google Shape;3970;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1" name="Google Shape;3971;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2" name="Google Shape;3972;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3" name="Google Shape;3973;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4" name="Google Shape;3974;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5" name="Google Shape;3975;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6" name="Google Shape;3976;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7" name="Google Shape;3977;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8" name="Google Shape;3978;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9" name="Google Shape;3979;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0" name="Google Shape;3980;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1" name="Google Shape;3981;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2" name="Google Shape;3982;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83" name="Google Shape;3983;p51"/>
            <p:cNvGrpSpPr/>
            <p:nvPr/>
          </p:nvGrpSpPr>
          <p:grpSpPr>
            <a:xfrm>
              <a:off x="5927502" y="2851881"/>
              <a:ext cx="2377550" cy="44644"/>
              <a:chOff x="2159414" y="3486447"/>
              <a:chExt cx="2606105" cy="49200"/>
            </a:xfrm>
          </p:grpSpPr>
          <p:sp>
            <p:nvSpPr>
              <p:cNvPr id="3984" name="Google Shape;3984;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5" name="Google Shape;3985;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6" name="Google Shape;3986;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7" name="Google Shape;3987;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8" name="Google Shape;3988;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9" name="Google Shape;3989;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0" name="Google Shape;3990;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1" name="Google Shape;3991;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2" name="Google Shape;3992;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3" name="Google Shape;3993;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4" name="Google Shape;3994;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5" name="Google Shape;3995;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6" name="Google Shape;3996;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7" name="Google Shape;3997;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8" name="Google Shape;3998;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9" name="Google Shape;3999;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4000" name="Google Shape;4000;p51"/>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001" name="Google Shape;4001;p5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002" name="Google Shape;4002;p5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003" name="Google Shape;4003;p5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004" name="Google Shape;4004;p51"/>
          <p:cNvGrpSpPr/>
          <p:nvPr/>
        </p:nvGrpSpPr>
        <p:grpSpPr>
          <a:xfrm>
            <a:off x="8041174" y="4778597"/>
            <a:ext cx="598277" cy="170409"/>
            <a:chOff x="238125" y="1822850"/>
            <a:chExt cx="7080200" cy="2016675"/>
          </a:xfrm>
        </p:grpSpPr>
        <p:sp>
          <p:nvSpPr>
            <p:cNvPr id="4005" name="Google Shape;4005;p5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6" name="Google Shape;4006;p5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7" name="Google Shape;4007;p5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8" name="Google Shape;4008;p5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9" name="Google Shape;4009;p5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10" name="Google Shape;4010;p5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11" name="Google Shape;4011;p5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4012" name="Google Shape;4012;p51"/>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4013" name="Shape 4013"/>
        <p:cNvGrpSpPr/>
        <p:nvPr/>
      </p:nvGrpSpPr>
      <p:grpSpPr>
        <a:xfrm>
          <a:off x="0" y="0"/>
          <a:ext cx="0" cy="0"/>
          <a:chOff x="0" y="0"/>
          <a:chExt cx="0" cy="0"/>
        </a:xfrm>
      </p:grpSpPr>
      <p:sp>
        <p:nvSpPr>
          <p:cNvPr id="4014" name="Google Shape;4014;p5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theme" Target="../theme/theme3.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3" name="Google Shape;53;p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 Id="rId3" Type="http://schemas.openxmlformats.org/officeDocument/2006/relationships/hyperlink" Target="https://wexbenefitskb.egain.cloud/system/templates/selfservice/dbika/help/agent/locale/en-US/portal/308900000001002/content-version/PROD-2270/PROD-89572/How-to-set-up-your-HSA-investments-and-transfer-money-to-your-investment-account?query=How%20to%20set%20up%20your%20HSA%20investments%20in%20your%20online%20accoun" TargetMode="External"/><Relationship Id="rId4" Type="http://schemas.openxmlformats.org/officeDocument/2006/relationships/hyperlink" Target="https://www.screencast.com/t/5DqXM6XHW" TargetMode="External"/><Relationship Id="rId9" Type="http://schemas.openxmlformats.org/officeDocument/2006/relationships/hyperlink" Target="https://wexbenefitskb.egain.cloud/system/templates/selfservice/dbika/help/agent/locale/en-US/portal/308900000001002/content-version/PROD-10482/PROD-54184/My-HSA-Planner-feature?query=My%20HSA%20Planner" TargetMode="External"/><Relationship Id="rId5" Type="http://schemas.openxmlformats.org/officeDocument/2006/relationships/hyperlink" Target="https://wexbenefitskb.egain.cloud/system/templates/selfservice/dbika/help/agent/locale/en-US/portal/308900000001002/content-version/PROD-2462/PROD-77932/How-to-manage-your-health-savings-account-HSA-investments-in-your-online-account?query=How%20to%20set%20up%20your%20HSA%20investments%20in%20your%20online%20accoun" TargetMode="External"/><Relationship Id="rId6" Type="http://schemas.openxmlformats.org/officeDocument/2006/relationships/hyperlink" Target="https://www.screencast.com/t/qgBjueaCP" TargetMode="External"/><Relationship Id="rId7" Type="http://schemas.openxmlformats.org/officeDocument/2006/relationships/hyperlink" Target="https://wexbenefitskb.egain.cloud/system/templates/selfservice/dbika/help/agent/locale/en-US/portal/308900000001002/content-version/PROD-5729/PROD-69396/How-to-enroll-in-a-Health-Savings-Brokerage-Account-(HSBA)" TargetMode="External"/><Relationship Id="rId8" Type="http://schemas.openxmlformats.org/officeDocument/2006/relationships/hyperlink" Target="https://www.screencast.com/t/PyQNy6Wr" TargetMode="External"/><Relationship Id="rId11" Type="http://schemas.openxmlformats.org/officeDocument/2006/relationships/hyperlink" Target="https://myhsaplanner.com/GetStarted" TargetMode="External"/><Relationship Id="rId10" Type="http://schemas.openxmlformats.org/officeDocument/2006/relationships/hyperlink" Target="https://myhsaplanner.com/GetStarted"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18.png"/><Relationship Id="rId5" Type="http://schemas.openxmlformats.org/officeDocument/2006/relationships/image" Target="../media/image29.png"/><Relationship Id="rId6"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18.png"/><Relationship Id="rId5" Type="http://schemas.openxmlformats.org/officeDocument/2006/relationships/image" Target="../media/image29.png"/><Relationship Id="rId6" Type="http://schemas.openxmlformats.org/officeDocument/2006/relationships/image" Target="../media/image19.png"/><Relationship Id="rId7"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18.png"/><Relationship Id="rId5" Type="http://schemas.openxmlformats.org/officeDocument/2006/relationships/image" Target="../media/image29.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8.png"/><Relationship Id="rId9"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14.png"/><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14.png"/><Relationship Id="rId5"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30.png"/><Relationship Id="rId6"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image" Target="../media/image16.png"/><Relationship Id="rId5"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28.png"/><Relationship Id="rId4" Type="http://schemas.openxmlformats.org/officeDocument/2006/relationships/image" Target="../media/image16.png"/><Relationship Id="rId5"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9.xml"/><Relationship Id="rId3" Type="http://schemas.openxmlformats.org/officeDocument/2006/relationships/image" Target="../media/image28.png"/><Relationship Id="rId4" Type="http://schemas.openxmlformats.org/officeDocument/2006/relationships/image" Target="../media/image16.png"/><Relationship Id="rId5" Type="http://schemas.openxmlformats.org/officeDocument/2006/relationships/image" Target="../media/image37.png"/><Relationship Id="rId6"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1.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24.jp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8.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18.png"/><Relationship Id="rId5"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18.png"/><Relationship Id="rId5"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18.png"/><Relationship Id="rId5"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18" name="Shape 4018"/>
        <p:cNvGrpSpPr/>
        <p:nvPr/>
      </p:nvGrpSpPr>
      <p:grpSpPr>
        <a:xfrm>
          <a:off x="0" y="0"/>
          <a:ext cx="0" cy="0"/>
          <a:chOff x="0" y="0"/>
          <a:chExt cx="0" cy="0"/>
        </a:xfrm>
      </p:grpSpPr>
      <p:sp>
        <p:nvSpPr>
          <p:cNvPr id="4019" name="Google Shape;4019;p53"/>
          <p:cNvSpPr txBox="1"/>
          <p:nvPr/>
        </p:nvSpPr>
        <p:spPr>
          <a:xfrm>
            <a:off x="558925" y="959425"/>
            <a:ext cx="8242200" cy="1903500"/>
          </a:xfrm>
          <a:prstGeom prst="rect">
            <a:avLst/>
          </a:prstGeom>
          <a:noFill/>
          <a:ln>
            <a:noFill/>
          </a:ln>
        </p:spPr>
        <p:txBody>
          <a:bodyPr anchorCtr="0" anchor="t" bIns="91425" lIns="91425" spcFirstLastPara="1" rIns="91425" wrap="square" tIns="91425">
            <a:spAutoFit/>
          </a:bodyPr>
          <a:lstStyle/>
          <a:p>
            <a:pPr indent="-292100" lvl="0" marL="457200" rtl="0" algn="l">
              <a:lnSpc>
                <a:spcPct val="100000"/>
              </a:lnSpc>
              <a:spcBef>
                <a:spcPts val="0"/>
              </a:spcBef>
              <a:spcAft>
                <a:spcPts val="0"/>
              </a:spcAft>
              <a:buClr>
                <a:srgbClr val="434343"/>
              </a:buClr>
              <a:buSzPts val="1000"/>
              <a:buFont typeface="Inter"/>
              <a:buChar char="●"/>
            </a:pPr>
            <a:r>
              <a:rPr lang="en" sz="1000">
                <a:solidFill>
                  <a:srgbClr val="434343"/>
                </a:solidFill>
                <a:latin typeface="Inter"/>
                <a:ea typeface="Inter"/>
                <a:cs typeface="Inter"/>
                <a:sym typeface="Inter"/>
              </a:rPr>
              <a:t>Before making changes to this presentation, click “File” in the top left of main menu above and then “Make a copy” &gt; “Entire presentation.” Be sure to re-name it save it in a location you will remember, and/or bookmark it for easy access</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Recommend doing this each time you do a new presentation</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Add/remove slides as needed to tailor your presentation to your prospect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 within WEX, use the “Share” button at top right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share/email outside WEX, click “File” in the top left of main menu above and then “Download.”</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1000"/>
              </a:spcAft>
              <a:buClr>
                <a:srgbClr val="434343"/>
              </a:buClr>
              <a:buSzPts val="1000"/>
              <a:buFont typeface="Inter"/>
              <a:buChar char="○"/>
            </a:pPr>
            <a:r>
              <a:rPr lang="en" sz="1000">
                <a:solidFill>
                  <a:srgbClr val="434343"/>
                </a:solidFill>
                <a:latin typeface="Inter"/>
                <a:ea typeface="Inter"/>
                <a:cs typeface="Inter"/>
                <a:sym typeface="Inter"/>
              </a:rPr>
              <a:t>Recommend downloading as a PDF for easy emailing and reading by the recipient</a:t>
            </a:r>
            <a:endParaRPr sz="1000">
              <a:solidFill>
                <a:srgbClr val="434343"/>
              </a:solidFill>
              <a:latin typeface="Inter"/>
              <a:ea typeface="Inter"/>
              <a:cs typeface="Inter"/>
              <a:sym typeface="Inter"/>
            </a:endParaRPr>
          </a:p>
        </p:txBody>
      </p:sp>
      <p:sp>
        <p:nvSpPr>
          <p:cNvPr id="4020" name="Google Shape;4020;p53"/>
          <p:cNvSpPr/>
          <p:nvPr/>
        </p:nvSpPr>
        <p:spPr>
          <a:xfrm>
            <a:off x="2993150" y="104125"/>
            <a:ext cx="2893200" cy="7656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365760" marR="182880" rtl="0" algn="l">
              <a:lnSpc>
                <a:spcPct val="115000"/>
              </a:lnSpc>
              <a:spcBef>
                <a:spcPts val="0"/>
              </a:spcBef>
              <a:spcAft>
                <a:spcPts val="0"/>
              </a:spcAft>
              <a:buNone/>
            </a:pPr>
            <a:r>
              <a:rPr b="1" lang="en" sz="1200">
                <a:solidFill>
                  <a:srgbClr val="FFFFFF"/>
                </a:solidFill>
                <a:latin typeface="Inter"/>
                <a:ea typeface="Inter"/>
                <a:cs typeface="Inter"/>
                <a:sym typeface="Inter"/>
              </a:rPr>
              <a:t>Read, then delete this slide</a:t>
            </a:r>
            <a:endParaRPr b="1" sz="1200">
              <a:solidFill>
                <a:srgbClr val="FFFFFF"/>
              </a:solidFill>
              <a:latin typeface="Inter"/>
              <a:ea typeface="Inter"/>
              <a:cs typeface="Inter"/>
              <a:sym typeface="Inter"/>
            </a:endParaRPr>
          </a:p>
        </p:txBody>
      </p:sp>
      <p:sp>
        <p:nvSpPr>
          <p:cNvPr id="4021" name="Google Shape;4021;p53"/>
          <p:cNvSpPr/>
          <p:nvPr/>
        </p:nvSpPr>
        <p:spPr>
          <a:xfrm>
            <a:off x="137600" y="2952625"/>
            <a:ext cx="8777100" cy="20274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If are you looking for instructions or videos on the webinar subjects, </a:t>
            </a:r>
            <a:endParaRPr b="1" sz="1200">
              <a:solidFill>
                <a:srgbClr val="FFFFFF"/>
              </a:solidFill>
              <a:latin typeface="Inter"/>
              <a:ea typeface="Inter"/>
              <a:cs typeface="Inter"/>
              <a:sym typeface="Inter"/>
            </a:endParaRPr>
          </a:p>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we have linked the participant articles and video of each topic. </a:t>
            </a:r>
            <a:endParaRPr b="1" sz="1200">
              <a:solidFill>
                <a:srgbClr val="FFFFFF"/>
              </a:solidFill>
              <a:latin typeface="Inter"/>
              <a:ea typeface="Inter"/>
              <a:cs typeface="Inter"/>
              <a:sym typeface="Inter"/>
            </a:endParaRPr>
          </a:p>
          <a:p>
            <a:pPr indent="0" lvl="0" marL="0" marR="182880" rtl="0" algn="ctr">
              <a:lnSpc>
                <a:spcPct val="115000"/>
              </a:lnSpc>
              <a:spcBef>
                <a:spcPts val="0"/>
              </a:spcBef>
              <a:spcAft>
                <a:spcPts val="0"/>
              </a:spcAft>
              <a:buNone/>
            </a:pPr>
            <a:r>
              <a:t/>
            </a:r>
            <a:endParaRPr b="1" sz="1200">
              <a:solidFill>
                <a:srgbClr val="FFFFFF"/>
              </a:solidFill>
              <a:latin typeface="Inter"/>
              <a:ea typeface="Inter"/>
              <a:cs typeface="Inter"/>
              <a:sym typeface="Inter"/>
            </a:endParaRPr>
          </a:p>
          <a:p>
            <a:pPr indent="0" lvl="0" marL="0" marR="182880" rtl="0" algn="l">
              <a:lnSpc>
                <a:spcPct val="115000"/>
              </a:lnSpc>
              <a:spcBef>
                <a:spcPts val="0"/>
              </a:spcBef>
              <a:spcAft>
                <a:spcPts val="0"/>
              </a:spcAft>
              <a:buNone/>
            </a:pPr>
            <a:r>
              <a:t/>
            </a:r>
            <a:endParaRPr b="1" sz="1000">
              <a:solidFill>
                <a:srgbClr val="FFFFFF"/>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set up your HSA investments in your online account</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3">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4">
                  <a:extLst>
                    <a:ext uri="{A12FA001-AC4F-418D-AE19-62706E023703}">
                      <ahyp:hlinkClr val="tx"/>
                    </a:ext>
                  </a:extLst>
                </a:hlinkClick>
              </a:rPr>
              <a:t>Video</a:t>
            </a:r>
            <a:endParaRPr b="1" sz="1000">
              <a:solidFill>
                <a:schemeClr val="lt1"/>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manage HSA investments in your online account</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5">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6">
                  <a:extLst>
                    <a:ext uri="{A12FA001-AC4F-418D-AE19-62706E023703}">
                      <ahyp:hlinkClr val="tx"/>
                    </a:ext>
                  </a:extLst>
                </a:hlinkClick>
              </a:rPr>
              <a:t>Video</a:t>
            </a:r>
            <a:endParaRPr b="1" sz="1000">
              <a:solidFill>
                <a:schemeClr val="lt1"/>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enroll in a Health Saving Brokerage Account (HSBA) 				</a:t>
            </a:r>
            <a:r>
              <a:rPr b="1" lang="en" sz="1000" u="sng">
                <a:solidFill>
                  <a:schemeClr val="lt1"/>
                </a:solidFill>
                <a:latin typeface="Inter"/>
                <a:ea typeface="Inter"/>
                <a:cs typeface="Inter"/>
                <a:sym typeface="Inter"/>
                <a:hlinkClick r:id="rId7">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8">
                  <a:extLst>
                    <a:ext uri="{A12FA001-AC4F-418D-AE19-62706E023703}">
                      <ahyp:hlinkClr val="tx"/>
                    </a:ext>
                  </a:extLst>
                </a:hlinkClick>
              </a:rPr>
              <a:t>Video</a:t>
            </a:r>
            <a:r>
              <a:rPr b="1" lang="en" sz="1000">
                <a:solidFill>
                  <a:schemeClr val="lt1"/>
                </a:solidFill>
                <a:latin typeface="Inter"/>
                <a:ea typeface="Inter"/>
                <a:cs typeface="Inter"/>
                <a:sym typeface="Inter"/>
              </a:rPr>
              <a:t> </a:t>
            </a:r>
            <a:r>
              <a:rPr lang="en" sz="1000">
                <a:solidFill>
                  <a:schemeClr val="lt1"/>
                </a:solidFill>
                <a:latin typeface="Inter Medium"/>
                <a:ea typeface="Inter Medium"/>
                <a:cs typeface="Inter Medium"/>
                <a:sym typeface="Inter Medium"/>
              </a:rPr>
              <a:t> </a:t>
            </a:r>
            <a:endParaRPr sz="1000">
              <a:solidFill>
                <a:schemeClr val="lt1"/>
              </a:solidFill>
              <a:latin typeface="Inter Medium"/>
              <a:ea typeface="Inter Medium"/>
              <a:cs typeface="Inter Medium"/>
              <a:sym typeface="Inter Medium"/>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My HSA Planner</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9">
                  <a:extLst>
                    <a:ext uri="{A12FA001-AC4F-418D-AE19-62706E023703}">
                      <ahyp:hlinkClr val="tx"/>
                    </a:ext>
                  </a:extLst>
                </a:hlinkClick>
              </a:rPr>
              <a:t>Article </a:t>
            </a:r>
            <a:r>
              <a:rPr b="1" lang="en" sz="1000">
                <a:solidFill>
                  <a:schemeClr val="lt1"/>
                </a:solidFill>
                <a:latin typeface="Inter"/>
                <a:ea typeface="Inter"/>
                <a:cs typeface="Inter"/>
                <a:sym typeface="Inter"/>
              </a:rPr>
              <a:t>|</a:t>
            </a:r>
            <a:r>
              <a:rPr b="1" lang="en" sz="1000" u="sng">
                <a:solidFill>
                  <a:schemeClr val="lt1"/>
                </a:solidFill>
                <a:latin typeface="Inter"/>
                <a:ea typeface="Inter"/>
                <a:cs typeface="Inter"/>
                <a:sym typeface="Inter"/>
                <a:hlinkClick r:id="rId10">
                  <a:extLst>
                    <a:ext uri="{A12FA001-AC4F-418D-AE19-62706E023703}">
                      <ahyp:hlinkClr val="tx"/>
                    </a:ext>
                  </a:extLst>
                </a:hlinkClick>
              </a:rPr>
              <a:t> Tool</a:t>
            </a:r>
            <a:r>
              <a:rPr b="1" lang="en" sz="1000" u="sng">
                <a:solidFill>
                  <a:schemeClr val="hlink"/>
                </a:solidFill>
                <a:latin typeface="Inter"/>
                <a:ea typeface="Inter"/>
                <a:cs typeface="Inter"/>
                <a:sym typeface="Inter"/>
                <a:hlinkClick r:id="rId11"/>
              </a:rPr>
              <a:t>  </a:t>
            </a:r>
            <a:endParaRPr b="1" sz="1000">
              <a:solidFill>
                <a:srgbClr val="FFFFFF"/>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06" name="Shape 4106"/>
        <p:cNvGrpSpPr/>
        <p:nvPr/>
      </p:nvGrpSpPr>
      <p:grpSpPr>
        <a:xfrm>
          <a:off x="0" y="0"/>
          <a:ext cx="0" cy="0"/>
          <a:chOff x="0" y="0"/>
          <a:chExt cx="0" cy="0"/>
        </a:xfrm>
      </p:grpSpPr>
      <p:sp>
        <p:nvSpPr>
          <p:cNvPr id="4107" name="Google Shape;4107;p6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08" name="Google Shape;4108;p62"/>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09" name="Google Shape;4109;p62"/>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110" name="Google Shape;4110;p62"/>
          <p:cNvPicPr preferRelativeResize="0"/>
          <p:nvPr/>
        </p:nvPicPr>
        <p:blipFill>
          <a:blip r:embed="rId5">
            <a:alphaModFix/>
          </a:blip>
          <a:stretch>
            <a:fillRect/>
          </a:stretch>
        </p:blipFill>
        <p:spPr>
          <a:xfrm>
            <a:off x="2020325" y="1300250"/>
            <a:ext cx="5109649" cy="3546131"/>
          </a:xfrm>
          <a:prstGeom prst="rect">
            <a:avLst/>
          </a:prstGeom>
          <a:noFill/>
          <a:ln>
            <a:noFill/>
          </a:ln>
        </p:spPr>
      </p:pic>
      <p:pic>
        <p:nvPicPr>
          <p:cNvPr id="4111" name="Google Shape;4111;p62"/>
          <p:cNvPicPr preferRelativeResize="0"/>
          <p:nvPr/>
        </p:nvPicPr>
        <p:blipFill rotWithShape="1">
          <a:blip r:embed="rId6">
            <a:alphaModFix/>
          </a:blip>
          <a:srcRect b="0" l="-613" r="0" t="0"/>
          <a:stretch/>
        </p:blipFill>
        <p:spPr>
          <a:xfrm>
            <a:off x="2163250" y="1899700"/>
            <a:ext cx="4794576" cy="2801875"/>
          </a:xfrm>
          <a:prstGeom prst="rect">
            <a:avLst/>
          </a:prstGeom>
          <a:noFill/>
          <a:ln>
            <a:noFill/>
          </a:ln>
        </p:spPr>
      </p:pic>
      <p:sp>
        <p:nvSpPr>
          <p:cNvPr id="4112" name="Google Shape;4112;p62"/>
          <p:cNvSpPr/>
          <p:nvPr/>
        </p:nvSpPr>
        <p:spPr>
          <a:xfrm>
            <a:off x="6903720"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13" name="Google Shape;4113;p62"/>
          <p:cNvSpPr/>
          <p:nvPr/>
        </p:nvSpPr>
        <p:spPr>
          <a:xfrm>
            <a:off x="2148840"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17" name="Shape 4117"/>
        <p:cNvGrpSpPr/>
        <p:nvPr/>
      </p:nvGrpSpPr>
      <p:grpSpPr>
        <a:xfrm>
          <a:off x="0" y="0"/>
          <a:ext cx="0" cy="0"/>
          <a:chOff x="0" y="0"/>
          <a:chExt cx="0" cy="0"/>
        </a:xfrm>
      </p:grpSpPr>
      <p:sp>
        <p:nvSpPr>
          <p:cNvPr id="4118" name="Google Shape;4118;p6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19" name="Google Shape;4119;p63"/>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20" name="Google Shape;4120;p63"/>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121" name="Google Shape;4121;p63"/>
          <p:cNvPicPr preferRelativeResize="0"/>
          <p:nvPr/>
        </p:nvPicPr>
        <p:blipFill>
          <a:blip r:embed="rId5">
            <a:alphaModFix/>
          </a:blip>
          <a:stretch>
            <a:fillRect/>
          </a:stretch>
        </p:blipFill>
        <p:spPr>
          <a:xfrm>
            <a:off x="2020325" y="1300250"/>
            <a:ext cx="5109649" cy="3546131"/>
          </a:xfrm>
          <a:prstGeom prst="rect">
            <a:avLst/>
          </a:prstGeom>
          <a:noFill/>
          <a:ln>
            <a:noFill/>
          </a:ln>
        </p:spPr>
      </p:pic>
      <p:pic>
        <p:nvPicPr>
          <p:cNvPr id="4122" name="Google Shape;4122;p63"/>
          <p:cNvPicPr preferRelativeResize="0"/>
          <p:nvPr/>
        </p:nvPicPr>
        <p:blipFill rotWithShape="1">
          <a:blip r:embed="rId6">
            <a:alphaModFix/>
          </a:blip>
          <a:srcRect b="0" l="-613" r="0" t="0"/>
          <a:stretch/>
        </p:blipFill>
        <p:spPr>
          <a:xfrm>
            <a:off x="2163250" y="1899700"/>
            <a:ext cx="4794576" cy="2801875"/>
          </a:xfrm>
          <a:prstGeom prst="rect">
            <a:avLst/>
          </a:prstGeom>
          <a:noFill/>
          <a:ln>
            <a:noFill/>
          </a:ln>
        </p:spPr>
      </p:pic>
      <p:sp>
        <p:nvSpPr>
          <p:cNvPr id="4123" name="Google Shape;4123;p63"/>
          <p:cNvSpPr/>
          <p:nvPr/>
        </p:nvSpPr>
        <p:spPr>
          <a:xfrm>
            <a:off x="6903720"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24" name="Google Shape;4124;p63"/>
          <p:cNvSpPr/>
          <p:nvPr/>
        </p:nvSpPr>
        <p:spPr>
          <a:xfrm>
            <a:off x="2157984"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25" name="Google Shape;4125;p63"/>
          <p:cNvPicPr preferRelativeResize="0"/>
          <p:nvPr/>
        </p:nvPicPr>
        <p:blipFill rotWithShape="1">
          <a:blip r:embed="rId7">
            <a:alphaModFix/>
          </a:blip>
          <a:srcRect b="11981" l="88696" r="5684" t="81543"/>
          <a:stretch/>
        </p:blipFill>
        <p:spPr>
          <a:xfrm>
            <a:off x="6600300" y="4417875"/>
            <a:ext cx="292608" cy="245414"/>
          </a:xfrm>
          <a:prstGeom prst="rect">
            <a:avLst/>
          </a:prstGeom>
          <a:noFill/>
          <a:ln>
            <a:noFill/>
          </a:ln>
        </p:spPr>
      </p:pic>
      <p:sp>
        <p:nvSpPr>
          <p:cNvPr id="4126" name="Google Shape;4126;p63"/>
          <p:cNvSpPr/>
          <p:nvPr/>
        </p:nvSpPr>
        <p:spPr>
          <a:xfrm>
            <a:off x="2881552" y="3299775"/>
            <a:ext cx="3385800" cy="737400"/>
          </a:xfrm>
          <a:prstGeom prst="rect">
            <a:avLst/>
          </a:prstGeom>
          <a:solidFill>
            <a:srgbClr val="037BBA">
              <a:alpha val="100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27" name="Google Shape;4127;p63"/>
          <p:cNvSpPr/>
          <p:nvPr/>
        </p:nvSpPr>
        <p:spPr>
          <a:xfrm flipH="1" rot="-10797785">
            <a:off x="6957813" y="4317987"/>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31" name="Shape 4131"/>
        <p:cNvGrpSpPr/>
        <p:nvPr/>
      </p:nvGrpSpPr>
      <p:grpSpPr>
        <a:xfrm>
          <a:off x="0" y="0"/>
          <a:ext cx="0" cy="0"/>
          <a:chOff x="0" y="0"/>
          <a:chExt cx="0" cy="0"/>
        </a:xfrm>
      </p:grpSpPr>
      <p:sp>
        <p:nvSpPr>
          <p:cNvPr id="4132" name="Google Shape;4132;p6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33" name="Google Shape;4133;p64"/>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34" name="Google Shape;4134;p64"/>
          <p:cNvPicPr preferRelativeResize="0"/>
          <p:nvPr/>
        </p:nvPicPr>
        <p:blipFill rotWithShape="1">
          <a:blip r:embed="rId4">
            <a:alphaModFix/>
          </a:blip>
          <a:srcRect b="11654" l="20476" r="22834" t="10129"/>
          <a:stretch/>
        </p:blipFill>
        <p:spPr>
          <a:xfrm>
            <a:off x="2020325" y="978350"/>
            <a:ext cx="5109648" cy="4022926"/>
          </a:xfrm>
          <a:prstGeom prst="rect">
            <a:avLst/>
          </a:prstGeom>
          <a:noFill/>
          <a:ln>
            <a:noFill/>
          </a:ln>
          <a:effectLst>
            <a:outerShdw blurRad="57150" rotWithShape="0" algn="bl" dir="5400000" dist="19050">
              <a:srgbClr val="000000">
                <a:alpha val="50000"/>
              </a:srgbClr>
            </a:outerShdw>
          </a:effectLst>
        </p:spPr>
      </p:pic>
      <p:pic>
        <p:nvPicPr>
          <p:cNvPr id="4135" name="Google Shape;4135;p64"/>
          <p:cNvPicPr preferRelativeResize="0"/>
          <p:nvPr/>
        </p:nvPicPr>
        <p:blipFill>
          <a:blip r:embed="rId5">
            <a:alphaModFix/>
          </a:blip>
          <a:stretch>
            <a:fillRect/>
          </a:stretch>
        </p:blipFill>
        <p:spPr>
          <a:xfrm>
            <a:off x="2020325" y="1224050"/>
            <a:ext cx="5109649" cy="3546131"/>
          </a:xfrm>
          <a:prstGeom prst="rect">
            <a:avLst/>
          </a:prstGeom>
          <a:noFill/>
          <a:ln>
            <a:noFill/>
          </a:ln>
        </p:spPr>
      </p:pic>
      <p:pic>
        <p:nvPicPr>
          <p:cNvPr id="4136" name="Google Shape;4136;p64"/>
          <p:cNvPicPr preferRelativeResize="0"/>
          <p:nvPr/>
        </p:nvPicPr>
        <p:blipFill rotWithShape="1">
          <a:blip r:embed="rId6">
            <a:alphaModFix/>
          </a:blip>
          <a:srcRect b="0" l="-613" r="0" t="0"/>
          <a:stretch/>
        </p:blipFill>
        <p:spPr>
          <a:xfrm>
            <a:off x="2163250" y="1823500"/>
            <a:ext cx="4794576" cy="2801875"/>
          </a:xfrm>
          <a:prstGeom prst="rect">
            <a:avLst/>
          </a:prstGeom>
          <a:noFill/>
          <a:ln>
            <a:noFill/>
          </a:ln>
        </p:spPr>
      </p:pic>
      <p:sp>
        <p:nvSpPr>
          <p:cNvPr id="4137" name="Google Shape;4137;p64"/>
          <p:cNvSpPr/>
          <p:nvPr/>
        </p:nvSpPr>
        <p:spPr>
          <a:xfrm>
            <a:off x="6903720"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38" name="Google Shape;4138;p64"/>
          <p:cNvSpPr/>
          <p:nvPr/>
        </p:nvSpPr>
        <p:spPr>
          <a:xfrm>
            <a:off x="2157984"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39" name="Google Shape;4139;p64"/>
          <p:cNvPicPr preferRelativeResize="0"/>
          <p:nvPr/>
        </p:nvPicPr>
        <p:blipFill rotWithShape="1">
          <a:blip r:embed="rId7">
            <a:alphaModFix/>
          </a:blip>
          <a:srcRect b="11981" l="88696" r="5684" t="81543"/>
          <a:stretch/>
        </p:blipFill>
        <p:spPr>
          <a:xfrm>
            <a:off x="6600300" y="4341675"/>
            <a:ext cx="292608" cy="245414"/>
          </a:xfrm>
          <a:prstGeom prst="rect">
            <a:avLst/>
          </a:prstGeom>
          <a:noFill/>
          <a:ln>
            <a:noFill/>
          </a:ln>
        </p:spPr>
      </p:pic>
      <p:sp>
        <p:nvSpPr>
          <p:cNvPr id="4140" name="Google Shape;4140;p64"/>
          <p:cNvSpPr/>
          <p:nvPr/>
        </p:nvSpPr>
        <p:spPr>
          <a:xfrm>
            <a:off x="2881552" y="3223575"/>
            <a:ext cx="3385800" cy="737400"/>
          </a:xfrm>
          <a:prstGeom prst="rect">
            <a:avLst/>
          </a:prstGeom>
          <a:solidFill>
            <a:srgbClr val="037BBA">
              <a:alpha val="100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41" name="Google Shape;4141;p64"/>
          <p:cNvPicPr preferRelativeResize="0"/>
          <p:nvPr/>
        </p:nvPicPr>
        <p:blipFill rotWithShape="1">
          <a:blip r:embed="rId8">
            <a:alphaModFix/>
          </a:blip>
          <a:srcRect b="38216" l="26379" r="27054" t="25929"/>
          <a:stretch/>
        </p:blipFill>
        <p:spPr>
          <a:xfrm>
            <a:off x="2020325" y="978350"/>
            <a:ext cx="5109648" cy="3480001"/>
          </a:xfrm>
          <a:prstGeom prst="rect">
            <a:avLst/>
          </a:prstGeom>
          <a:noFill/>
          <a:ln>
            <a:noFill/>
          </a:ln>
        </p:spPr>
      </p:pic>
      <p:sp>
        <p:nvSpPr>
          <p:cNvPr id="4142" name="Google Shape;4142;p64"/>
          <p:cNvSpPr/>
          <p:nvPr/>
        </p:nvSpPr>
        <p:spPr>
          <a:xfrm>
            <a:off x="3624693" y="1334775"/>
            <a:ext cx="1194000" cy="3114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43" name="Google Shape;4143;p64"/>
          <p:cNvPicPr preferRelativeResize="0"/>
          <p:nvPr/>
        </p:nvPicPr>
        <p:blipFill rotWithShape="1">
          <a:blip r:embed="rId8">
            <a:alphaModFix/>
          </a:blip>
          <a:srcRect b="36176" l="26379" r="27054" t="30984"/>
          <a:stretch/>
        </p:blipFill>
        <p:spPr>
          <a:xfrm>
            <a:off x="2020325" y="1267025"/>
            <a:ext cx="5109648" cy="3187531"/>
          </a:xfrm>
          <a:prstGeom prst="rect">
            <a:avLst/>
          </a:prstGeom>
          <a:noFill/>
          <a:ln>
            <a:noFill/>
          </a:ln>
        </p:spPr>
      </p:pic>
      <p:pic>
        <p:nvPicPr>
          <p:cNvPr id="4144" name="Google Shape;4144;p64"/>
          <p:cNvPicPr preferRelativeResize="0"/>
          <p:nvPr/>
        </p:nvPicPr>
        <p:blipFill rotWithShape="1">
          <a:blip r:embed="rId8">
            <a:alphaModFix/>
          </a:blip>
          <a:srcRect b="38462" l="26379" r="27054" t="36725"/>
          <a:stretch/>
        </p:blipFill>
        <p:spPr>
          <a:xfrm>
            <a:off x="2020325" y="1656573"/>
            <a:ext cx="5109648" cy="2408434"/>
          </a:xfrm>
          <a:prstGeom prst="rect">
            <a:avLst/>
          </a:prstGeom>
          <a:noFill/>
          <a:ln>
            <a:noFill/>
          </a:ln>
        </p:spPr>
      </p:pic>
      <p:pic>
        <p:nvPicPr>
          <p:cNvPr id="4145" name="Google Shape;4145;p64"/>
          <p:cNvPicPr preferRelativeResize="0"/>
          <p:nvPr/>
        </p:nvPicPr>
        <p:blipFill rotWithShape="1">
          <a:blip r:embed="rId8">
            <a:alphaModFix/>
          </a:blip>
          <a:srcRect b="30372" l="26719" r="26714" t="63295"/>
          <a:stretch/>
        </p:blipFill>
        <p:spPr>
          <a:xfrm>
            <a:off x="2020325" y="4065026"/>
            <a:ext cx="5109648" cy="614629"/>
          </a:xfrm>
          <a:prstGeom prst="rect">
            <a:avLst/>
          </a:prstGeom>
          <a:noFill/>
          <a:ln>
            <a:noFill/>
          </a:ln>
        </p:spPr>
      </p:pic>
      <p:pic>
        <p:nvPicPr>
          <p:cNvPr id="4146" name="Google Shape;4146;p64"/>
          <p:cNvPicPr preferRelativeResize="0"/>
          <p:nvPr/>
        </p:nvPicPr>
        <p:blipFill rotWithShape="1">
          <a:blip r:embed="rId8">
            <a:alphaModFix/>
          </a:blip>
          <a:srcRect b="24763" l="26719" r="26714" t="71922"/>
          <a:stretch/>
        </p:blipFill>
        <p:spPr>
          <a:xfrm>
            <a:off x="2020325" y="4679648"/>
            <a:ext cx="5109648" cy="321629"/>
          </a:xfrm>
          <a:prstGeom prst="rect">
            <a:avLst/>
          </a:prstGeom>
          <a:noFill/>
          <a:ln>
            <a:noFill/>
          </a:ln>
        </p:spPr>
      </p:pic>
      <p:sp>
        <p:nvSpPr>
          <p:cNvPr id="4147" name="Google Shape;4147;p64"/>
          <p:cNvSpPr/>
          <p:nvPr/>
        </p:nvSpPr>
        <p:spPr>
          <a:xfrm flipH="1" rot="-10797785">
            <a:off x="6979913" y="4587412"/>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51" name="Shape 4151"/>
        <p:cNvGrpSpPr/>
        <p:nvPr/>
      </p:nvGrpSpPr>
      <p:grpSpPr>
        <a:xfrm>
          <a:off x="0" y="0"/>
          <a:ext cx="0" cy="0"/>
          <a:chOff x="0" y="0"/>
          <a:chExt cx="0" cy="0"/>
        </a:xfrm>
      </p:grpSpPr>
      <p:pic>
        <p:nvPicPr>
          <p:cNvPr id="4152" name="Google Shape;4152;p65"/>
          <p:cNvPicPr preferRelativeResize="0"/>
          <p:nvPr/>
        </p:nvPicPr>
        <p:blipFill rotWithShape="1">
          <a:blip r:embed="rId3">
            <a:alphaModFix/>
          </a:blip>
          <a:srcRect b="12215" l="20476" r="22834" t="10126"/>
          <a:stretch/>
        </p:blipFill>
        <p:spPr>
          <a:xfrm>
            <a:off x="2020325" y="1007091"/>
            <a:ext cx="5109648" cy="3994326"/>
          </a:xfrm>
          <a:prstGeom prst="rect">
            <a:avLst/>
          </a:prstGeom>
          <a:noFill/>
          <a:ln>
            <a:noFill/>
          </a:ln>
          <a:effectLst>
            <a:outerShdw blurRad="57150" rotWithShape="0" algn="bl" dir="5400000" dist="19050">
              <a:srgbClr val="000000">
                <a:alpha val="50000"/>
              </a:srgbClr>
            </a:outerShdw>
          </a:effectLst>
        </p:spPr>
      </p:pic>
      <p:sp>
        <p:nvSpPr>
          <p:cNvPr id="4153" name="Google Shape;4153;p65"/>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54" name="Google Shape;4154;p65"/>
          <p:cNvPicPr preferRelativeResize="0"/>
          <p:nvPr/>
        </p:nvPicPr>
        <p:blipFill>
          <a:blip r:embed="rId4">
            <a:alphaModFix/>
          </a:blip>
          <a:stretch>
            <a:fillRect/>
          </a:stretch>
        </p:blipFill>
        <p:spPr>
          <a:xfrm>
            <a:off x="5589722" y="16412175"/>
            <a:ext cx="5160401" cy="2954401"/>
          </a:xfrm>
          <a:prstGeom prst="rect">
            <a:avLst/>
          </a:prstGeom>
          <a:noFill/>
          <a:ln>
            <a:noFill/>
          </a:ln>
        </p:spPr>
      </p:pic>
      <p:pic>
        <p:nvPicPr>
          <p:cNvPr id="4155" name="Google Shape;4155;p65"/>
          <p:cNvPicPr preferRelativeResize="0"/>
          <p:nvPr/>
        </p:nvPicPr>
        <p:blipFill rotWithShape="1">
          <a:blip r:embed="rId3">
            <a:alphaModFix/>
          </a:blip>
          <a:srcRect b="11654" l="20476" r="22834" t="10129"/>
          <a:stretch/>
        </p:blipFill>
        <p:spPr>
          <a:xfrm>
            <a:off x="2020325" y="978350"/>
            <a:ext cx="5109648" cy="4022926"/>
          </a:xfrm>
          <a:prstGeom prst="rect">
            <a:avLst/>
          </a:prstGeom>
          <a:noFill/>
          <a:ln>
            <a:noFill/>
          </a:ln>
          <a:effectLst>
            <a:outerShdw blurRad="57150" rotWithShape="0" algn="bl" dir="5400000" dist="19050">
              <a:srgbClr val="000000">
                <a:alpha val="50000"/>
              </a:srgbClr>
            </a:outerShdw>
          </a:effectLst>
        </p:spPr>
      </p:pic>
      <p:pic>
        <p:nvPicPr>
          <p:cNvPr id="4156" name="Google Shape;4156;p65"/>
          <p:cNvPicPr preferRelativeResize="0"/>
          <p:nvPr/>
        </p:nvPicPr>
        <p:blipFill>
          <a:blip r:embed="rId5">
            <a:alphaModFix/>
          </a:blip>
          <a:stretch>
            <a:fillRect/>
          </a:stretch>
        </p:blipFill>
        <p:spPr>
          <a:xfrm>
            <a:off x="2020325" y="1224050"/>
            <a:ext cx="5109649" cy="3546131"/>
          </a:xfrm>
          <a:prstGeom prst="rect">
            <a:avLst/>
          </a:prstGeom>
          <a:noFill/>
          <a:ln>
            <a:noFill/>
          </a:ln>
        </p:spPr>
      </p:pic>
      <p:pic>
        <p:nvPicPr>
          <p:cNvPr id="4157" name="Google Shape;4157;p65"/>
          <p:cNvPicPr preferRelativeResize="0"/>
          <p:nvPr/>
        </p:nvPicPr>
        <p:blipFill rotWithShape="1">
          <a:blip r:embed="rId6">
            <a:alphaModFix/>
          </a:blip>
          <a:srcRect b="0" l="-613" r="0" t="0"/>
          <a:stretch/>
        </p:blipFill>
        <p:spPr>
          <a:xfrm>
            <a:off x="2163250" y="1823500"/>
            <a:ext cx="4794576" cy="2801875"/>
          </a:xfrm>
          <a:prstGeom prst="rect">
            <a:avLst/>
          </a:prstGeom>
          <a:noFill/>
          <a:ln>
            <a:noFill/>
          </a:ln>
        </p:spPr>
      </p:pic>
      <p:sp>
        <p:nvSpPr>
          <p:cNvPr id="4158" name="Google Shape;4158;p65"/>
          <p:cNvSpPr/>
          <p:nvPr/>
        </p:nvSpPr>
        <p:spPr>
          <a:xfrm>
            <a:off x="6903720"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59" name="Google Shape;4159;p65"/>
          <p:cNvSpPr/>
          <p:nvPr/>
        </p:nvSpPr>
        <p:spPr>
          <a:xfrm>
            <a:off x="2157984"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60" name="Google Shape;4160;p65"/>
          <p:cNvPicPr preferRelativeResize="0"/>
          <p:nvPr/>
        </p:nvPicPr>
        <p:blipFill rotWithShape="1">
          <a:blip r:embed="rId7">
            <a:alphaModFix/>
          </a:blip>
          <a:srcRect b="11981" l="88696" r="5684" t="81543"/>
          <a:stretch/>
        </p:blipFill>
        <p:spPr>
          <a:xfrm>
            <a:off x="6600300" y="4341675"/>
            <a:ext cx="292608" cy="245414"/>
          </a:xfrm>
          <a:prstGeom prst="rect">
            <a:avLst/>
          </a:prstGeom>
          <a:noFill/>
          <a:ln>
            <a:noFill/>
          </a:ln>
        </p:spPr>
      </p:pic>
      <p:sp>
        <p:nvSpPr>
          <p:cNvPr id="4161" name="Google Shape;4161;p65"/>
          <p:cNvSpPr/>
          <p:nvPr/>
        </p:nvSpPr>
        <p:spPr>
          <a:xfrm>
            <a:off x="2881552" y="3223575"/>
            <a:ext cx="3385800" cy="737400"/>
          </a:xfrm>
          <a:prstGeom prst="rect">
            <a:avLst/>
          </a:prstGeom>
          <a:solidFill>
            <a:srgbClr val="037BBA">
              <a:alpha val="100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62" name="Google Shape;4162;p65"/>
          <p:cNvSpPr/>
          <p:nvPr/>
        </p:nvSpPr>
        <p:spPr>
          <a:xfrm>
            <a:off x="3624693" y="1334775"/>
            <a:ext cx="1194000" cy="3114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63" name="Google Shape;4163;p65"/>
          <p:cNvPicPr preferRelativeResize="0"/>
          <p:nvPr/>
        </p:nvPicPr>
        <p:blipFill rotWithShape="1">
          <a:blip r:embed="rId8">
            <a:alphaModFix/>
          </a:blip>
          <a:srcRect b="36176" l="26379" r="27054" t="30984"/>
          <a:stretch/>
        </p:blipFill>
        <p:spPr>
          <a:xfrm>
            <a:off x="2020325" y="1267025"/>
            <a:ext cx="5109648" cy="3187531"/>
          </a:xfrm>
          <a:prstGeom prst="rect">
            <a:avLst/>
          </a:prstGeom>
          <a:noFill/>
          <a:ln>
            <a:noFill/>
          </a:ln>
        </p:spPr>
      </p:pic>
      <p:pic>
        <p:nvPicPr>
          <p:cNvPr id="4164" name="Google Shape;4164;p65"/>
          <p:cNvPicPr preferRelativeResize="0"/>
          <p:nvPr/>
        </p:nvPicPr>
        <p:blipFill rotWithShape="1">
          <a:blip r:embed="rId8">
            <a:alphaModFix/>
          </a:blip>
          <a:srcRect b="38462" l="26379" r="27054" t="36725"/>
          <a:stretch/>
        </p:blipFill>
        <p:spPr>
          <a:xfrm>
            <a:off x="2020325" y="1656573"/>
            <a:ext cx="5109648" cy="2408434"/>
          </a:xfrm>
          <a:prstGeom prst="rect">
            <a:avLst/>
          </a:prstGeom>
          <a:noFill/>
          <a:ln>
            <a:noFill/>
          </a:ln>
        </p:spPr>
      </p:pic>
      <p:pic>
        <p:nvPicPr>
          <p:cNvPr id="4165" name="Google Shape;4165;p65"/>
          <p:cNvPicPr preferRelativeResize="0"/>
          <p:nvPr/>
        </p:nvPicPr>
        <p:blipFill rotWithShape="1">
          <a:blip r:embed="rId8">
            <a:alphaModFix/>
          </a:blip>
          <a:srcRect b="30372" l="26719" r="26714" t="63295"/>
          <a:stretch/>
        </p:blipFill>
        <p:spPr>
          <a:xfrm>
            <a:off x="2020325" y="4065026"/>
            <a:ext cx="5109648" cy="614629"/>
          </a:xfrm>
          <a:prstGeom prst="rect">
            <a:avLst/>
          </a:prstGeom>
          <a:noFill/>
          <a:ln>
            <a:noFill/>
          </a:ln>
        </p:spPr>
      </p:pic>
      <p:pic>
        <p:nvPicPr>
          <p:cNvPr id="4166" name="Google Shape;4166;p65"/>
          <p:cNvPicPr preferRelativeResize="0"/>
          <p:nvPr/>
        </p:nvPicPr>
        <p:blipFill rotWithShape="1">
          <a:blip r:embed="rId8">
            <a:alphaModFix/>
          </a:blip>
          <a:srcRect b="24763" l="26719" r="26714" t="71922"/>
          <a:stretch/>
        </p:blipFill>
        <p:spPr>
          <a:xfrm>
            <a:off x="2020325" y="4679648"/>
            <a:ext cx="5109648" cy="321629"/>
          </a:xfrm>
          <a:prstGeom prst="rect">
            <a:avLst/>
          </a:prstGeom>
          <a:noFill/>
          <a:ln>
            <a:noFill/>
          </a:ln>
        </p:spPr>
      </p:pic>
      <p:pic>
        <p:nvPicPr>
          <p:cNvPr id="4167" name="Google Shape;4167;p65"/>
          <p:cNvPicPr preferRelativeResize="0"/>
          <p:nvPr/>
        </p:nvPicPr>
        <p:blipFill rotWithShape="1">
          <a:blip r:embed="rId9">
            <a:alphaModFix/>
          </a:blip>
          <a:srcRect b="27583" l="25283" r="25961" t="25094"/>
          <a:stretch/>
        </p:blipFill>
        <p:spPr>
          <a:xfrm>
            <a:off x="2020825" y="1271025"/>
            <a:ext cx="5109648" cy="3730249"/>
          </a:xfrm>
          <a:prstGeom prst="rect">
            <a:avLst/>
          </a:prstGeom>
          <a:noFill/>
          <a:ln>
            <a:noFill/>
          </a:ln>
        </p:spPr>
      </p:pic>
      <p:sp>
        <p:nvSpPr>
          <p:cNvPr id="4168" name="Google Shape;4168;p65"/>
          <p:cNvSpPr/>
          <p:nvPr/>
        </p:nvSpPr>
        <p:spPr>
          <a:xfrm flipH="1" rot="2215">
            <a:off x="1140538" y="157426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72" name="Shape 4172"/>
        <p:cNvGrpSpPr/>
        <p:nvPr/>
      </p:nvGrpSpPr>
      <p:grpSpPr>
        <a:xfrm>
          <a:off x="0" y="0"/>
          <a:ext cx="0" cy="0"/>
          <a:chOff x="0" y="0"/>
          <a:chExt cx="0" cy="0"/>
        </a:xfrm>
      </p:grpSpPr>
      <p:sp>
        <p:nvSpPr>
          <p:cNvPr id="4173" name="Google Shape;4173;p66"/>
          <p:cNvSpPr txBox="1"/>
          <p:nvPr>
            <p:ph type="ctrTitle"/>
          </p:nvPr>
        </p:nvSpPr>
        <p:spPr>
          <a:xfrm>
            <a:off x="311700" y="1643525"/>
            <a:ext cx="4567500" cy="21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200"/>
              <a:t>How to manage HSA investments in your online account</a:t>
            </a:r>
            <a:endParaRPr sz="3000"/>
          </a:p>
        </p:txBody>
      </p:sp>
      <p:sp>
        <p:nvSpPr>
          <p:cNvPr id="4174" name="Google Shape;4174;p66"/>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4175" name="Google Shape;4175;p66"/>
          <p:cNvPicPr preferRelativeResize="0"/>
          <p:nvPr/>
        </p:nvPicPr>
        <p:blipFill rotWithShape="1">
          <a:blip r:embed="rId3">
            <a:alphaModFix/>
          </a:blip>
          <a:srcRect b="0" l="10141" r="37554" t="0"/>
          <a:stretch/>
        </p:blipFill>
        <p:spPr>
          <a:xfrm>
            <a:off x="5109475" y="0"/>
            <a:ext cx="4034524"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79" name="Shape 4179"/>
        <p:cNvGrpSpPr/>
        <p:nvPr/>
      </p:nvGrpSpPr>
      <p:grpSpPr>
        <a:xfrm>
          <a:off x="0" y="0"/>
          <a:ext cx="0" cy="0"/>
          <a:chOff x="0" y="0"/>
          <a:chExt cx="0" cy="0"/>
        </a:xfrm>
      </p:grpSpPr>
      <p:sp>
        <p:nvSpPr>
          <p:cNvPr id="4180" name="Google Shape;4180;p6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81" name="Google Shape;4181;p67"/>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82" name="Google Shape;4182;p67"/>
          <p:cNvPicPr preferRelativeResize="0"/>
          <p:nvPr/>
        </p:nvPicPr>
        <p:blipFill rotWithShape="1">
          <a:blip r:embed="rId4">
            <a:alphaModFix/>
          </a:blip>
          <a:srcRect b="12891" l="0" r="0" t="0"/>
          <a:stretch/>
        </p:blipFill>
        <p:spPr>
          <a:xfrm>
            <a:off x="2020325" y="1045350"/>
            <a:ext cx="5109650" cy="3809675"/>
          </a:xfrm>
          <a:prstGeom prst="rect">
            <a:avLst/>
          </a:prstGeom>
          <a:noFill/>
          <a:ln>
            <a:noFill/>
          </a:ln>
          <a:effectLst>
            <a:outerShdw blurRad="57150" rotWithShape="0" algn="bl" dir="5400000" dist="19050">
              <a:srgbClr val="000000">
                <a:alpha val="50000"/>
              </a:srgbClr>
            </a:outerShdw>
          </a:effectLst>
        </p:spPr>
      </p:pic>
      <p:sp>
        <p:nvSpPr>
          <p:cNvPr id="4183" name="Google Shape;4183;p67"/>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67"/>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85" name="Google Shape;4185;p67"/>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86" name="Google Shape;4186;p67"/>
          <p:cNvPicPr preferRelativeResize="0"/>
          <p:nvPr/>
        </p:nvPicPr>
        <p:blipFill rotWithShape="1">
          <a:blip r:embed="rId5">
            <a:alphaModFix/>
          </a:blip>
          <a:srcRect b="18738" l="25114" r="25777" t="35912"/>
          <a:stretch/>
        </p:blipFill>
        <p:spPr>
          <a:xfrm>
            <a:off x="2038366" y="1848549"/>
            <a:ext cx="5050938" cy="2377034"/>
          </a:xfrm>
          <a:prstGeom prst="rect">
            <a:avLst/>
          </a:prstGeom>
          <a:noFill/>
          <a:ln>
            <a:noFill/>
          </a:ln>
        </p:spPr>
      </p:pic>
      <p:sp>
        <p:nvSpPr>
          <p:cNvPr id="4187" name="Google Shape;4187;p67"/>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67"/>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92" name="Shape 4192"/>
        <p:cNvGrpSpPr/>
        <p:nvPr/>
      </p:nvGrpSpPr>
      <p:grpSpPr>
        <a:xfrm>
          <a:off x="0" y="0"/>
          <a:ext cx="0" cy="0"/>
          <a:chOff x="0" y="0"/>
          <a:chExt cx="0" cy="0"/>
        </a:xfrm>
      </p:grpSpPr>
      <p:sp>
        <p:nvSpPr>
          <p:cNvPr id="4193" name="Google Shape;4193;p6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194" name="Google Shape;4194;p68"/>
          <p:cNvSpPr/>
          <p:nvPr/>
        </p:nvSpPr>
        <p:spPr>
          <a:xfrm rot="-2215">
            <a:off x="5062538" y="2596290"/>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95" name="Google Shape;4195;p68"/>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196" name="Google Shape;4196;p68"/>
          <p:cNvSpPr/>
          <p:nvPr/>
        </p:nvSpPr>
        <p:spPr>
          <a:xfrm flipH="1" rot="2215">
            <a:off x="1392663" y="3903962"/>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00" name="Shape 4200"/>
        <p:cNvGrpSpPr/>
        <p:nvPr/>
      </p:nvGrpSpPr>
      <p:grpSpPr>
        <a:xfrm>
          <a:off x="0" y="0"/>
          <a:ext cx="0" cy="0"/>
          <a:chOff x="0" y="0"/>
          <a:chExt cx="0" cy="0"/>
        </a:xfrm>
      </p:grpSpPr>
      <p:sp>
        <p:nvSpPr>
          <p:cNvPr id="4201" name="Google Shape;4201;p6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202" name="Google Shape;4202;p69"/>
          <p:cNvPicPr preferRelativeResize="0"/>
          <p:nvPr/>
        </p:nvPicPr>
        <p:blipFill rotWithShape="1">
          <a:blip r:embed="rId3">
            <a:alphaModFix/>
          </a:blip>
          <a:srcRect b="9975" l="24241" r="25547" t="8921"/>
          <a:stretch/>
        </p:blipFill>
        <p:spPr>
          <a:xfrm>
            <a:off x="2214425" y="763775"/>
            <a:ext cx="4692950" cy="42636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06" name="Shape 4206"/>
        <p:cNvGrpSpPr/>
        <p:nvPr/>
      </p:nvGrpSpPr>
      <p:grpSpPr>
        <a:xfrm>
          <a:off x="0" y="0"/>
          <a:ext cx="0" cy="0"/>
          <a:chOff x="0" y="0"/>
          <a:chExt cx="0" cy="0"/>
        </a:xfrm>
      </p:grpSpPr>
      <p:sp>
        <p:nvSpPr>
          <p:cNvPr id="4207" name="Google Shape;4207;p7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208" name="Google Shape;4208;p70"/>
          <p:cNvSpPr txBox="1"/>
          <p:nvPr>
            <p:ph idx="1" type="body"/>
          </p:nvPr>
        </p:nvSpPr>
        <p:spPr>
          <a:xfrm>
            <a:off x="1376275" y="1321925"/>
            <a:ext cx="6634800" cy="255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600"/>
              <a:buNone/>
            </a:pPr>
            <a:r>
              <a:rPr lang="en" sz="2000"/>
              <a:t>Request submitted after 3pm CST will be processed the next business day</a:t>
            </a:r>
            <a:endParaRPr sz="2000"/>
          </a:p>
          <a:p>
            <a:pPr indent="-198628" lvl="0" marL="676656" rtl="0" algn="l">
              <a:lnSpc>
                <a:spcPct val="115000"/>
              </a:lnSpc>
              <a:spcBef>
                <a:spcPts val="1200"/>
              </a:spcBef>
              <a:spcAft>
                <a:spcPts val="0"/>
              </a:spcAft>
              <a:buSzPts val="1400"/>
              <a:buChar char="●"/>
            </a:pPr>
            <a:r>
              <a:rPr b="1" lang="en">
                <a:solidFill>
                  <a:schemeClr val="accent1"/>
                </a:solidFill>
              </a:rPr>
              <a:t>Allow two business days for processing </a:t>
            </a:r>
            <a:endParaRPr>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2" name="Shape 4212"/>
        <p:cNvGrpSpPr/>
        <p:nvPr/>
      </p:nvGrpSpPr>
      <p:grpSpPr>
        <a:xfrm>
          <a:off x="0" y="0"/>
          <a:ext cx="0" cy="0"/>
          <a:chOff x="0" y="0"/>
          <a:chExt cx="0" cy="0"/>
        </a:xfrm>
      </p:grpSpPr>
      <p:sp>
        <p:nvSpPr>
          <p:cNvPr id="4213" name="Google Shape;4213;p71"/>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4214" name="Google Shape;4214;p71"/>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215" name="Google Shape;4215;p71"/>
          <p:cNvSpPr txBox="1"/>
          <p:nvPr>
            <p:ph type="ctrTitle"/>
          </p:nvPr>
        </p:nvSpPr>
        <p:spPr>
          <a:xfrm>
            <a:off x="311700" y="1643525"/>
            <a:ext cx="4556700" cy="2132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600"/>
              <a:t>How to enroll in a Health Savings </a:t>
            </a:r>
            <a:r>
              <a:rPr lang="en" sz="3600"/>
              <a:t>Brokerage</a:t>
            </a:r>
            <a:r>
              <a:rPr lang="en" sz="3600"/>
              <a:t> Account (HSBA) </a:t>
            </a:r>
            <a:endParaRPr sz="3600"/>
          </a:p>
        </p:txBody>
      </p:sp>
      <p:sp>
        <p:nvSpPr>
          <p:cNvPr id="4216" name="Google Shape;4216;p71"/>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17" name="Google Shape;4217;p71"/>
          <p:cNvPicPr preferRelativeResize="0"/>
          <p:nvPr/>
        </p:nvPicPr>
        <p:blipFill rotWithShape="1">
          <a:blip r:embed="rId3">
            <a:alphaModFix/>
          </a:blip>
          <a:srcRect b="12809" l="13953" r="50084" t="14941"/>
          <a:stretch/>
        </p:blipFill>
        <p:spPr>
          <a:xfrm>
            <a:off x="5303750" y="0"/>
            <a:ext cx="3840249"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5" name="Shape 4025"/>
        <p:cNvGrpSpPr/>
        <p:nvPr/>
      </p:nvGrpSpPr>
      <p:grpSpPr>
        <a:xfrm>
          <a:off x="0" y="0"/>
          <a:ext cx="0" cy="0"/>
          <a:chOff x="0" y="0"/>
          <a:chExt cx="0" cy="0"/>
        </a:xfrm>
      </p:grpSpPr>
      <p:sp>
        <p:nvSpPr>
          <p:cNvPr id="4026" name="Google Shape;4026;p54"/>
          <p:cNvSpPr txBox="1"/>
          <p:nvPr>
            <p:ph type="ctrTitle"/>
          </p:nvPr>
        </p:nvSpPr>
        <p:spPr>
          <a:xfrm>
            <a:off x="311700" y="1860176"/>
            <a:ext cx="4725600" cy="1410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Client name</a:t>
            </a:r>
            <a:endParaRPr/>
          </a:p>
        </p:txBody>
      </p:sp>
      <p:sp>
        <p:nvSpPr>
          <p:cNvPr id="4027" name="Google Shape;4027;p54"/>
          <p:cNvSpPr txBox="1"/>
          <p:nvPr>
            <p:ph idx="1" type="subTitle"/>
          </p:nvPr>
        </p:nvSpPr>
        <p:spPr>
          <a:xfrm>
            <a:off x="311700" y="3370575"/>
            <a:ext cx="5139600" cy="51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Getting started with HSA investments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21" name="Shape 4221"/>
        <p:cNvGrpSpPr/>
        <p:nvPr/>
      </p:nvGrpSpPr>
      <p:grpSpPr>
        <a:xfrm>
          <a:off x="0" y="0"/>
          <a:ext cx="0" cy="0"/>
          <a:chOff x="0" y="0"/>
          <a:chExt cx="0" cy="0"/>
        </a:xfrm>
      </p:grpSpPr>
      <p:sp>
        <p:nvSpPr>
          <p:cNvPr id="4222" name="Google Shape;4222;p7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223" name="Google Shape;4223;p72"/>
          <p:cNvSpPr txBox="1"/>
          <p:nvPr>
            <p:ph idx="1" type="body"/>
          </p:nvPr>
        </p:nvSpPr>
        <p:spPr>
          <a:xfrm>
            <a:off x="1376275" y="1321925"/>
            <a:ext cx="6634800" cy="255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600"/>
              <a:buNone/>
            </a:pPr>
            <a:r>
              <a:rPr lang="en" sz="2000"/>
              <a:t>Allows you to purchase and trade investment assets that aren’t available as standard investment options. </a:t>
            </a:r>
            <a:endParaRPr sz="2000"/>
          </a:p>
          <a:p>
            <a:pPr indent="-198628" lvl="0" marL="676656" rtl="0" algn="l">
              <a:lnSpc>
                <a:spcPct val="115000"/>
              </a:lnSpc>
              <a:spcBef>
                <a:spcPts val="2400"/>
              </a:spcBef>
              <a:spcAft>
                <a:spcPts val="0"/>
              </a:spcAft>
              <a:buSzPts val="1400"/>
              <a:buChar char="●"/>
            </a:pPr>
            <a:r>
              <a:rPr b="1" lang="en">
                <a:solidFill>
                  <a:schemeClr val="accent1"/>
                </a:solidFill>
              </a:rPr>
              <a:t>Stocks</a:t>
            </a:r>
            <a:endParaRPr>
              <a:solidFill>
                <a:schemeClr val="dk2"/>
              </a:solidFill>
            </a:endParaRPr>
          </a:p>
          <a:p>
            <a:pPr indent="-198628" lvl="0" marL="676656" rtl="0" algn="l">
              <a:lnSpc>
                <a:spcPct val="115000"/>
              </a:lnSpc>
              <a:spcBef>
                <a:spcPts val="1200"/>
              </a:spcBef>
              <a:spcAft>
                <a:spcPts val="0"/>
              </a:spcAft>
              <a:buSzPts val="1400"/>
              <a:buChar char="●"/>
            </a:pPr>
            <a:r>
              <a:rPr b="1" lang="en">
                <a:solidFill>
                  <a:schemeClr val="accent1"/>
                </a:solidFill>
              </a:rPr>
              <a:t>Bonds</a:t>
            </a:r>
            <a:endParaRPr>
              <a:solidFill>
                <a:schemeClr val="dk2"/>
              </a:solidFill>
            </a:endParaRPr>
          </a:p>
          <a:p>
            <a:pPr indent="-198628" lvl="0" marL="676656" rtl="0" algn="l">
              <a:lnSpc>
                <a:spcPct val="115000"/>
              </a:lnSpc>
              <a:spcBef>
                <a:spcPts val="1200"/>
              </a:spcBef>
              <a:spcAft>
                <a:spcPts val="0"/>
              </a:spcAft>
              <a:buSzPts val="1400"/>
              <a:buChar char="●"/>
            </a:pPr>
            <a:r>
              <a:rPr b="1" lang="en">
                <a:solidFill>
                  <a:schemeClr val="accent1"/>
                </a:solidFill>
              </a:rPr>
              <a:t>Mutual funds</a:t>
            </a:r>
            <a:endParaRPr>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27" name="Shape 4227"/>
        <p:cNvGrpSpPr/>
        <p:nvPr/>
      </p:nvGrpSpPr>
      <p:grpSpPr>
        <a:xfrm>
          <a:off x="0" y="0"/>
          <a:ext cx="0" cy="0"/>
          <a:chOff x="0" y="0"/>
          <a:chExt cx="0" cy="0"/>
        </a:xfrm>
      </p:grpSpPr>
      <p:sp>
        <p:nvSpPr>
          <p:cNvPr id="4228" name="Google Shape;4228;p73"/>
          <p:cNvSpPr/>
          <p:nvPr/>
        </p:nvSpPr>
        <p:spPr>
          <a:xfrm>
            <a:off x="570575" y="1938050"/>
            <a:ext cx="2517300" cy="1476000"/>
          </a:xfrm>
          <a:prstGeom prst="roundRect">
            <a:avLst>
              <a:gd fmla="val 16667" name="adj"/>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rgbClr val="000000">
                <a:alpha val="2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29" name="Google Shape;4229;p73"/>
          <p:cNvSpPr/>
          <p:nvPr/>
        </p:nvSpPr>
        <p:spPr>
          <a:xfrm>
            <a:off x="3313335" y="1938050"/>
            <a:ext cx="2517300" cy="1476000"/>
          </a:xfrm>
          <a:prstGeom prst="roundRect">
            <a:avLst>
              <a:gd fmla="val 16667" name="adj"/>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rgbClr val="000000">
                <a:alpha val="2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30" name="Google Shape;4230;p7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231" name="Google Shape;4231;p73"/>
          <p:cNvSpPr/>
          <p:nvPr/>
        </p:nvSpPr>
        <p:spPr>
          <a:xfrm>
            <a:off x="4415066" y="2170442"/>
            <a:ext cx="313800" cy="3171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32" name="Google Shape;4232;p73"/>
          <p:cNvGrpSpPr/>
          <p:nvPr/>
        </p:nvGrpSpPr>
        <p:grpSpPr>
          <a:xfrm>
            <a:off x="4442364" y="2190721"/>
            <a:ext cx="259225" cy="261837"/>
            <a:chOff x="4833456" y="1968485"/>
            <a:chExt cx="512100" cy="512100"/>
          </a:xfrm>
        </p:grpSpPr>
        <p:sp>
          <p:nvSpPr>
            <p:cNvPr id="4233" name="Google Shape;4233;p73"/>
            <p:cNvSpPr/>
            <p:nvPr/>
          </p:nvSpPr>
          <p:spPr>
            <a:xfrm>
              <a:off x="4833456" y="1968485"/>
              <a:ext cx="5121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p73"/>
            <p:cNvSpPr/>
            <p:nvPr/>
          </p:nvSpPr>
          <p:spPr>
            <a:xfrm>
              <a:off x="4941275" y="2179875"/>
              <a:ext cx="294350" cy="191950"/>
            </a:xfrm>
            <a:custGeom>
              <a:rect b="b" l="l" r="r" t="t"/>
              <a:pathLst>
                <a:path extrusionOk="0" h="7678" w="11774">
                  <a:moveTo>
                    <a:pt x="1164" y="0"/>
                  </a:moveTo>
                  <a:cubicBezTo>
                    <a:pt x="559" y="0"/>
                    <a:pt x="1" y="512"/>
                    <a:pt x="1" y="1163"/>
                  </a:cubicBezTo>
                  <a:lnTo>
                    <a:pt x="1" y="6514"/>
                  </a:lnTo>
                  <a:cubicBezTo>
                    <a:pt x="1" y="7166"/>
                    <a:pt x="559" y="7678"/>
                    <a:pt x="1164" y="7678"/>
                  </a:cubicBezTo>
                  <a:lnTo>
                    <a:pt x="4328" y="7678"/>
                  </a:lnTo>
                  <a:cubicBezTo>
                    <a:pt x="4514" y="7678"/>
                    <a:pt x="4654" y="7538"/>
                    <a:pt x="4654" y="7305"/>
                  </a:cubicBezTo>
                  <a:cubicBezTo>
                    <a:pt x="4654" y="7119"/>
                    <a:pt x="4514" y="6980"/>
                    <a:pt x="4328" y="6980"/>
                  </a:cubicBezTo>
                  <a:lnTo>
                    <a:pt x="1164" y="6980"/>
                  </a:lnTo>
                  <a:cubicBezTo>
                    <a:pt x="932" y="6980"/>
                    <a:pt x="745" y="6794"/>
                    <a:pt x="745" y="6514"/>
                  </a:cubicBezTo>
                  <a:lnTo>
                    <a:pt x="745" y="5351"/>
                  </a:lnTo>
                  <a:lnTo>
                    <a:pt x="4328" y="5351"/>
                  </a:lnTo>
                  <a:cubicBezTo>
                    <a:pt x="4514" y="5351"/>
                    <a:pt x="4654" y="5165"/>
                    <a:pt x="4654" y="4979"/>
                  </a:cubicBezTo>
                  <a:cubicBezTo>
                    <a:pt x="4654" y="4793"/>
                    <a:pt x="4514" y="4653"/>
                    <a:pt x="4328" y="4653"/>
                  </a:cubicBezTo>
                  <a:lnTo>
                    <a:pt x="745" y="4653"/>
                  </a:lnTo>
                  <a:lnTo>
                    <a:pt x="745" y="3025"/>
                  </a:lnTo>
                  <a:lnTo>
                    <a:pt x="8795" y="3025"/>
                  </a:lnTo>
                  <a:cubicBezTo>
                    <a:pt x="8981" y="3025"/>
                    <a:pt x="9168" y="2838"/>
                    <a:pt x="9168" y="2652"/>
                  </a:cubicBezTo>
                  <a:cubicBezTo>
                    <a:pt x="9168" y="2466"/>
                    <a:pt x="8981" y="2327"/>
                    <a:pt x="8795" y="2327"/>
                  </a:cubicBezTo>
                  <a:lnTo>
                    <a:pt x="745" y="2327"/>
                  </a:lnTo>
                  <a:lnTo>
                    <a:pt x="745" y="1163"/>
                  </a:lnTo>
                  <a:cubicBezTo>
                    <a:pt x="745" y="884"/>
                    <a:pt x="932" y="698"/>
                    <a:pt x="1164" y="698"/>
                  </a:cubicBezTo>
                  <a:lnTo>
                    <a:pt x="11448" y="698"/>
                  </a:lnTo>
                  <a:cubicBezTo>
                    <a:pt x="11634" y="698"/>
                    <a:pt x="11773" y="512"/>
                    <a:pt x="11773" y="326"/>
                  </a:cubicBezTo>
                  <a:cubicBezTo>
                    <a:pt x="11773" y="140"/>
                    <a:pt x="11634" y="0"/>
                    <a:pt x="1144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p73"/>
            <p:cNvSpPr/>
            <p:nvPr/>
          </p:nvSpPr>
          <p:spPr>
            <a:xfrm>
              <a:off x="5009925" y="2049575"/>
              <a:ext cx="158225" cy="108200"/>
            </a:xfrm>
            <a:custGeom>
              <a:rect b="b" l="l" r="r" t="t"/>
              <a:pathLst>
                <a:path extrusionOk="0" h="4328" w="6329">
                  <a:moveTo>
                    <a:pt x="3164" y="1"/>
                  </a:moveTo>
                  <a:cubicBezTo>
                    <a:pt x="1396" y="1"/>
                    <a:pt x="0" y="1396"/>
                    <a:pt x="0" y="3165"/>
                  </a:cubicBezTo>
                  <a:lnTo>
                    <a:pt x="0" y="4002"/>
                  </a:lnTo>
                  <a:cubicBezTo>
                    <a:pt x="0" y="4188"/>
                    <a:pt x="140" y="4328"/>
                    <a:pt x="326" y="4328"/>
                  </a:cubicBezTo>
                  <a:cubicBezTo>
                    <a:pt x="512" y="4328"/>
                    <a:pt x="698" y="4188"/>
                    <a:pt x="698" y="4002"/>
                  </a:cubicBezTo>
                  <a:lnTo>
                    <a:pt x="698" y="3165"/>
                  </a:lnTo>
                  <a:cubicBezTo>
                    <a:pt x="698" y="1815"/>
                    <a:pt x="1815" y="698"/>
                    <a:pt x="3164" y="698"/>
                  </a:cubicBezTo>
                  <a:cubicBezTo>
                    <a:pt x="4514" y="698"/>
                    <a:pt x="5631" y="1815"/>
                    <a:pt x="5631" y="3165"/>
                  </a:cubicBezTo>
                  <a:lnTo>
                    <a:pt x="5631" y="3909"/>
                  </a:lnTo>
                  <a:cubicBezTo>
                    <a:pt x="5631" y="4095"/>
                    <a:pt x="5770" y="4281"/>
                    <a:pt x="6003" y="4281"/>
                  </a:cubicBezTo>
                  <a:cubicBezTo>
                    <a:pt x="6189" y="4281"/>
                    <a:pt x="6329" y="4095"/>
                    <a:pt x="6329" y="3909"/>
                  </a:cubicBezTo>
                  <a:lnTo>
                    <a:pt x="6329" y="3165"/>
                  </a:lnTo>
                  <a:cubicBezTo>
                    <a:pt x="6329" y="1396"/>
                    <a:pt x="4933" y="1"/>
                    <a:pt x="316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p73"/>
            <p:cNvSpPr/>
            <p:nvPr/>
          </p:nvSpPr>
          <p:spPr>
            <a:xfrm>
              <a:off x="5100650" y="2255175"/>
              <a:ext cx="153575" cy="113175"/>
            </a:xfrm>
            <a:custGeom>
              <a:rect b="b" l="l" r="r" t="t"/>
              <a:pathLst>
                <a:path extrusionOk="0" h="4527" w="6143">
                  <a:moveTo>
                    <a:pt x="5794" y="1"/>
                  </a:moveTo>
                  <a:cubicBezTo>
                    <a:pt x="5701" y="1"/>
                    <a:pt x="5608" y="36"/>
                    <a:pt x="5538" y="106"/>
                  </a:cubicBezTo>
                  <a:lnTo>
                    <a:pt x="1955" y="3689"/>
                  </a:lnTo>
                  <a:lnTo>
                    <a:pt x="652" y="2386"/>
                  </a:lnTo>
                  <a:cubicBezTo>
                    <a:pt x="582" y="2316"/>
                    <a:pt x="489" y="2281"/>
                    <a:pt x="396" y="2281"/>
                  </a:cubicBezTo>
                  <a:cubicBezTo>
                    <a:pt x="303" y="2281"/>
                    <a:pt x="210" y="2316"/>
                    <a:pt x="140" y="2386"/>
                  </a:cubicBezTo>
                  <a:cubicBezTo>
                    <a:pt x="1" y="2525"/>
                    <a:pt x="1" y="2711"/>
                    <a:pt x="140" y="2851"/>
                  </a:cubicBezTo>
                  <a:lnTo>
                    <a:pt x="1722" y="4433"/>
                  </a:lnTo>
                  <a:cubicBezTo>
                    <a:pt x="1769" y="4480"/>
                    <a:pt x="1862" y="4526"/>
                    <a:pt x="1955" y="4526"/>
                  </a:cubicBezTo>
                  <a:cubicBezTo>
                    <a:pt x="2048" y="4526"/>
                    <a:pt x="2141" y="4480"/>
                    <a:pt x="2188" y="4433"/>
                  </a:cubicBezTo>
                  <a:lnTo>
                    <a:pt x="6050" y="571"/>
                  </a:lnTo>
                  <a:cubicBezTo>
                    <a:pt x="6143" y="478"/>
                    <a:pt x="6143" y="245"/>
                    <a:pt x="6050" y="106"/>
                  </a:cubicBezTo>
                  <a:cubicBezTo>
                    <a:pt x="5980" y="36"/>
                    <a:pt x="5887" y="1"/>
                    <a:pt x="579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37" name="Google Shape;4237;p73"/>
          <p:cNvSpPr/>
          <p:nvPr/>
        </p:nvSpPr>
        <p:spPr>
          <a:xfrm>
            <a:off x="1662906" y="2170442"/>
            <a:ext cx="313800" cy="3171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73"/>
          <p:cNvSpPr/>
          <p:nvPr/>
        </p:nvSpPr>
        <p:spPr>
          <a:xfrm>
            <a:off x="1690613" y="2198551"/>
            <a:ext cx="257700" cy="26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p73"/>
          <p:cNvSpPr txBox="1"/>
          <p:nvPr>
            <p:ph idx="1" type="body"/>
          </p:nvPr>
        </p:nvSpPr>
        <p:spPr>
          <a:xfrm>
            <a:off x="694009" y="2521948"/>
            <a:ext cx="2270400" cy="7293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00000"/>
              </a:lnSpc>
              <a:spcBef>
                <a:spcPts val="2400"/>
              </a:spcBef>
              <a:spcAft>
                <a:spcPts val="0"/>
              </a:spcAft>
              <a:buSzPts val="1600"/>
              <a:buNone/>
            </a:pPr>
            <a:r>
              <a:rPr lang="en" sz="1400">
                <a:latin typeface="Inter ExtraBold"/>
                <a:ea typeface="Inter ExtraBold"/>
                <a:cs typeface="Inter ExtraBold"/>
                <a:sym typeface="Inter ExtraBold"/>
              </a:rPr>
              <a:t>Establish your investment threshold.</a:t>
            </a:r>
            <a:endParaRPr sz="1400">
              <a:latin typeface="Inter ExtraBold"/>
              <a:ea typeface="Inter ExtraBold"/>
              <a:cs typeface="Inter ExtraBold"/>
              <a:sym typeface="Inter ExtraBold"/>
            </a:endParaRPr>
          </a:p>
          <a:p>
            <a:pPr indent="0" lvl="0" marL="0" rtl="0" algn="l">
              <a:lnSpc>
                <a:spcPct val="100000"/>
              </a:lnSpc>
              <a:spcBef>
                <a:spcPts val="0"/>
              </a:spcBef>
              <a:spcAft>
                <a:spcPts val="1200"/>
              </a:spcAft>
              <a:buSzPts val="1600"/>
              <a:buNone/>
            </a:pPr>
            <a:r>
              <a:t/>
            </a:r>
            <a:endParaRPr/>
          </a:p>
        </p:txBody>
      </p:sp>
      <p:sp>
        <p:nvSpPr>
          <p:cNvPr id="4240" name="Google Shape;4240;p73"/>
          <p:cNvSpPr txBox="1"/>
          <p:nvPr>
            <p:ph idx="2" type="body"/>
          </p:nvPr>
        </p:nvSpPr>
        <p:spPr>
          <a:xfrm>
            <a:off x="3436770" y="2521948"/>
            <a:ext cx="2270400" cy="7293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00000"/>
              </a:lnSpc>
              <a:spcBef>
                <a:spcPts val="2400"/>
              </a:spcBef>
              <a:spcAft>
                <a:spcPts val="0"/>
              </a:spcAft>
              <a:buSzPts val="1600"/>
              <a:buNone/>
            </a:pPr>
            <a:r>
              <a:rPr lang="en" sz="1400">
                <a:latin typeface="Inter ExtraBold"/>
                <a:ea typeface="Inter ExtraBold"/>
                <a:cs typeface="Inter ExtraBold"/>
                <a:sym typeface="Inter ExtraBold"/>
              </a:rPr>
              <a:t>Choose your investment allocations </a:t>
            </a:r>
            <a:endParaRPr sz="1400">
              <a:latin typeface="Inter ExtraBold"/>
              <a:ea typeface="Inter ExtraBold"/>
              <a:cs typeface="Inter ExtraBold"/>
              <a:sym typeface="Inter ExtraBold"/>
            </a:endParaRPr>
          </a:p>
          <a:p>
            <a:pPr indent="0" lvl="0" marL="0" rtl="0" algn="l">
              <a:lnSpc>
                <a:spcPct val="100000"/>
              </a:lnSpc>
              <a:spcBef>
                <a:spcPts val="0"/>
              </a:spcBef>
              <a:spcAft>
                <a:spcPts val="1200"/>
              </a:spcAft>
              <a:buSzPts val="1600"/>
              <a:buNone/>
            </a:pPr>
            <a:r>
              <a:t/>
            </a:r>
            <a:endParaRPr/>
          </a:p>
        </p:txBody>
      </p:sp>
      <p:grpSp>
        <p:nvGrpSpPr>
          <p:cNvPr id="4241" name="Google Shape;4241;p73"/>
          <p:cNvGrpSpPr/>
          <p:nvPr/>
        </p:nvGrpSpPr>
        <p:grpSpPr>
          <a:xfrm>
            <a:off x="1722700" y="2229418"/>
            <a:ext cx="193904" cy="199042"/>
            <a:chOff x="2949625" y="1046925"/>
            <a:chExt cx="98850" cy="102225"/>
          </a:xfrm>
        </p:grpSpPr>
        <p:sp>
          <p:nvSpPr>
            <p:cNvPr id="4242" name="Google Shape;4242;p73"/>
            <p:cNvSpPr/>
            <p:nvPr/>
          </p:nvSpPr>
          <p:spPr>
            <a:xfrm>
              <a:off x="2949625" y="1108075"/>
              <a:ext cx="15100" cy="34375"/>
            </a:xfrm>
            <a:custGeom>
              <a:rect b="b" l="l" r="r" t="t"/>
              <a:pathLst>
                <a:path extrusionOk="0" h="1375" w="604">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p73"/>
            <p:cNvSpPr/>
            <p:nvPr/>
          </p:nvSpPr>
          <p:spPr>
            <a:xfrm>
              <a:off x="2961775" y="1111850"/>
              <a:ext cx="86700" cy="37300"/>
            </a:xfrm>
            <a:custGeom>
              <a:rect b="b" l="l" r="r" t="t"/>
              <a:pathLst>
                <a:path extrusionOk="0" h="1492" w="3468">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4" name="Google Shape;4244;p73"/>
            <p:cNvSpPr/>
            <p:nvPr/>
          </p:nvSpPr>
          <p:spPr>
            <a:xfrm>
              <a:off x="2960925" y="1111000"/>
              <a:ext cx="58675" cy="22225"/>
            </a:xfrm>
            <a:custGeom>
              <a:rect b="b" l="l" r="r" t="t"/>
              <a:pathLst>
                <a:path extrusionOk="0" h="889" w="2347">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p73"/>
            <p:cNvSpPr/>
            <p:nvPr/>
          </p:nvSpPr>
          <p:spPr>
            <a:xfrm>
              <a:off x="2974750" y="1046925"/>
              <a:ext cx="60325" cy="60350"/>
            </a:xfrm>
            <a:custGeom>
              <a:rect b="b" l="l" r="r" t="t"/>
              <a:pathLst>
                <a:path extrusionOk="0" h="2414" w="2413">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6" name="Google Shape;4246;p73"/>
            <p:cNvSpPr/>
            <p:nvPr/>
          </p:nvSpPr>
          <p:spPr>
            <a:xfrm>
              <a:off x="3002400" y="1060325"/>
              <a:ext cx="10075" cy="7150"/>
            </a:xfrm>
            <a:custGeom>
              <a:rect b="b" l="l" r="r" t="t"/>
              <a:pathLst>
                <a:path extrusionOk="0" h="286" w="403">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7" name="Google Shape;4247;p73"/>
            <p:cNvSpPr/>
            <p:nvPr/>
          </p:nvSpPr>
          <p:spPr>
            <a:xfrm>
              <a:off x="2997375" y="1083775"/>
              <a:ext cx="9650" cy="7150"/>
            </a:xfrm>
            <a:custGeom>
              <a:rect b="b" l="l" r="r" t="t"/>
              <a:pathLst>
                <a:path extrusionOk="0" h="286" w="386">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p73"/>
            <p:cNvSpPr/>
            <p:nvPr/>
          </p:nvSpPr>
          <p:spPr>
            <a:xfrm>
              <a:off x="2996125" y="1060325"/>
              <a:ext cx="11325" cy="17625"/>
            </a:xfrm>
            <a:custGeom>
              <a:rect b="b" l="l" r="r" t="t"/>
              <a:pathLst>
                <a:path extrusionOk="0" h="705" w="453">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73"/>
            <p:cNvSpPr/>
            <p:nvPr/>
          </p:nvSpPr>
          <p:spPr>
            <a:xfrm>
              <a:off x="3002400" y="1072900"/>
              <a:ext cx="11750" cy="18025"/>
            </a:xfrm>
            <a:custGeom>
              <a:rect b="b" l="l" r="r" t="t"/>
              <a:pathLst>
                <a:path extrusionOk="0" h="721" w="47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p73"/>
            <p:cNvSpPr/>
            <p:nvPr/>
          </p:nvSpPr>
          <p:spPr>
            <a:xfrm>
              <a:off x="3001975" y="1085875"/>
              <a:ext cx="5050" cy="8400"/>
            </a:xfrm>
            <a:custGeom>
              <a:rect b="b" l="l" r="r" t="t"/>
              <a:pathLst>
                <a:path extrusionOk="0" h="336" w="202">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1" name="Google Shape;4251;p73"/>
            <p:cNvSpPr/>
            <p:nvPr/>
          </p:nvSpPr>
          <p:spPr>
            <a:xfrm>
              <a:off x="3001975" y="1056975"/>
              <a:ext cx="5050" cy="8400"/>
            </a:xfrm>
            <a:custGeom>
              <a:rect b="b" l="l" r="r" t="t"/>
              <a:pathLst>
                <a:path extrusionOk="0" h="336" w="202">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52" name="Google Shape;4252;p73"/>
          <p:cNvSpPr/>
          <p:nvPr/>
        </p:nvSpPr>
        <p:spPr>
          <a:xfrm>
            <a:off x="6056101" y="1938050"/>
            <a:ext cx="2517300" cy="1476000"/>
          </a:xfrm>
          <a:prstGeom prst="roundRect">
            <a:avLst>
              <a:gd fmla="val 16667" name="adj"/>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rgbClr val="000000">
                <a:alpha val="2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53" name="Google Shape;4253;p73"/>
          <p:cNvSpPr/>
          <p:nvPr/>
        </p:nvSpPr>
        <p:spPr>
          <a:xfrm>
            <a:off x="7157832" y="2170442"/>
            <a:ext cx="313800" cy="3171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54" name="Google Shape;4254;p73"/>
          <p:cNvGrpSpPr/>
          <p:nvPr/>
        </p:nvGrpSpPr>
        <p:grpSpPr>
          <a:xfrm>
            <a:off x="7185361" y="2184121"/>
            <a:ext cx="259225" cy="261837"/>
            <a:chOff x="4833456" y="1968485"/>
            <a:chExt cx="512100" cy="512100"/>
          </a:xfrm>
        </p:grpSpPr>
        <p:sp>
          <p:nvSpPr>
            <p:cNvPr id="4255" name="Google Shape;4255;p73"/>
            <p:cNvSpPr/>
            <p:nvPr/>
          </p:nvSpPr>
          <p:spPr>
            <a:xfrm>
              <a:off x="4833456" y="1968485"/>
              <a:ext cx="5121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6" name="Google Shape;4256;p73"/>
            <p:cNvSpPr/>
            <p:nvPr/>
          </p:nvSpPr>
          <p:spPr>
            <a:xfrm rot="549321">
              <a:off x="4921261" y="2029988"/>
              <a:ext cx="336469" cy="389086"/>
            </a:xfrm>
            <a:custGeom>
              <a:rect b="b" l="l" r="r" t="t"/>
              <a:pathLst>
                <a:path extrusionOk="0" h="4527" w="6143">
                  <a:moveTo>
                    <a:pt x="5794" y="1"/>
                  </a:moveTo>
                  <a:cubicBezTo>
                    <a:pt x="5701" y="1"/>
                    <a:pt x="5608" y="36"/>
                    <a:pt x="5538" y="106"/>
                  </a:cubicBezTo>
                  <a:lnTo>
                    <a:pt x="1955" y="3689"/>
                  </a:lnTo>
                  <a:lnTo>
                    <a:pt x="652" y="2386"/>
                  </a:lnTo>
                  <a:cubicBezTo>
                    <a:pt x="582" y="2316"/>
                    <a:pt x="489" y="2281"/>
                    <a:pt x="396" y="2281"/>
                  </a:cubicBezTo>
                  <a:cubicBezTo>
                    <a:pt x="303" y="2281"/>
                    <a:pt x="210" y="2316"/>
                    <a:pt x="140" y="2386"/>
                  </a:cubicBezTo>
                  <a:cubicBezTo>
                    <a:pt x="1" y="2525"/>
                    <a:pt x="1" y="2711"/>
                    <a:pt x="140" y="2851"/>
                  </a:cubicBezTo>
                  <a:lnTo>
                    <a:pt x="1722" y="4433"/>
                  </a:lnTo>
                  <a:cubicBezTo>
                    <a:pt x="1769" y="4480"/>
                    <a:pt x="1862" y="4526"/>
                    <a:pt x="1955" y="4526"/>
                  </a:cubicBezTo>
                  <a:cubicBezTo>
                    <a:pt x="2048" y="4526"/>
                    <a:pt x="2141" y="4480"/>
                    <a:pt x="2188" y="4433"/>
                  </a:cubicBezTo>
                  <a:lnTo>
                    <a:pt x="6050" y="571"/>
                  </a:lnTo>
                  <a:cubicBezTo>
                    <a:pt x="6143" y="478"/>
                    <a:pt x="6143" y="245"/>
                    <a:pt x="6050" y="106"/>
                  </a:cubicBezTo>
                  <a:cubicBezTo>
                    <a:pt x="5980" y="36"/>
                    <a:pt x="5887" y="1"/>
                    <a:pt x="579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57" name="Google Shape;4257;p73"/>
          <p:cNvSpPr txBox="1"/>
          <p:nvPr>
            <p:ph idx="2" type="body"/>
          </p:nvPr>
        </p:nvSpPr>
        <p:spPr>
          <a:xfrm>
            <a:off x="6179536" y="2521948"/>
            <a:ext cx="2270400" cy="7293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00000"/>
              </a:lnSpc>
              <a:spcBef>
                <a:spcPts val="2400"/>
              </a:spcBef>
              <a:spcAft>
                <a:spcPts val="0"/>
              </a:spcAft>
              <a:buSzPts val="1600"/>
              <a:buNone/>
            </a:pPr>
            <a:r>
              <a:rPr lang="en">
                <a:latin typeface="Inter ExtraBold"/>
                <a:ea typeface="Inter ExtraBold"/>
                <a:cs typeface="Inter ExtraBold"/>
                <a:sym typeface="Inter ExtraBold"/>
              </a:rPr>
              <a:t>Complete one standard investment transaction</a:t>
            </a:r>
            <a:endParaRPr sz="1400">
              <a:latin typeface="Inter ExtraBold"/>
              <a:ea typeface="Inter ExtraBold"/>
              <a:cs typeface="Inter ExtraBold"/>
              <a:sym typeface="Inter ExtraBold"/>
            </a:endParaRPr>
          </a:p>
          <a:p>
            <a:pPr indent="0" lvl="0" marL="0" rtl="0" algn="l">
              <a:lnSpc>
                <a:spcPct val="100000"/>
              </a:lnSpc>
              <a:spcBef>
                <a:spcPts val="0"/>
              </a:spcBef>
              <a:spcAft>
                <a:spcPts val="1200"/>
              </a:spcAft>
              <a:buSzPts val="16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61" name="Shape 4261"/>
        <p:cNvGrpSpPr/>
        <p:nvPr/>
      </p:nvGrpSpPr>
      <p:grpSpPr>
        <a:xfrm>
          <a:off x="0" y="0"/>
          <a:ext cx="0" cy="0"/>
          <a:chOff x="0" y="0"/>
          <a:chExt cx="0" cy="0"/>
        </a:xfrm>
      </p:grpSpPr>
      <p:sp>
        <p:nvSpPr>
          <p:cNvPr id="4262" name="Google Shape;4262;p7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263" name="Google Shape;4263;p74"/>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264" name="Google Shape;4264;p74"/>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74"/>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66" name="Google Shape;4266;p74"/>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67" name="Google Shape;4267;p74"/>
          <p:cNvPicPr preferRelativeResize="0"/>
          <p:nvPr/>
        </p:nvPicPr>
        <p:blipFill rotWithShape="1">
          <a:blip r:embed="rId4">
            <a:alphaModFix/>
          </a:blip>
          <a:srcRect b="12891" l="0" r="0" t="0"/>
          <a:stretch/>
        </p:blipFill>
        <p:spPr>
          <a:xfrm>
            <a:off x="2020325" y="1045350"/>
            <a:ext cx="5109650" cy="3809675"/>
          </a:xfrm>
          <a:prstGeom prst="rect">
            <a:avLst/>
          </a:prstGeom>
          <a:noFill/>
          <a:ln>
            <a:noFill/>
          </a:ln>
          <a:effectLst>
            <a:outerShdw blurRad="57150" rotWithShape="0" algn="bl" dir="5400000" dist="19050">
              <a:srgbClr val="000000">
                <a:alpha val="50000"/>
              </a:srgbClr>
            </a:outerShdw>
          </a:effectLst>
        </p:spPr>
      </p:pic>
      <p:sp>
        <p:nvSpPr>
          <p:cNvPr id="4268" name="Google Shape;4268;p74"/>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74"/>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70" name="Google Shape;4270;p74"/>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71" name="Google Shape;4271;p74"/>
          <p:cNvPicPr preferRelativeResize="0"/>
          <p:nvPr/>
        </p:nvPicPr>
        <p:blipFill rotWithShape="1">
          <a:blip r:embed="rId5">
            <a:alphaModFix/>
          </a:blip>
          <a:srcRect b="18738" l="25114" r="25777" t="35912"/>
          <a:stretch/>
        </p:blipFill>
        <p:spPr>
          <a:xfrm>
            <a:off x="2038366" y="1848549"/>
            <a:ext cx="5050938" cy="2377034"/>
          </a:xfrm>
          <a:prstGeom prst="rect">
            <a:avLst/>
          </a:prstGeom>
          <a:noFill/>
          <a:ln>
            <a:noFill/>
          </a:ln>
        </p:spPr>
      </p:pic>
      <p:sp>
        <p:nvSpPr>
          <p:cNvPr id="4272" name="Google Shape;4272;p74"/>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74"/>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77" name="Shape 4277"/>
        <p:cNvGrpSpPr/>
        <p:nvPr/>
      </p:nvGrpSpPr>
      <p:grpSpPr>
        <a:xfrm>
          <a:off x="0" y="0"/>
          <a:ext cx="0" cy="0"/>
          <a:chOff x="0" y="0"/>
          <a:chExt cx="0" cy="0"/>
        </a:xfrm>
      </p:grpSpPr>
      <p:sp>
        <p:nvSpPr>
          <p:cNvPr id="4278" name="Google Shape;4278;p75"/>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279" name="Google Shape;4279;p75"/>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280" name="Google Shape;4280;p75"/>
          <p:cNvSpPr/>
          <p:nvPr/>
        </p:nvSpPr>
        <p:spPr>
          <a:xfrm flipH="1" rot="10800000">
            <a:off x="6658788" y="441902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75"/>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85" name="Shape 4285"/>
        <p:cNvGrpSpPr/>
        <p:nvPr/>
      </p:nvGrpSpPr>
      <p:grpSpPr>
        <a:xfrm>
          <a:off x="0" y="0"/>
          <a:ext cx="0" cy="0"/>
          <a:chOff x="0" y="0"/>
          <a:chExt cx="0" cy="0"/>
        </a:xfrm>
      </p:grpSpPr>
      <p:sp>
        <p:nvSpPr>
          <p:cNvPr id="4286" name="Google Shape;4286;p76"/>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a:p>
        </p:txBody>
      </p:sp>
      <p:pic>
        <p:nvPicPr>
          <p:cNvPr id="4287" name="Google Shape;4287;p76"/>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288" name="Google Shape;4288;p76"/>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89" name="Google Shape;4289;p76"/>
          <p:cNvSpPr/>
          <p:nvPr/>
        </p:nvSpPr>
        <p:spPr>
          <a:xfrm>
            <a:off x="2367600" y="1751700"/>
            <a:ext cx="4415100" cy="153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90" name="Google Shape;4290;p76"/>
          <p:cNvPicPr preferRelativeResize="0"/>
          <p:nvPr/>
        </p:nvPicPr>
        <p:blipFill rotWithShape="1">
          <a:blip r:embed="rId4">
            <a:alphaModFix/>
          </a:blip>
          <a:srcRect b="19907" l="18534" r="21093" t="27441"/>
          <a:stretch/>
        </p:blipFill>
        <p:spPr>
          <a:xfrm>
            <a:off x="2388900" y="1222750"/>
            <a:ext cx="4366199" cy="3681376"/>
          </a:xfrm>
          <a:prstGeom prst="rect">
            <a:avLst/>
          </a:prstGeom>
          <a:noFill/>
          <a:ln>
            <a:noFill/>
          </a:ln>
        </p:spPr>
      </p:pic>
      <p:sp>
        <p:nvSpPr>
          <p:cNvPr id="4291" name="Google Shape;4291;p76"/>
          <p:cNvSpPr/>
          <p:nvPr/>
        </p:nvSpPr>
        <p:spPr>
          <a:xfrm>
            <a:off x="2348825" y="3494900"/>
            <a:ext cx="4476600" cy="15063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92" name="Google Shape;4292;p76"/>
          <p:cNvPicPr preferRelativeResize="0"/>
          <p:nvPr/>
        </p:nvPicPr>
        <p:blipFill rotWithShape="1">
          <a:blip r:embed="rId5">
            <a:alphaModFix/>
          </a:blip>
          <a:srcRect b="-9" l="0" r="0" t="2171"/>
          <a:stretch/>
        </p:blipFill>
        <p:spPr>
          <a:xfrm>
            <a:off x="2258225" y="808725"/>
            <a:ext cx="4642624" cy="3039450"/>
          </a:xfrm>
          <a:prstGeom prst="rect">
            <a:avLst/>
          </a:prstGeom>
          <a:noFill/>
          <a:ln>
            <a:noFill/>
          </a:ln>
        </p:spPr>
      </p:pic>
      <p:sp>
        <p:nvSpPr>
          <p:cNvPr id="4293" name="Google Shape;4293;p76"/>
          <p:cNvSpPr/>
          <p:nvPr/>
        </p:nvSpPr>
        <p:spPr>
          <a:xfrm flipH="1" rot="10800000">
            <a:off x="6755238" y="118567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97" name="Shape 4297"/>
        <p:cNvGrpSpPr/>
        <p:nvPr/>
      </p:nvGrpSpPr>
      <p:grpSpPr>
        <a:xfrm>
          <a:off x="0" y="0"/>
          <a:ext cx="0" cy="0"/>
          <a:chOff x="0" y="0"/>
          <a:chExt cx="0" cy="0"/>
        </a:xfrm>
      </p:grpSpPr>
      <p:pic>
        <p:nvPicPr>
          <p:cNvPr id="4298" name="Google Shape;4298;p77"/>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299" name="Google Shape;4299;p77"/>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00" name="Google Shape;4300;p77"/>
          <p:cNvSpPr/>
          <p:nvPr/>
        </p:nvSpPr>
        <p:spPr>
          <a:xfrm>
            <a:off x="2367600" y="1751700"/>
            <a:ext cx="4415100" cy="153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01" name="Google Shape;4301;p77"/>
          <p:cNvPicPr preferRelativeResize="0"/>
          <p:nvPr/>
        </p:nvPicPr>
        <p:blipFill rotWithShape="1">
          <a:blip r:embed="rId4">
            <a:alphaModFix/>
          </a:blip>
          <a:srcRect b="19907" l="18534" r="21093" t="27441"/>
          <a:stretch/>
        </p:blipFill>
        <p:spPr>
          <a:xfrm>
            <a:off x="2388900" y="1222750"/>
            <a:ext cx="4366199" cy="3681376"/>
          </a:xfrm>
          <a:prstGeom prst="rect">
            <a:avLst/>
          </a:prstGeom>
          <a:noFill/>
          <a:ln>
            <a:noFill/>
          </a:ln>
        </p:spPr>
      </p:pic>
      <p:sp>
        <p:nvSpPr>
          <p:cNvPr id="4302" name="Google Shape;4302;p77"/>
          <p:cNvSpPr/>
          <p:nvPr/>
        </p:nvSpPr>
        <p:spPr>
          <a:xfrm>
            <a:off x="2348825" y="3494900"/>
            <a:ext cx="4476600" cy="15063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03" name="Google Shape;4303;p77"/>
          <p:cNvPicPr preferRelativeResize="0"/>
          <p:nvPr/>
        </p:nvPicPr>
        <p:blipFill rotWithShape="1">
          <a:blip r:embed="rId5">
            <a:alphaModFix/>
          </a:blip>
          <a:srcRect b="-9" l="0" r="0" t="2171"/>
          <a:stretch/>
        </p:blipFill>
        <p:spPr>
          <a:xfrm>
            <a:off x="2258225" y="808725"/>
            <a:ext cx="4642624" cy="3039450"/>
          </a:xfrm>
          <a:prstGeom prst="rect">
            <a:avLst/>
          </a:prstGeom>
          <a:noFill/>
          <a:ln>
            <a:noFill/>
          </a:ln>
        </p:spPr>
      </p:pic>
      <p:sp>
        <p:nvSpPr>
          <p:cNvPr id="4304" name="Google Shape;4304;p7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305" name="Google Shape;4305;p77"/>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06" name="Google Shape;4306;p77"/>
          <p:cNvSpPr/>
          <p:nvPr/>
        </p:nvSpPr>
        <p:spPr>
          <a:xfrm>
            <a:off x="2348825" y="3494900"/>
            <a:ext cx="4476600" cy="15063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07" name="Google Shape;4307;p77"/>
          <p:cNvSpPr/>
          <p:nvPr/>
        </p:nvSpPr>
        <p:spPr>
          <a:xfrm>
            <a:off x="2210750" y="753350"/>
            <a:ext cx="4721400" cy="42741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08" name="Google Shape;4308;p77"/>
          <p:cNvPicPr preferRelativeResize="0"/>
          <p:nvPr/>
        </p:nvPicPr>
        <p:blipFill rotWithShape="1">
          <a:blip r:embed="rId6">
            <a:alphaModFix/>
          </a:blip>
          <a:srcRect b="3772" l="0" r="0" t="0"/>
          <a:stretch/>
        </p:blipFill>
        <p:spPr>
          <a:xfrm>
            <a:off x="3048000" y="1063550"/>
            <a:ext cx="3194350" cy="2266951"/>
          </a:xfrm>
          <a:prstGeom prst="rect">
            <a:avLst/>
          </a:prstGeom>
          <a:noFill/>
          <a:ln>
            <a:noFill/>
          </a:ln>
          <a:effectLst>
            <a:outerShdw blurRad="57150" rotWithShape="0" algn="bl" dir="5400000" dist="19050">
              <a:srgbClr val="000000">
                <a:alpha val="50000"/>
              </a:srgbClr>
            </a:outerShdw>
          </a:effectLst>
        </p:spPr>
      </p:pic>
      <p:sp>
        <p:nvSpPr>
          <p:cNvPr id="4309" name="Google Shape;4309;p77"/>
          <p:cNvSpPr/>
          <p:nvPr/>
        </p:nvSpPr>
        <p:spPr>
          <a:xfrm flipH="1" rot="10800000">
            <a:off x="6163113" y="292197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3" name="Shape 4313"/>
        <p:cNvGrpSpPr/>
        <p:nvPr/>
      </p:nvGrpSpPr>
      <p:grpSpPr>
        <a:xfrm>
          <a:off x="0" y="0"/>
          <a:ext cx="0" cy="0"/>
          <a:chOff x="0" y="0"/>
          <a:chExt cx="0" cy="0"/>
        </a:xfrm>
      </p:grpSpPr>
      <p:sp>
        <p:nvSpPr>
          <p:cNvPr id="4314" name="Google Shape;4314;p78"/>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4315" name="Google Shape;4315;p78"/>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316" name="Google Shape;4316;p78"/>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317" name="Google Shape;4317;p78"/>
          <p:cNvPicPr preferRelativeResize="0"/>
          <p:nvPr/>
        </p:nvPicPr>
        <p:blipFill rotWithShape="1">
          <a:blip r:embed="rId3">
            <a:alphaModFix/>
          </a:blip>
          <a:srcRect b="9740" l="0" r="0" t="6219"/>
          <a:stretch/>
        </p:blipFill>
        <p:spPr>
          <a:xfrm>
            <a:off x="5064875" y="0"/>
            <a:ext cx="4079125" cy="5143501"/>
          </a:xfrm>
          <a:prstGeom prst="rect">
            <a:avLst/>
          </a:prstGeom>
          <a:noFill/>
          <a:ln>
            <a:noFill/>
          </a:ln>
        </p:spPr>
      </p:pic>
      <p:sp>
        <p:nvSpPr>
          <p:cNvPr id="4318" name="Google Shape;4318;p78"/>
          <p:cNvSpPr txBox="1"/>
          <p:nvPr>
            <p:ph type="ctrTitle"/>
          </p:nvPr>
        </p:nvSpPr>
        <p:spPr>
          <a:xfrm>
            <a:off x="311700" y="1643525"/>
            <a:ext cx="4556700" cy="2610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3600"/>
              <a:t>How to utilize the HSA planner</a:t>
            </a:r>
            <a:endParaRPr sz="3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22" name="Shape 4322"/>
        <p:cNvGrpSpPr/>
        <p:nvPr/>
      </p:nvGrpSpPr>
      <p:grpSpPr>
        <a:xfrm>
          <a:off x="0" y="0"/>
          <a:ext cx="0" cy="0"/>
          <a:chOff x="0" y="0"/>
          <a:chExt cx="0" cy="0"/>
        </a:xfrm>
      </p:grpSpPr>
      <p:sp>
        <p:nvSpPr>
          <p:cNvPr id="4323" name="Google Shape;4323;p7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324" name="Google Shape;4324;p79"/>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25" name="Google Shape;4325;p79"/>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79"/>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27" name="Google Shape;4327;p79"/>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28" name="Google Shape;4328;p79"/>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79"/>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30" name="Google Shape;4330;p79"/>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31" name="Google Shape;4331;p79"/>
          <p:cNvPicPr preferRelativeResize="0"/>
          <p:nvPr/>
        </p:nvPicPr>
        <p:blipFill rotWithShape="1">
          <a:blip r:embed="rId4">
            <a:alphaModFix/>
          </a:blip>
          <a:srcRect b="18738" l="25114" r="25777" t="35912"/>
          <a:stretch/>
        </p:blipFill>
        <p:spPr>
          <a:xfrm>
            <a:off x="2038366" y="1848549"/>
            <a:ext cx="5050938" cy="2377034"/>
          </a:xfrm>
          <a:prstGeom prst="rect">
            <a:avLst/>
          </a:prstGeom>
          <a:noFill/>
          <a:ln>
            <a:noFill/>
          </a:ln>
        </p:spPr>
      </p:pic>
      <p:sp>
        <p:nvSpPr>
          <p:cNvPr id="4332" name="Google Shape;4332;p79"/>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79"/>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34" name="Google Shape;4334;p79"/>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rotWithShape="0" algn="bl" dir="5400000" dist="19050">
              <a:srgbClr val="000000">
                <a:alpha val="50000"/>
              </a:srgbClr>
            </a:outerShdw>
          </a:effectLst>
        </p:spPr>
      </p:pic>
      <p:sp>
        <p:nvSpPr>
          <p:cNvPr id="4335" name="Google Shape;4335;p79"/>
          <p:cNvSpPr/>
          <p:nvPr/>
        </p:nvSpPr>
        <p:spPr>
          <a:xfrm flipH="1" rot="10800000">
            <a:off x="3895213" y="364205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39" name="Shape 4339"/>
        <p:cNvGrpSpPr/>
        <p:nvPr/>
      </p:nvGrpSpPr>
      <p:grpSpPr>
        <a:xfrm>
          <a:off x="0" y="0"/>
          <a:ext cx="0" cy="0"/>
          <a:chOff x="0" y="0"/>
          <a:chExt cx="0" cy="0"/>
        </a:xfrm>
      </p:grpSpPr>
      <p:sp>
        <p:nvSpPr>
          <p:cNvPr id="4340" name="Google Shape;4340;p8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341" name="Google Shape;4341;p80"/>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42" name="Google Shape;4342;p80"/>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80"/>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44" name="Google Shape;4344;p80"/>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45" name="Google Shape;4345;p80"/>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80"/>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47" name="Google Shape;4347;p80"/>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48" name="Google Shape;4348;p80"/>
          <p:cNvPicPr preferRelativeResize="0"/>
          <p:nvPr/>
        </p:nvPicPr>
        <p:blipFill rotWithShape="1">
          <a:blip r:embed="rId4">
            <a:alphaModFix/>
          </a:blip>
          <a:srcRect b="18738" l="25114" r="25777" t="35912"/>
          <a:stretch/>
        </p:blipFill>
        <p:spPr>
          <a:xfrm>
            <a:off x="2038366" y="1848549"/>
            <a:ext cx="5050938" cy="2377034"/>
          </a:xfrm>
          <a:prstGeom prst="rect">
            <a:avLst/>
          </a:prstGeom>
          <a:noFill/>
          <a:ln>
            <a:noFill/>
          </a:ln>
        </p:spPr>
      </p:pic>
      <p:sp>
        <p:nvSpPr>
          <p:cNvPr id="4349" name="Google Shape;4349;p80"/>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80"/>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51" name="Google Shape;4351;p80"/>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rotWithShape="0" algn="bl" dir="5400000" dist="19050">
              <a:srgbClr val="000000">
                <a:alpha val="50000"/>
              </a:srgbClr>
            </a:outerShdw>
          </a:effectLst>
        </p:spPr>
      </p:pic>
      <p:sp>
        <p:nvSpPr>
          <p:cNvPr id="4352" name="Google Shape;4352;p80"/>
          <p:cNvSpPr/>
          <p:nvPr/>
        </p:nvSpPr>
        <p:spPr>
          <a:xfrm flipH="1" rot="2215">
            <a:off x="1182388" y="3674615"/>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56" name="Shape 4356"/>
        <p:cNvGrpSpPr/>
        <p:nvPr/>
      </p:nvGrpSpPr>
      <p:grpSpPr>
        <a:xfrm>
          <a:off x="0" y="0"/>
          <a:ext cx="0" cy="0"/>
          <a:chOff x="0" y="0"/>
          <a:chExt cx="0" cy="0"/>
        </a:xfrm>
      </p:grpSpPr>
      <p:sp>
        <p:nvSpPr>
          <p:cNvPr id="4357" name="Google Shape;4357;p8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358" name="Google Shape;4358;p81"/>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59" name="Google Shape;4359;p81"/>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81"/>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61" name="Google Shape;4361;p81"/>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62" name="Google Shape;4362;p81"/>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81"/>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64" name="Google Shape;4364;p81"/>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65" name="Google Shape;4365;p81"/>
          <p:cNvPicPr preferRelativeResize="0"/>
          <p:nvPr/>
        </p:nvPicPr>
        <p:blipFill rotWithShape="1">
          <a:blip r:embed="rId4">
            <a:alphaModFix/>
          </a:blip>
          <a:srcRect b="18738" l="25114" r="25777" t="35912"/>
          <a:stretch/>
        </p:blipFill>
        <p:spPr>
          <a:xfrm>
            <a:off x="2038366" y="1848549"/>
            <a:ext cx="5050938" cy="2377034"/>
          </a:xfrm>
          <a:prstGeom prst="rect">
            <a:avLst/>
          </a:prstGeom>
          <a:noFill/>
          <a:ln>
            <a:noFill/>
          </a:ln>
        </p:spPr>
      </p:pic>
      <p:sp>
        <p:nvSpPr>
          <p:cNvPr id="4366" name="Google Shape;4366;p81"/>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81"/>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68" name="Google Shape;4368;p81"/>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rotWithShape="0" algn="bl" dir="5400000" dist="19050">
              <a:srgbClr val="000000">
                <a:alpha val="50000"/>
              </a:srgbClr>
            </a:outerShdw>
          </a:effectLst>
        </p:spPr>
      </p:pic>
      <p:pic>
        <p:nvPicPr>
          <p:cNvPr id="4369" name="Google Shape;4369;p81"/>
          <p:cNvPicPr preferRelativeResize="0"/>
          <p:nvPr/>
        </p:nvPicPr>
        <p:blipFill rotWithShape="1">
          <a:blip r:embed="rId6">
            <a:alphaModFix/>
          </a:blip>
          <a:srcRect b="-19075" l="0" r="0" t="0"/>
          <a:stretch/>
        </p:blipFill>
        <p:spPr>
          <a:xfrm>
            <a:off x="1915575" y="1139375"/>
            <a:ext cx="5319150" cy="3836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1" name="Shape 4031"/>
        <p:cNvGrpSpPr/>
        <p:nvPr/>
      </p:nvGrpSpPr>
      <p:grpSpPr>
        <a:xfrm>
          <a:off x="0" y="0"/>
          <a:ext cx="0" cy="0"/>
          <a:chOff x="0" y="0"/>
          <a:chExt cx="0" cy="0"/>
        </a:xfrm>
      </p:grpSpPr>
      <p:grpSp>
        <p:nvGrpSpPr>
          <p:cNvPr id="4032" name="Google Shape;4032;p55"/>
          <p:cNvGrpSpPr/>
          <p:nvPr/>
        </p:nvGrpSpPr>
        <p:grpSpPr>
          <a:xfrm>
            <a:off x="5057050" y="1154716"/>
            <a:ext cx="2781000" cy="576915"/>
            <a:chOff x="5535272" y="980684"/>
            <a:chExt cx="2781000" cy="824400"/>
          </a:xfrm>
        </p:grpSpPr>
        <p:sp>
          <p:nvSpPr>
            <p:cNvPr id="4033" name="Google Shape;4033;p55"/>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Set up HSA investments in your online account</a:t>
              </a:r>
              <a:endParaRPr sz="1000">
                <a:solidFill>
                  <a:schemeClr val="dk1"/>
                </a:solidFill>
                <a:latin typeface="Inter ExtraBold"/>
                <a:ea typeface="Inter ExtraBold"/>
                <a:cs typeface="Inter ExtraBold"/>
                <a:sym typeface="Inter ExtraBold"/>
              </a:endParaRPr>
            </a:p>
          </p:txBody>
        </p:sp>
        <p:sp>
          <p:nvSpPr>
            <p:cNvPr id="4034" name="Google Shape;4034;p55"/>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35" name="Google Shape;4035;p55"/>
          <p:cNvSpPr txBox="1"/>
          <p:nvPr>
            <p:ph type="title"/>
          </p:nvPr>
        </p:nvSpPr>
        <p:spPr>
          <a:xfrm>
            <a:off x="589000" y="1805950"/>
            <a:ext cx="3767100" cy="160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Getting started with HSA investments </a:t>
            </a:r>
            <a:endParaRPr/>
          </a:p>
        </p:txBody>
      </p:sp>
      <p:grpSp>
        <p:nvGrpSpPr>
          <p:cNvPr id="4036" name="Google Shape;4036;p55"/>
          <p:cNvGrpSpPr/>
          <p:nvPr/>
        </p:nvGrpSpPr>
        <p:grpSpPr>
          <a:xfrm>
            <a:off x="5057050" y="1859953"/>
            <a:ext cx="2781000" cy="576915"/>
            <a:chOff x="5535272" y="980684"/>
            <a:chExt cx="2781000" cy="824400"/>
          </a:xfrm>
        </p:grpSpPr>
        <p:sp>
          <p:nvSpPr>
            <p:cNvPr id="4037" name="Google Shape;4037;p55"/>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Manage HSA investments in your online account</a:t>
              </a:r>
              <a:endParaRPr sz="1000">
                <a:solidFill>
                  <a:schemeClr val="dk1"/>
                </a:solidFill>
                <a:latin typeface="Inter ExtraBold"/>
                <a:ea typeface="Inter ExtraBold"/>
                <a:cs typeface="Inter ExtraBold"/>
                <a:sym typeface="Inter ExtraBold"/>
              </a:endParaRPr>
            </a:p>
          </p:txBody>
        </p:sp>
        <p:sp>
          <p:nvSpPr>
            <p:cNvPr id="4038" name="Google Shape;4038;p55"/>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39" name="Google Shape;4039;p55"/>
          <p:cNvGrpSpPr/>
          <p:nvPr/>
        </p:nvGrpSpPr>
        <p:grpSpPr>
          <a:xfrm>
            <a:off x="5057050" y="2565203"/>
            <a:ext cx="2781000" cy="576915"/>
            <a:chOff x="5535272" y="980684"/>
            <a:chExt cx="2781000" cy="824400"/>
          </a:xfrm>
        </p:grpSpPr>
        <p:sp>
          <p:nvSpPr>
            <p:cNvPr id="4040" name="Google Shape;4040;p55"/>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Enroll in a Healgin Savings Brokerage Account</a:t>
              </a:r>
              <a:endParaRPr sz="1000">
                <a:solidFill>
                  <a:schemeClr val="dk1"/>
                </a:solidFill>
                <a:latin typeface="Inter ExtraBold"/>
                <a:ea typeface="Inter ExtraBold"/>
                <a:cs typeface="Inter ExtraBold"/>
                <a:sym typeface="Inter ExtraBold"/>
              </a:endParaRPr>
            </a:p>
          </p:txBody>
        </p:sp>
        <p:sp>
          <p:nvSpPr>
            <p:cNvPr id="4041" name="Google Shape;4041;p55"/>
            <p:cNvSpPr/>
            <p:nvPr/>
          </p:nvSpPr>
          <p:spPr>
            <a:xfrm rot="-5400000">
              <a:off x="5204525" y="1311434"/>
              <a:ext cx="824400" cy="1629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2" name="Google Shape;4042;p55"/>
          <p:cNvGrpSpPr/>
          <p:nvPr/>
        </p:nvGrpSpPr>
        <p:grpSpPr>
          <a:xfrm>
            <a:off x="5057050" y="3270453"/>
            <a:ext cx="2781000" cy="576915"/>
            <a:chOff x="5535272" y="980684"/>
            <a:chExt cx="2781000" cy="824400"/>
          </a:xfrm>
        </p:grpSpPr>
        <p:sp>
          <p:nvSpPr>
            <p:cNvPr id="4043" name="Google Shape;4043;p55"/>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Utilize HSA Planner </a:t>
              </a:r>
              <a:endParaRPr sz="1000">
                <a:solidFill>
                  <a:schemeClr val="dk1"/>
                </a:solidFill>
                <a:latin typeface="Inter ExtraBold"/>
                <a:ea typeface="Inter ExtraBold"/>
                <a:cs typeface="Inter ExtraBold"/>
                <a:sym typeface="Inter ExtraBold"/>
              </a:endParaRPr>
            </a:p>
          </p:txBody>
        </p:sp>
        <p:sp>
          <p:nvSpPr>
            <p:cNvPr id="4044" name="Google Shape;4044;p55"/>
            <p:cNvSpPr/>
            <p:nvPr/>
          </p:nvSpPr>
          <p:spPr>
            <a:xfrm rot="-5400000">
              <a:off x="5204525" y="1311434"/>
              <a:ext cx="824400" cy="162900"/>
            </a:xfrm>
            <a:prstGeom prst="round2SameRect">
              <a:avLst>
                <a:gd fmla="val 50000"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73" name="Shape 4373"/>
        <p:cNvGrpSpPr/>
        <p:nvPr/>
      </p:nvGrpSpPr>
      <p:grpSpPr>
        <a:xfrm>
          <a:off x="0" y="0"/>
          <a:ext cx="0" cy="0"/>
          <a:chOff x="0" y="0"/>
          <a:chExt cx="0" cy="0"/>
        </a:xfrm>
      </p:grpSpPr>
      <p:sp>
        <p:nvSpPr>
          <p:cNvPr id="4374" name="Google Shape;4374;p82"/>
          <p:cNvSpPr/>
          <p:nvPr/>
        </p:nvSpPr>
        <p:spPr>
          <a:xfrm>
            <a:off x="2874300" y="351925"/>
            <a:ext cx="3401700" cy="47358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75" name="Google Shape;4375;p8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p:txBody>
      </p:sp>
      <p:pic>
        <p:nvPicPr>
          <p:cNvPr id="4376" name="Google Shape;4376;p82"/>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77" name="Google Shape;4377;p82"/>
          <p:cNvSpPr/>
          <p:nvPr/>
        </p:nvSpPr>
        <p:spPr>
          <a:xfrm>
            <a:off x="2946038" y="2134387"/>
            <a:ext cx="966900" cy="2406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78" name="Google Shape;4378;p82"/>
          <p:cNvSpPr/>
          <p:nvPr/>
        </p:nvSpPr>
        <p:spPr>
          <a:xfrm>
            <a:off x="2946038" y="2134387"/>
            <a:ext cx="966900" cy="2406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79" name="Google Shape;4379;p82"/>
          <p:cNvSpPr/>
          <p:nvPr/>
        </p:nvSpPr>
        <p:spPr>
          <a:xfrm>
            <a:off x="3288037" y="1609516"/>
            <a:ext cx="624300" cy="2406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80" name="Google Shape;4380;p82"/>
          <p:cNvPicPr preferRelativeResize="0"/>
          <p:nvPr/>
        </p:nvPicPr>
        <p:blipFill rotWithShape="1">
          <a:blip r:embed="rId4">
            <a:alphaModFix/>
          </a:blip>
          <a:srcRect b="0" l="777" r="865" t="0"/>
          <a:stretch/>
        </p:blipFill>
        <p:spPr>
          <a:xfrm>
            <a:off x="2897953" y="351925"/>
            <a:ext cx="3354207" cy="2380167"/>
          </a:xfrm>
          <a:prstGeom prst="rect">
            <a:avLst/>
          </a:prstGeom>
          <a:noFill/>
          <a:ln>
            <a:noFill/>
          </a:ln>
        </p:spPr>
      </p:pic>
      <p:pic>
        <p:nvPicPr>
          <p:cNvPr id="4381" name="Google Shape;4381;p82"/>
          <p:cNvPicPr preferRelativeResize="0"/>
          <p:nvPr/>
        </p:nvPicPr>
        <p:blipFill rotWithShape="1">
          <a:blip r:embed="rId5">
            <a:alphaModFix/>
          </a:blip>
          <a:srcRect b="0" l="1618" r="867" t="0"/>
          <a:stretch/>
        </p:blipFill>
        <p:spPr>
          <a:xfrm>
            <a:off x="2897953" y="2698213"/>
            <a:ext cx="3354206" cy="238646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85" name="Shape 4385"/>
        <p:cNvGrpSpPr/>
        <p:nvPr/>
      </p:nvGrpSpPr>
      <p:grpSpPr>
        <a:xfrm>
          <a:off x="0" y="0"/>
          <a:ext cx="0" cy="0"/>
          <a:chOff x="0" y="0"/>
          <a:chExt cx="0" cy="0"/>
        </a:xfrm>
      </p:grpSpPr>
      <p:sp>
        <p:nvSpPr>
          <p:cNvPr id="4386" name="Google Shape;4386;p83"/>
          <p:cNvSpPr/>
          <p:nvPr/>
        </p:nvSpPr>
        <p:spPr>
          <a:xfrm>
            <a:off x="6236925" y="1831225"/>
            <a:ext cx="2486700" cy="18726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ctr">
              <a:spcBef>
                <a:spcPts val="2400"/>
              </a:spcBef>
              <a:spcAft>
                <a:spcPts val="0"/>
              </a:spcAft>
              <a:buNone/>
            </a:pPr>
            <a:r>
              <a:rPr lang="en">
                <a:solidFill>
                  <a:schemeClr val="dk1"/>
                </a:solidFill>
                <a:latin typeface="Inter ExtraBold"/>
                <a:ea typeface="Inter ExtraBold"/>
                <a:cs typeface="Inter ExtraBold"/>
                <a:sym typeface="Inter ExtraBold"/>
              </a:rPr>
              <a:t>Phone</a:t>
            </a:r>
            <a:endParaRPr>
              <a:solidFill>
                <a:schemeClr val="dk1"/>
              </a:solidFill>
              <a:latin typeface="Inter ExtraBold"/>
              <a:ea typeface="Inter ExtraBold"/>
              <a:cs typeface="Inter ExtraBold"/>
              <a:sym typeface="Inter ExtraBold"/>
            </a:endParaRPr>
          </a:p>
          <a:p>
            <a:pPr indent="0" lvl="0" marL="0" rtl="0" algn="ctr">
              <a:lnSpc>
                <a:spcPct val="120000"/>
              </a:lnSpc>
              <a:spcBef>
                <a:spcPts val="1200"/>
              </a:spcBef>
              <a:spcAft>
                <a:spcPts val="0"/>
              </a:spcAft>
              <a:buNone/>
            </a:pPr>
            <a:r>
              <a:rPr lang="en" sz="1000">
                <a:solidFill>
                  <a:schemeClr val="dk1"/>
                </a:solidFill>
                <a:latin typeface="Inter"/>
                <a:ea typeface="Inter"/>
                <a:cs typeface="Inter"/>
                <a:sym typeface="Inter"/>
              </a:rPr>
              <a:t>866-451-3399</a:t>
            </a:r>
            <a:endParaRPr sz="1000">
              <a:solidFill>
                <a:schemeClr val="dk1"/>
              </a:solidFill>
              <a:latin typeface="Inter"/>
              <a:ea typeface="Inter"/>
              <a:cs typeface="Inter"/>
              <a:sym typeface="Inter"/>
            </a:endParaRPr>
          </a:p>
          <a:p>
            <a:pPr indent="0" lvl="0" marL="0" rtl="0" algn="ctr">
              <a:lnSpc>
                <a:spcPct val="120000"/>
              </a:lnSpc>
              <a:spcBef>
                <a:spcPts val="1200"/>
              </a:spcBef>
              <a:spcAft>
                <a:spcPts val="0"/>
              </a:spcAft>
              <a:buNone/>
            </a:pPr>
            <a:r>
              <a:t/>
            </a:r>
            <a:endParaRPr sz="1000">
              <a:solidFill>
                <a:schemeClr val="dk1"/>
              </a:solidFill>
              <a:latin typeface="Inter"/>
              <a:ea typeface="Inter"/>
              <a:cs typeface="Inter"/>
              <a:sym typeface="Inter"/>
            </a:endParaRPr>
          </a:p>
          <a:p>
            <a:pPr indent="0" lvl="0" marL="0" rtl="0" algn="ctr">
              <a:spcBef>
                <a:spcPts val="2400"/>
              </a:spcBef>
              <a:spcAft>
                <a:spcPts val="0"/>
              </a:spcAft>
              <a:buNone/>
            </a:pPr>
            <a:r>
              <a:t/>
            </a:r>
            <a:endParaRPr>
              <a:solidFill>
                <a:schemeClr val="dk1"/>
              </a:solidFill>
              <a:latin typeface="Inter ExtraBold"/>
              <a:ea typeface="Inter ExtraBold"/>
              <a:cs typeface="Inter ExtraBold"/>
              <a:sym typeface="Inter ExtraBold"/>
            </a:endParaRPr>
          </a:p>
        </p:txBody>
      </p:sp>
      <p:sp>
        <p:nvSpPr>
          <p:cNvPr id="4387" name="Google Shape;4387;p83"/>
          <p:cNvSpPr/>
          <p:nvPr/>
        </p:nvSpPr>
        <p:spPr>
          <a:xfrm>
            <a:off x="3340250" y="1831225"/>
            <a:ext cx="2486700" cy="18726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ctr">
              <a:spcBef>
                <a:spcPts val="2400"/>
              </a:spcBef>
              <a:spcAft>
                <a:spcPts val="0"/>
              </a:spcAft>
              <a:buNone/>
            </a:pPr>
            <a:r>
              <a:rPr lang="en">
                <a:solidFill>
                  <a:schemeClr val="dk1"/>
                </a:solidFill>
                <a:latin typeface="Inter ExtraBold"/>
                <a:ea typeface="Inter ExtraBold"/>
                <a:cs typeface="Inter ExtraBold"/>
                <a:sym typeface="Inter ExtraBold"/>
              </a:rPr>
              <a:t>Email</a:t>
            </a:r>
            <a:endParaRPr>
              <a:solidFill>
                <a:schemeClr val="dk1"/>
              </a:solidFill>
              <a:latin typeface="Inter ExtraBold"/>
              <a:ea typeface="Inter ExtraBold"/>
              <a:cs typeface="Inter ExtraBold"/>
              <a:sym typeface="Inter ExtraBold"/>
            </a:endParaRPr>
          </a:p>
          <a:p>
            <a:pPr indent="0" lvl="0" marL="0" rtl="0" algn="ctr">
              <a:lnSpc>
                <a:spcPct val="120000"/>
              </a:lnSpc>
              <a:spcBef>
                <a:spcPts val="1200"/>
              </a:spcBef>
              <a:spcAft>
                <a:spcPts val="0"/>
              </a:spcAft>
              <a:buNone/>
            </a:pPr>
            <a:r>
              <a:rPr lang="en" sz="1000">
                <a:solidFill>
                  <a:schemeClr val="dk1"/>
                </a:solidFill>
                <a:latin typeface="Inter"/>
                <a:ea typeface="Inter"/>
                <a:cs typeface="Inter"/>
                <a:sym typeface="Inter"/>
              </a:rPr>
              <a:t>customerservice@wexhealth.com</a:t>
            </a:r>
            <a:endParaRPr sz="1000">
              <a:solidFill>
                <a:schemeClr val="dk1"/>
              </a:solidFill>
              <a:latin typeface="Inter"/>
              <a:ea typeface="Inter"/>
              <a:cs typeface="Inter"/>
              <a:sym typeface="Inter"/>
            </a:endParaRPr>
          </a:p>
          <a:p>
            <a:pPr indent="0" lvl="0" marL="0" rtl="0" algn="ctr">
              <a:spcBef>
                <a:spcPts val="2400"/>
              </a:spcBef>
              <a:spcAft>
                <a:spcPts val="0"/>
              </a:spcAft>
              <a:buNone/>
            </a:pPr>
            <a:r>
              <a:t/>
            </a:r>
            <a:endParaRPr>
              <a:solidFill>
                <a:schemeClr val="dk1"/>
              </a:solidFill>
              <a:latin typeface="Inter ExtraBold"/>
              <a:ea typeface="Inter ExtraBold"/>
              <a:cs typeface="Inter ExtraBold"/>
              <a:sym typeface="Inter ExtraBold"/>
            </a:endParaRPr>
          </a:p>
        </p:txBody>
      </p:sp>
      <p:sp>
        <p:nvSpPr>
          <p:cNvPr id="4388" name="Google Shape;4388;p83"/>
          <p:cNvSpPr/>
          <p:nvPr/>
        </p:nvSpPr>
        <p:spPr>
          <a:xfrm>
            <a:off x="387675" y="1831225"/>
            <a:ext cx="2486700" cy="18726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ctr">
              <a:spcBef>
                <a:spcPts val="2400"/>
              </a:spcBef>
              <a:spcAft>
                <a:spcPts val="0"/>
              </a:spcAft>
              <a:buNone/>
            </a:pPr>
            <a:r>
              <a:rPr lang="en">
                <a:solidFill>
                  <a:schemeClr val="dk1"/>
                </a:solidFill>
                <a:latin typeface="Inter ExtraBold"/>
                <a:ea typeface="Inter ExtraBold"/>
                <a:cs typeface="Inter ExtraBold"/>
                <a:sym typeface="Inter ExtraBold"/>
              </a:rPr>
              <a:t>Live Chat</a:t>
            </a:r>
            <a:endParaRPr>
              <a:solidFill>
                <a:schemeClr val="dk1"/>
              </a:solidFill>
              <a:latin typeface="Inter ExtraBold"/>
              <a:ea typeface="Inter ExtraBold"/>
              <a:cs typeface="Inter ExtraBold"/>
              <a:sym typeface="Inter ExtraBold"/>
            </a:endParaRPr>
          </a:p>
          <a:p>
            <a:pPr indent="0" lvl="0" marL="0" rtl="0" algn="ctr">
              <a:lnSpc>
                <a:spcPct val="120000"/>
              </a:lnSpc>
              <a:spcBef>
                <a:spcPts val="1200"/>
              </a:spcBef>
              <a:spcAft>
                <a:spcPts val="0"/>
              </a:spcAft>
              <a:buNone/>
            </a:pPr>
            <a:r>
              <a:t/>
            </a:r>
            <a:endParaRPr sz="1000">
              <a:solidFill>
                <a:schemeClr val="dk1"/>
              </a:solidFill>
              <a:latin typeface="Inter"/>
              <a:ea typeface="Inter"/>
              <a:cs typeface="Inter"/>
              <a:sym typeface="Inter"/>
            </a:endParaRPr>
          </a:p>
          <a:p>
            <a:pPr indent="0" lvl="0" marL="0" rtl="0" algn="ctr">
              <a:spcBef>
                <a:spcPts val="2400"/>
              </a:spcBef>
              <a:spcAft>
                <a:spcPts val="0"/>
              </a:spcAft>
              <a:buNone/>
            </a:pPr>
            <a:r>
              <a:t/>
            </a:r>
            <a:endParaRPr>
              <a:solidFill>
                <a:schemeClr val="dk1"/>
              </a:solidFill>
              <a:latin typeface="Inter ExtraBold"/>
              <a:ea typeface="Inter ExtraBold"/>
              <a:cs typeface="Inter ExtraBold"/>
              <a:sym typeface="Inter ExtraBold"/>
            </a:endParaRPr>
          </a:p>
        </p:txBody>
      </p:sp>
      <p:sp>
        <p:nvSpPr>
          <p:cNvPr id="4389" name="Google Shape;4389;p83"/>
          <p:cNvSpPr txBox="1"/>
          <p:nvPr>
            <p:ph type="title"/>
          </p:nvPr>
        </p:nvSpPr>
        <p:spPr>
          <a:xfrm>
            <a:off x="244353" y="353000"/>
            <a:ext cx="8661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000"/>
              <a:t>Contact Participant Services</a:t>
            </a:r>
            <a:endParaRPr sz="2000"/>
          </a:p>
        </p:txBody>
      </p:sp>
      <p:sp>
        <p:nvSpPr>
          <p:cNvPr id="4390" name="Google Shape;4390;p83"/>
          <p:cNvSpPr txBox="1"/>
          <p:nvPr/>
        </p:nvSpPr>
        <p:spPr>
          <a:xfrm>
            <a:off x="2991575" y="4205801"/>
            <a:ext cx="3183000" cy="223200"/>
          </a:xfrm>
          <a:prstGeom prst="rect">
            <a:avLst/>
          </a:prstGeom>
          <a:noFill/>
          <a:ln>
            <a:noFill/>
          </a:ln>
        </p:spPr>
        <p:txBody>
          <a:bodyPr anchorCtr="0" anchor="t" bIns="34275" lIns="68575" spcFirstLastPara="1" rIns="68575" wrap="square" tIns="34275">
            <a:spAutoFit/>
          </a:bodyPr>
          <a:lstStyle/>
          <a:p>
            <a:pPr indent="0" lvl="0" marL="0" rtl="0" algn="ctr">
              <a:lnSpc>
                <a:spcPct val="120000"/>
              </a:lnSpc>
              <a:spcBef>
                <a:spcPts val="1200"/>
              </a:spcBef>
              <a:spcAft>
                <a:spcPts val="0"/>
              </a:spcAft>
              <a:buNone/>
            </a:pPr>
            <a:r>
              <a:t/>
            </a:r>
            <a:endParaRPr sz="1000">
              <a:solidFill>
                <a:schemeClr val="dk1"/>
              </a:solidFill>
              <a:latin typeface="Inter"/>
              <a:ea typeface="Inter"/>
              <a:cs typeface="Inter"/>
              <a:sym typeface="Inter"/>
            </a:endParaRPr>
          </a:p>
        </p:txBody>
      </p:sp>
      <p:sp>
        <p:nvSpPr>
          <p:cNvPr id="4391" name="Google Shape;4391;p83"/>
          <p:cNvSpPr/>
          <p:nvPr/>
        </p:nvSpPr>
        <p:spPr>
          <a:xfrm>
            <a:off x="1411567" y="201584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83"/>
          <p:cNvSpPr txBox="1"/>
          <p:nvPr/>
        </p:nvSpPr>
        <p:spPr>
          <a:xfrm>
            <a:off x="0" y="11430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Inter"/>
                <a:ea typeface="Inter"/>
                <a:cs typeface="Inter"/>
                <a:sym typeface="Inter"/>
              </a:rPr>
              <a:t>Our Participant Services team is available Monday through Friday, from 6 a.m. to 9 p.m. CT, except holidays.</a:t>
            </a:r>
            <a:endParaRPr sz="900">
              <a:solidFill>
                <a:schemeClr val="dk1"/>
              </a:solidFill>
              <a:latin typeface="Inter"/>
              <a:ea typeface="Inter"/>
              <a:cs typeface="Inter"/>
              <a:sym typeface="Inter"/>
            </a:endParaRPr>
          </a:p>
        </p:txBody>
      </p:sp>
      <p:sp>
        <p:nvSpPr>
          <p:cNvPr id="4393" name="Google Shape;4393;p83"/>
          <p:cNvSpPr/>
          <p:nvPr/>
        </p:nvSpPr>
        <p:spPr>
          <a:xfrm>
            <a:off x="4363617" y="2015817"/>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83"/>
          <p:cNvSpPr/>
          <p:nvPr/>
        </p:nvSpPr>
        <p:spPr>
          <a:xfrm>
            <a:off x="7316717" y="2015829"/>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95" name="Google Shape;4395;p83"/>
          <p:cNvPicPr preferRelativeResize="0"/>
          <p:nvPr/>
        </p:nvPicPr>
        <p:blipFill rotWithShape="1">
          <a:blip r:embed="rId3">
            <a:alphaModFix/>
          </a:blip>
          <a:srcRect b="0" l="0" r="0" t="0"/>
          <a:stretch/>
        </p:blipFill>
        <p:spPr>
          <a:xfrm>
            <a:off x="4375743" y="2015529"/>
            <a:ext cx="392500" cy="378969"/>
          </a:xfrm>
          <a:prstGeom prst="rect">
            <a:avLst/>
          </a:prstGeom>
          <a:noFill/>
          <a:ln>
            <a:noFill/>
          </a:ln>
        </p:spPr>
      </p:pic>
      <p:pic>
        <p:nvPicPr>
          <p:cNvPr id="4396" name="Google Shape;4396;p83"/>
          <p:cNvPicPr preferRelativeResize="0"/>
          <p:nvPr/>
        </p:nvPicPr>
        <p:blipFill rotWithShape="1">
          <a:blip r:embed="rId4">
            <a:alphaModFix/>
          </a:blip>
          <a:srcRect b="0" l="0" r="0" t="0"/>
          <a:stretch/>
        </p:blipFill>
        <p:spPr>
          <a:xfrm>
            <a:off x="7277347" y="2007806"/>
            <a:ext cx="471275" cy="455000"/>
          </a:xfrm>
          <a:prstGeom prst="rect">
            <a:avLst/>
          </a:prstGeom>
          <a:noFill/>
          <a:ln>
            <a:noFill/>
          </a:ln>
        </p:spPr>
      </p:pic>
      <p:pic>
        <p:nvPicPr>
          <p:cNvPr id="4397" name="Google Shape;4397;p83"/>
          <p:cNvPicPr preferRelativeResize="0"/>
          <p:nvPr/>
        </p:nvPicPr>
        <p:blipFill rotWithShape="1">
          <a:blip r:embed="rId5">
            <a:alphaModFix/>
          </a:blip>
          <a:srcRect b="0" l="0" r="0" t="0"/>
          <a:stretch/>
        </p:blipFill>
        <p:spPr>
          <a:xfrm>
            <a:off x="1434771" y="2045821"/>
            <a:ext cx="392500" cy="378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01" name="Shape 4401"/>
        <p:cNvGrpSpPr/>
        <p:nvPr/>
      </p:nvGrpSpPr>
      <p:grpSpPr>
        <a:xfrm>
          <a:off x="0" y="0"/>
          <a:ext cx="0" cy="0"/>
          <a:chOff x="0" y="0"/>
          <a:chExt cx="0" cy="0"/>
        </a:xfrm>
      </p:grpSpPr>
      <p:pic>
        <p:nvPicPr>
          <p:cNvPr id="4402" name="Google Shape;4402;p84"/>
          <p:cNvPicPr preferRelativeResize="0"/>
          <p:nvPr/>
        </p:nvPicPr>
        <p:blipFill rotWithShape="1">
          <a:blip r:embed="rId3">
            <a:alphaModFix/>
          </a:blip>
          <a:srcRect b="0" l="0" r="0" t="0"/>
          <a:stretch/>
        </p:blipFill>
        <p:spPr>
          <a:xfrm rot="10800000">
            <a:off x="7631839" y="424326"/>
            <a:ext cx="2133570" cy="2070275"/>
          </a:xfrm>
          <a:prstGeom prst="rect">
            <a:avLst/>
          </a:prstGeom>
          <a:noFill/>
          <a:ln>
            <a:noFill/>
          </a:ln>
        </p:spPr>
      </p:pic>
      <p:sp>
        <p:nvSpPr>
          <p:cNvPr id="4403" name="Google Shape;4403;p84"/>
          <p:cNvSpPr/>
          <p:nvPr/>
        </p:nvSpPr>
        <p:spPr>
          <a:xfrm>
            <a:off x="-1075538" y="2686154"/>
            <a:ext cx="3232500" cy="3232500"/>
          </a:xfrm>
          <a:prstGeom prst="ellipse">
            <a:avLst/>
          </a:prstGeom>
          <a:noFill/>
          <a:ln cap="flat" cmpd="sng" w="25400">
            <a:solidFill>
              <a:srgbClr val="C9D8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404" name="Google Shape;4404;p84"/>
          <p:cNvSpPr txBox="1"/>
          <p:nvPr>
            <p:ph idx="4294967295" type="title"/>
          </p:nvPr>
        </p:nvSpPr>
        <p:spPr>
          <a:xfrm>
            <a:off x="700750" y="258400"/>
            <a:ext cx="5375400" cy="1253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2800"/>
              <a:t>Contact Participant Services</a:t>
            </a:r>
            <a:endParaRPr sz="2800"/>
          </a:p>
          <a:p>
            <a:pPr indent="0" lvl="0" marL="88900" rtl="0" algn="l">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4405" name="Google Shape;4405;p84"/>
          <p:cNvSpPr/>
          <p:nvPr/>
        </p:nvSpPr>
        <p:spPr>
          <a:xfrm>
            <a:off x="703250" y="27259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Live Chat</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rtl="0" algn="l">
              <a:lnSpc>
                <a:spcPct val="115000"/>
              </a:lnSpc>
              <a:spcBef>
                <a:spcPts val="600"/>
              </a:spcBef>
              <a:spcAft>
                <a:spcPts val="0"/>
              </a:spcAft>
              <a:buClr>
                <a:srgbClr val="000000"/>
              </a:buClr>
              <a:buSzPts val="1000"/>
              <a:buFont typeface="Arial"/>
              <a:buNone/>
            </a:pPr>
            <a:r>
              <a:rPr lang="en" sz="1000">
                <a:solidFill>
                  <a:schemeClr val="dk1"/>
                </a:solidFill>
                <a:latin typeface="Inter"/>
                <a:ea typeface="Inter"/>
                <a:cs typeface="Inter"/>
                <a:sym typeface="Inter"/>
              </a:rPr>
              <a:t>Log into your online account</a:t>
            </a:r>
            <a:endParaRPr b="1" sz="900">
              <a:solidFill>
                <a:srgbClr val="C8102E"/>
              </a:solidFill>
              <a:latin typeface="Inter"/>
              <a:ea typeface="Inter"/>
              <a:cs typeface="Inter"/>
              <a:sym typeface="Inter"/>
            </a:endParaRPr>
          </a:p>
        </p:txBody>
      </p:sp>
      <p:sp>
        <p:nvSpPr>
          <p:cNvPr id="4406" name="Google Shape;4406;p84"/>
          <p:cNvSpPr/>
          <p:nvPr/>
        </p:nvSpPr>
        <p:spPr>
          <a:xfrm>
            <a:off x="5998100" y="27260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Phone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Current WEX participants: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866-451-3399</a:t>
            </a:r>
            <a:endParaRPr b="0" i="0" sz="1100" u="none" cap="none" strike="noStrike">
              <a:solidFill>
                <a:srgbClr val="253746"/>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New to WEX: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844-561-1337</a:t>
            </a:r>
            <a:endParaRPr b="0" i="0" sz="900" u="none" cap="none" strike="noStrike">
              <a:solidFill>
                <a:srgbClr val="253746"/>
              </a:solidFill>
              <a:latin typeface="Inter"/>
              <a:ea typeface="Inter"/>
              <a:cs typeface="Inter"/>
              <a:sym typeface="Inter"/>
            </a:endParaRPr>
          </a:p>
        </p:txBody>
      </p:sp>
      <p:sp>
        <p:nvSpPr>
          <p:cNvPr id="4407" name="Google Shape;4407;p84"/>
          <p:cNvSpPr/>
          <p:nvPr/>
        </p:nvSpPr>
        <p:spPr>
          <a:xfrm>
            <a:off x="3350675" y="2726025"/>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lang="en" sz="1400">
                <a:solidFill>
                  <a:srgbClr val="253746"/>
                </a:solidFill>
                <a:latin typeface="Inter"/>
                <a:ea typeface="Inter"/>
                <a:cs typeface="Inter"/>
                <a:sym typeface="Inter"/>
              </a:rPr>
              <a:t>Website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lang="en" sz="1000">
                <a:solidFill>
                  <a:srgbClr val="253746"/>
                </a:solidFill>
                <a:latin typeface="Inter"/>
                <a:ea typeface="Inter"/>
                <a:cs typeface="Inter"/>
                <a:sym typeface="Inter"/>
              </a:rPr>
              <a:t>www.wexinc.com</a:t>
            </a:r>
            <a:endParaRPr b="0" i="0" sz="1400" u="none" cap="none" strike="noStrike">
              <a:solidFill>
                <a:srgbClr val="000000"/>
              </a:solidFill>
              <a:latin typeface="Arial"/>
              <a:ea typeface="Arial"/>
              <a:cs typeface="Arial"/>
              <a:sym typeface="Arial"/>
            </a:endParaRPr>
          </a:p>
        </p:txBody>
      </p:sp>
      <p:sp>
        <p:nvSpPr>
          <p:cNvPr id="4408" name="Google Shape;4408;p84"/>
          <p:cNvSpPr/>
          <p:nvPr/>
        </p:nvSpPr>
        <p:spPr>
          <a:xfrm>
            <a:off x="1279699" y="1767351"/>
            <a:ext cx="1307400" cy="13074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4409" name="Google Shape;4409;p84"/>
          <p:cNvGrpSpPr/>
          <p:nvPr/>
        </p:nvGrpSpPr>
        <p:grpSpPr>
          <a:xfrm>
            <a:off x="1455395" y="2012350"/>
            <a:ext cx="955997" cy="733335"/>
            <a:chOff x="1198350" y="1044000"/>
            <a:chExt cx="116850" cy="95100"/>
          </a:xfrm>
        </p:grpSpPr>
        <p:sp>
          <p:nvSpPr>
            <p:cNvPr id="4410" name="Google Shape;4410;p84"/>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p84"/>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p84"/>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3" name="Google Shape;4413;p84"/>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4" name="Google Shape;4414;p84"/>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p84"/>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p84"/>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p84"/>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p84"/>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19" name="Google Shape;4419;p84"/>
          <p:cNvSpPr/>
          <p:nvPr/>
        </p:nvSpPr>
        <p:spPr>
          <a:xfrm>
            <a:off x="3927125" y="1767351"/>
            <a:ext cx="1307400" cy="1307400"/>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4420" name="Google Shape;4420;p84"/>
          <p:cNvSpPr/>
          <p:nvPr/>
        </p:nvSpPr>
        <p:spPr>
          <a:xfrm>
            <a:off x="6574554" y="1725301"/>
            <a:ext cx="1307400" cy="13074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4421" name="Google Shape;4421;p84"/>
          <p:cNvGrpSpPr/>
          <p:nvPr/>
        </p:nvGrpSpPr>
        <p:grpSpPr>
          <a:xfrm>
            <a:off x="6911725" y="2038280"/>
            <a:ext cx="632930" cy="681331"/>
            <a:chOff x="259050" y="664600"/>
            <a:chExt cx="91725" cy="101375"/>
          </a:xfrm>
        </p:grpSpPr>
        <p:sp>
          <p:nvSpPr>
            <p:cNvPr id="4422" name="Google Shape;4422;p84"/>
            <p:cNvSpPr/>
            <p:nvPr/>
          </p:nvSpPr>
          <p:spPr>
            <a:xfrm>
              <a:off x="318100" y="730350"/>
              <a:ext cx="31425" cy="35625"/>
            </a:xfrm>
            <a:custGeom>
              <a:rect b="b" l="l" r="r" t="t"/>
              <a:pathLst>
                <a:path extrusionOk="0" h="1425" w="1257">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3" name="Google Shape;4423;p84"/>
            <p:cNvSpPr/>
            <p:nvPr/>
          </p:nvSpPr>
          <p:spPr>
            <a:xfrm>
              <a:off x="261150" y="730350"/>
              <a:ext cx="31000" cy="35625"/>
            </a:xfrm>
            <a:custGeom>
              <a:rect b="b" l="l" r="r" t="t"/>
              <a:pathLst>
                <a:path extrusionOk="0" h="1425" w="124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4" name="Google Shape;4424;p84"/>
            <p:cNvSpPr/>
            <p:nvPr/>
          </p:nvSpPr>
          <p:spPr>
            <a:xfrm>
              <a:off x="273700" y="677175"/>
              <a:ext cx="62850" cy="62400"/>
            </a:xfrm>
            <a:custGeom>
              <a:rect b="b" l="l" r="r" t="t"/>
              <a:pathLst>
                <a:path extrusionOk="0" h="2496" w="2514">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p84"/>
            <p:cNvSpPr/>
            <p:nvPr/>
          </p:nvSpPr>
          <p:spPr>
            <a:xfrm>
              <a:off x="266175" y="664600"/>
              <a:ext cx="77900" cy="34375"/>
            </a:xfrm>
            <a:custGeom>
              <a:rect b="b" l="l" r="r" t="t"/>
              <a:pathLst>
                <a:path extrusionOk="0" h="1375" w="3116">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p84"/>
            <p:cNvSpPr/>
            <p:nvPr/>
          </p:nvSpPr>
          <p:spPr>
            <a:xfrm>
              <a:off x="259050" y="694750"/>
              <a:ext cx="19700" cy="21800"/>
            </a:xfrm>
            <a:custGeom>
              <a:rect b="b" l="l" r="r" t="t"/>
              <a:pathLst>
                <a:path extrusionOk="0" h="872" w="788">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7" name="Google Shape;4427;p84"/>
            <p:cNvSpPr/>
            <p:nvPr/>
          </p:nvSpPr>
          <p:spPr>
            <a:xfrm>
              <a:off x="331500" y="694750"/>
              <a:ext cx="19275" cy="21800"/>
            </a:xfrm>
            <a:custGeom>
              <a:rect b="b" l="l" r="r" t="t"/>
              <a:pathLst>
                <a:path extrusionOk="0" h="872" w="771">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8" name="Google Shape;4428;p84"/>
            <p:cNvSpPr/>
            <p:nvPr/>
          </p:nvSpPr>
          <p:spPr>
            <a:xfrm>
              <a:off x="303025" y="711500"/>
              <a:ext cx="40650" cy="16775"/>
            </a:xfrm>
            <a:custGeom>
              <a:rect b="b" l="l" r="r" t="t"/>
              <a:pathLst>
                <a:path extrusionOk="0" h="671" w="1626">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29" name="Google Shape;4429;p84"/>
          <p:cNvGrpSpPr/>
          <p:nvPr/>
        </p:nvGrpSpPr>
        <p:grpSpPr>
          <a:xfrm>
            <a:off x="4102828" y="2083869"/>
            <a:ext cx="956001" cy="674353"/>
            <a:chOff x="627575" y="1056975"/>
            <a:chExt cx="116425" cy="82125"/>
          </a:xfrm>
        </p:grpSpPr>
        <p:sp>
          <p:nvSpPr>
            <p:cNvPr id="4430" name="Google Shape;4430;p84"/>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p84"/>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p84"/>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p84"/>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4" name="Google Shape;4434;p84"/>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8" name="Shape 4438"/>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48" name="Shape 4048"/>
        <p:cNvGrpSpPr/>
        <p:nvPr/>
      </p:nvGrpSpPr>
      <p:grpSpPr>
        <a:xfrm>
          <a:off x="0" y="0"/>
          <a:ext cx="0" cy="0"/>
          <a:chOff x="0" y="0"/>
          <a:chExt cx="0" cy="0"/>
        </a:xfrm>
      </p:grpSpPr>
      <p:sp>
        <p:nvSpPr>
          <p:cNvPr id="4049" name="Google Shape;4049;p56"/>
          <p:cNvSpPr txBox="1"/>
          <p:nvPr>
            <p:ph type="ctrTitle"/>
          </p:nvPr>
        </p:nvSpPr>
        <p:spPr>
          <a:xfrm>
            <a:off x="311700" y="1643525"/>
            <a:ext cx="4567500" cy="21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200"/>
              <a:t>H</a:t>
            </a:r>
            <a:r>
              <a:rPr lang="en" sz="3200"/>
              <a:t>ow to set up HSA investments in your online account</a:t>
            </a:r>
            <a:endParaRPr sz="3000"/>
          </a:p>
        </p:txBody>
      </p:sp>
      <p:pic>
        <p:nvPicPr>
          <p:cNvPr id="4050" name="Google Shape;4050;p56"/>
          <p:cNvPicPr preferRelativeResize="0"/>
          <p:nvPr/>
        </p:nvPicPr>
        <p:blipFill rotWithShape="1">
          <a:blip r:embed="rId3">
            <a:alphaModFix/>
          </a:blip>
          <a:srcRect b="2525" l="27168" r="19486" t="17551"/>
          <a:stretch/>
        </p:blipFill>
        <p:spPr>
          <a:xfrm>
            <a:off x="5206062" y="911379"/>
            <a:ext cx="3226500" cy="3226500"/>
          </a:xfrm>
          <a:prstGeom prst="roundRect">
            <a:avLst>
              <a:gd fmla="val 0" name="adj"/>
            </a:avLst>
          </a:prstGeom>
          <a:noFill/>
          <a:ln>
            <a:noFill/>
          </a:ln>
          <a:effectLst>
            <a:outerShdw blurRad="342900" rotWithShape="0" algn="bl" dir="5400000" dist="38100">
              <a:srgbClr val="000000">
                <a:alpha val="15000"/>
              </a:srgbClr>
            </a:outerShdw>
          </a:effectLst>
        </p:spPr>
      </p:pic>
      <p:sp>
        <p:nvSpPr>
          <p:cNvPr id="4051" name="Google Shape;4051;p56"/>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4052" name="Google Shape;4052;p56"/>
          <p:cNvPicPr preferRelativeResize="0"/>
          <p:nvPr/>
        </p:nvPicPr>
        <p:blipFill rotWithShape="1">
          <a:blip r:embed="rId4">
            <a:alphaModFix/>
          </a:blip>
          <a:srcRect b="0" l="35319" r="12400" t="0"/>
          <a:stretch/>
        </p:blipFill>
        <p:spPr>
          <a:xfrm>
            <a:off x="5109475" y="0"/>
            <a:ext cx="4034524"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56" name="Shape 4056"/>
        <p:cNvGrpSpPr/>
        <p:nvPr/>
      </p:nvGrpSpPr>
      <p:grpSpPr>
        <a:xfrm>
          <a:off x="0" y="0"/>
          <a:ext cx="0" cy="0"/>
          <a:chOff x="0" y="0"/>
          <a:chExt cx="0" cy="0"/>
        </a:xfrm>
      </p:grpSpPr>
      <p:pic>
        <p:nvPicPr>
          <p:cNvPr id="4057" name="Google Shape;4057;p57"/>
          <p:cNvPicPr preferRelativeResize="0"/>
          <p:nvPr/>
        </p:nvPicPr>
        <p:blipFill rotWithShape="1">
          <a:blip r:embed="rId3">
            <a:alphaModFix/>
          </a:blip>
          <a:srcRect b="12891" l="0" r="0" t="0"/>
          <a:stretch/>
        </p:blipFill>
        <p:spPr>
          <a:xfrm>
            <a:off x="2020325" y="1045350"/>
            <a:ext cx="5109650" cy="3809675"/>
          </a:xfrm>
          <a:prstGeom prst="rect">
            <a:avLst/>
          </a:prstGeom>
          <a:noFill/>
          <a:ln>
            <a:noFill/>
          </a:ln>
          <a:effectLst>
            <a:outerShdw blurRad="57150" rotWithShape="0" algn="bl" dir="5400000" dist="19050">
              <a:srgbClr val="000000">
                <a:alpha val="50000"/>
              </a:srgbClr>
            </a:outerShdw>
          </a:effectLst>
        </p:spPr>
      </p:pic>
      <p:sp>
        <p:nvSpPr>
          <p:cNvPr id="4058" name="Google Shape;4058;p5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59" name="Google Shape;4059;p57"/>
          <p:cNvPicPr preferRelativeResize="0"/>
          <p:nvPr/>
        </p:nvPicPr>
        <p:blipFill>
          <a:blip r:embed="rId4">
            <a:alphaModFix/>
          </a:blip>
          <a:stretch>
            <a:fillRect/>
          </a:stretch>
        </p:blipFill>
        <p:spPr>
          <a:xfrm>
            <a:off x="5589722" y="16412175"/>
            <a:ext cx="5160401" cy="2954401"/>
          </a:xfrm>
          <a:prstGeom prst="rect">
            <a:avLst/>
          </a:prstGeom>
          <a:noFill/>
          <a:ln>
            <a:noFill/>
          </a:ln>
        </p:spPr>
      </p:pic>
      <p:sp>
        <p:nvSpPr>
          <p:cNvPr id="4060" name="Google Shape;4060;p57"/>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57"/>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062" name="Google Shape;4062;p57"/>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63" name="Google Shape;4063;p57"/>
          <p:cNvPicPr preferRelativeResize="0"/>
          <p:nvPr/>
        </p:nvPicPr>
        <p:blipFill rotWithShape="1">
          <a:blip r:embed="rId5">
            <a:alphaModFix/>
          </a:blip>
          <a:srcRect b="18738" l="25114" r="25777" t="35912"/>
          <a:stretch/>
        </p:blipFill>
        <p:spPr>
          <a:xfrm>
            <a:off x="2038366" y="1848549"/>
            <a:ext cx="5050938" cy="2377034"/>
          </a:xfrm>
          <a:prstGeom prst="rect">
            <a:avLst/>
          </a:prstGeom>
          <a:noFill/>
          <a:ln>
            <a:noFill/>
          </a:ln>
        </p:spPr>
      </p:pic>
      <p:sp>
        <p:nvSpPr>
          <p:cNvPr id="4064" name="Google Shape;4064;p57"/>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57"/>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69" name="Shape 4069"/>
        <p:cNvGrpSpPr/>
        <p:nvPr/>
      </p:nvGrpSpPr>
      <p:grpSpPr>
        <a:xfrm>
          <a:off x="0" y="0"/>
          <a:ext cx="0" cy="0"/>
          <a:chOff x="0" y="0"/>
          <a:chExt cx="0" cy="0"/>
        </a:xfrm>
      </p:grpSpPr>
      <p:sp>
        <p:nvSpPr>
          <p:cNvPr id="4070" name="Google Shape;4070;p5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071" name="Google Shape;4071;p58"/>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72" name="Google Shape;4072;p58"/>
          <p:cNvPicPr preferRelativeResize="0"/>
          <p:nvPr/>
        </p:nvPicPr>
        <p:blipFill rotWithShape="1">
          <a:blip r:embed="rId3">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sp>
        <p:nvSpPr>
          <p:cNvPr id="4073" name="Google Shape;4073;p58"/>
          <p:cNvSpPr/>
          <p:nvPr/>
        </p:nvSpPr>
        <p:spPr>
          <a:xfrm flipH="1" rot="2215">
            <a:off x="1244588" y="4371132"/>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77" name="Shape 4077"/>
        <p:cNvGrpSpPr/>
        <p:nvPr/>
      </p:nvGrpSpPr>
      <p:grpSpPr>
        <a:xfrm>
          <a:off x="0" y="0"/>
          <a:ext cx="0" cy="0"/>
          <a:chOff x="0" y="0"/>
          <a:chExt cx="0" cy="0"/>
        </a:xfrm>
      </p:grpSpPr>
      <p:sp>
        <p:nvSpPr>
          <p:cNvPr id="4078" name="Google Shape;4078;p5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79" name="Google Shape;4079;p59"/>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080" name="Google Shape;4080;p59"/>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081" name="Google Shape;4081;p59"/>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082" name="Google Shape;4082;p59"/>
          <p:cNvSpPr/>
          <p:nvPr/>
        </p:nvSpPr>
        <p:spPr>
          <a:xfrm>
            <a:off x="2020325" y="1054550"/>
            <a:ext cx="5109600" cy="38097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83" name="Google Shape;4083;p59"/>
          <p:cNvPicPr preferRelativeResize="0"/>
          <p:nvPr/>
        </p:nvPicPr>
        <p:blipFill rotWithShape="1">
          <a:blip r:embed="rId5">
            <a:alphaModFix/>
          </a:blip>
          <a:srcRect b="40303" l="4756" r="26708" t="52173"/>
          <a:stretch/>
        </p:blipFill>
        <p:spPr>
          <a:xfrm>
            <a:off x="2260200" y="3150400"/>
            <a:ext cx="3501974" cy="2667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87" name="Shape 4087"/>
        <p:cNvGrpSpPr/>
        <p:nvPr/>
      </p:nvGrpSpPr>
      <p:grpSpPr>
        <a:xfrm>
          <a:off x="0" y="0"/>
          <a:ext cx="0" cy="0"/>
          <a:chOff x="0" y="0"/>
          <a:chExt cx="0" cy="0"/>
        </a:xfrm>
      </p:grpSpPr>
      <p:sp>
        <p:nvSpPr>
          <p:cNvPr id="4088" name="Google Shape;4088;p6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89" name="Google Shape;4089;p60"/>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090" name="Google Shape;4090;p60"/>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091" name="Google Shape;4091;p60"/>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092" name="Google Shape;4092;p60"/>
          <p:cNvSpPr/>
          <p:nvPr/>
        </p:nvSpPr>
        <p:spPr>
          <a:xfrm>
            <a:off x="2020325" y="1054550"/>
            <a:ext cx="5109600" cy="38097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93" name="Google Shape;4093;p60"/>
          <p:cNvPicPr preferRelativeResize="0"/>
          <p:nvPr/>
        </p:nvPicPr>
        <p:blipFill rotWithShape="1">
          <a:blip r:embed="rId5">
            <a:alphaModFix/>
          </a:blip>
          <a:srcRect b="33863" l="4756" r="26708" t="58843"/>
          <a:stretch/>
        </p:blipFill>
        <p:spPr>
          <a:xfrm>
            <a:off x="2260200" y="3386875"/>
            <a:ext cx="3501974" cy="258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97" name="Shape 4097"/>
        <p:cNvGrpSpPr/>
        <p:nvPr/>
      </p:nvGrpSpPr>
      <p:grpSpPr>
        <a:xfrm>
          <a:off x="0" y="0"/>
          <a:ext cx="0" cy="0"/>
          <a:chOff x="0" y="0"/>
          <a:chExt cx="0" cy="0"/>
        </a:xfrm>
      </p:grpSpPr>
      <p:sp>
        <p:nvSpPr>
          <p:cNvPr id="4098" name="Google Shape;4098;p6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99" name="Google Shape;4099;p61"/>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00" name="Google Shape;4100;p61"/>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101" name="Google Shape;4101;p61"/>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102" name="Google Shape;4102;p61"/>
          <p:cNvSpPr/>
          <p:nvPr/>
        </p:nvSpPr>
        <p:spPr>
          <a:xfrm flipH="1" rot="-10797785">
            <a:off x="6970938" y="40038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