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comments+xml" PartName="/ppt/comments/comment1.xml"/>
  <Override ContentType="application/vnd.openxmlformats-officedocument.presentationml.comments+xml" PartName="/ppt/comments/comment2.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61.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31.xml"/>
  <Override ContentType="application/vnd.openxmlformats-officedocument.presentationml.slideLayout+xml" PartName="/ppt/slideLayouts/slideLayout28.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vnd.openxmlformats-officedocument.presentationml.slide+xml" PartName="/ppt/slides/slide12.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9.xml"/>
  <Override ContentType="application/vnd.openxmlformats-officedocument.presentationml.slide+xml" PartName="/ppt/slides/slide5.xml"/>
  <Override ContentType="application/vnd.openxmlformats-officedocument.presentationml.slide+xml" PartName="/ppt/slides/slide8.xml"/>
  <Override ContentType="application/vnd.openxmlformats-officedocument.presentationml.slide+xml" PartName="/ppt/slides/slide7.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notesSlide+xml" PartName="/ppt/notesSlides/notesSlide6.xml"/>
  <Override ContentType="application/vnd.openxmlformats-officedocument.presentationml.notesSlide+xml" PartName="/ppt/notesSlides/notesSlide12.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8.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openxmlformats-officedocument.presentationml.commentAuthors+xml" PartName="/ppt/commentAuthors.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69" r:id="rId6"/>
    <p:sldMasterId id="2147483690" r:id="rId7"/>
    <p:sldMasterId id="2147483719" r:id="rId8"/>
    <p:sldMasterId id="2147483751" r:id="rId9"/>
    <p:sldMasterId id="2147483762"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Lst>
  <p:sldSz cy="5143500" cx="9144000"/>
  <p:notesSz cx="6858000" cy="9144000"/>
  <p:embeddedFontLst>
    <p:embeddedFont>
      <p:font typeface="Inter"/>
      <p:regular r:id="rId24"/>
      <p:bold r:id="rId25"/>
    </p:embeddedFont>
    <p:embeddedFont>
      <p:font typeface="Roboto Condensed"/>
      <p:regular r:id="rId26"/>
      <p:bold r:id="rId27"/>
      <p:italic r:id="rId28"/>
      <p:boldItalic r:id="rId29"/>
    </p:embeddedFont>
    <p:embeddedFont>
      <p:font typeface="Inter ExtraBold"/>
      <p:bold r:id="rId30"/>
    </p:embeddedFont>
    <p:embeddedFont>
      <p:font typeface="Inter Medium"/>
      <p:regular r:id="rId31"/>
      <p:bold r:id="rId32"/>
    </p:embeddedFont>
    <p:embeddedFont>
      <p:font typeface="Inter Black"/>
      <p:bold r:id="rId33"/>
    </p:embeddedFont>
    <p:embeddedFont>
      <p:font typeface="Open Sans"/>
      <p:regular r:id="rId34"/>
      <p:bold r:id="rId35"/>
      <p:italic r:id="rId36"/>
      <p:boldItalic r:id="rId3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38" roundtripDataSignature="AMtx7mj8NHY/a0/CAEmy4zaQs6S7SCTjyQ=="/>
    </p:ext>
  </p:extLst>
</p:presentation>
</file>

<file path=ppt/commentAuthors.xml><?xml version="1.0" encoding="utf-8"?>
<p:cmAuthor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Author clrIdx="0" id="0" initials="" lastIdx="3" name="Erin Weber"/>
</p:cmAuthorLst>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font" Target="fonts/Inter-regular.fntdata"/><Relationship Id="rId23" Type="http://schemas.openxmlformats.org/officeDocument/2006/relationships/slide" Target="slides/slide12.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commentAuthors" Target="commentAuthors.xml"/><Relationship Id="rId9" Type="http://schemas.openxmlformats.org/officeDocument/2006/relationships/slideMaster" Target="slideMasters/slideMaster5.xml"/><Relationship Id="rId26" Type="http://schemas.openxmlformats.org/officeDocument/2006/relationships/font" Target="fonts/RobotoCondensed-regular.fntdata"/><Relationship Id="rId25" Type="http://schemas.openxmlformats.org/officeDocument/2006/relationships/font" Target="fonts/Inter-bold.fntdata"/><Relationship Id="rId28" Type="http://schemas.openxmlformats.org/officeDocument/2006/relationships/font" Target="fonts/RobotoCondensed-italic.fntdata"/><Relationship Id="rId27" Type="http://schemas.openxmlformats.org/officeDocument/2006/relationships/font" Target="fonts/RobotoCondensed-bold.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font" Target="fonts/RobotoCondensed-boldItalic.fntdata"/><Relationship Id="rId7" Type="http://schemas.openxmlformats.org/officeDocument/2006/relationships/slideMaster" Target="slideMasters/slideMaster3.xml"/><Relationship Id="rId8" Type="http://schemas.openxmlformats.org/officeDocument/2006/relationships/slideMaster" Target="slideMasters/slideMaster4.xml"/><Relationship Id="rId31" Type="http://schemas.openxmlformats.org/officeDocument/2006/relationships/font" Target="fonts/InterMedium-regular.fntdata"/><Relationship Id="rId30" Type="http://schemas.openxmlformats.org/officeDocument/2006/relationships/font" Target="fonts/InterExtraBold-bold.fntdata"/><Relationship Id="rId11" Type="http://schemas.openxmlformats.org/officeDocument/2006/relationships/notesMaster" Target="notesMasters/notesMaster1.xml"/><Relationship Id="rId33" Type="http://schemas.openxmlformats.org/officeDocument/2006/relationships/font" Target="fonts/InterBlack-bold.fntdata"/><Relationship Id="rId10" Type="http://schemas.openxmlformats.org/officeDocument/2006/relationships/slideMaster" Target="slideMasters/slideMaster6.xml"/><Relationship Id="rId32" Type="http://schemas.openxmlformats.org/officeDocument/2006/relationships/font" Target="fonts/InterMedium-bold.fntdata"/><Relationship Id="rId13" Type="http://schemas.openxmlformats.org/officeDocument/2006/relationships/slide" Target="slides/slide2.xml"/><Relationship Id="rId35" Type="http://schemas.openxmlformats.org/officeDocument/2006/relationships/font" Target="fonts/OpenSans-bold.fntdata"/><Relationship Id="rId12" Type="http://schemas.openxmlformats.org/officeDocument/2006/relationships/slide" Target="slides/slide1.xml"/><Relationship Id="rId34" Type="http://schemas.openxmlformats.org/officeDocument/2006/relationships/font" Target="fonts/OpenSans-regular.fntdata"/><Relationship Id="rId15" Type="http://schemas.openxmlformats.org/officeDocument/2006/relationships/slide" Target="slides/slide4.xml"/><Relationship Id="rId37" Type="http://schemas.openxmlformats.org/officeDocument/2006/relationships/font" Target="fonts/OpenSans-boldItalic.fntdata"/><Relationship Id="rId14" Type="http://schemas.openxmlformats.org/officeDocument/2006/relationships/slide" Target="slides/slide3.xml"/><Relationship Id="rId36" Type="http://schemas.openxmlformats.org/officeDocument/2006/relationships/font" Target="fonts/OpenSans-italic.fntdata"/><Relationship Id="rId17" Type="http://schemas.openxmlformats.org/officeDocument/2006/relationships/slide" Target="slides/slide6.xml"/><Relationship Id="rId16" Type="http://schemas.openxmlformats.org/officeDocument/2006/relationships/slide" Target="slides/slide5.xml"/><Relationship Id="rId38" Type="http://customschemas.google.com/relationships/presentationmetadata" Target="metadata"/><Relationship Id="rId19" Type="http://schemas.openxmlformats.org/officeDocument/2006/relationships/slide" Target="slides/slide8.xml"/><Relationship Id="rId18" Type="http://schemas.openxmlformats.org/officeDocument/2006/relationships/slide" Target="slides/slide7.xml"/></Relationships>
</file>

<file path=ppt/comments/comment1.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1" dt="2023-11-21T15:42:13.464">
    <p:pos x="196" y="1171"/>
    <p:text>Dynamic Field
Client Name</p:text>
    <p:extLst>
      <p:ext uri="{C676402C-5697-4E1C-873F-D02D1690AC5C}">
        <p15:threadingInfo timeZoneBias="0"/>
      </p:ext>
      <p:ext uri="http://customooxmlschemas.google.com/">
        <go:slidesCustomData xmlns:go="http://customooxmlschemas.google.com/" commentPostId="AAABBDDFjEY"/>
      </p:ext>
    </p:extLst>
  </p:cm>
</p:cmLst>
</file>

<file path=ppt/comments/comment2.xml><?xml version="1.0" encoding="utf-8"?>
<p:cmLs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m authorId="0" idx="2" dt="2023-11-21T15:46:40.579">
    <p:pos x="2504" y="1298"/>
    <p:text>Dynamic Field
Parking maximum per month:
example: 315</p:text>
    <p:extLst>
      <p:ext uri="{C676402C-5697-4E1C-873F-D02D1690AC5C}">
        <p15:threadingInfo timeZoneBias="0"/>
      </p:ext>
      <p:ext uri="http://customooxmlschemas.google.com/">
        <go:slidesCustomData xmlns:go="http://customooxmlschemas.google.com/" commentPostId="AAABBDgtMXI"/>
      </p:ext>
    </p:extLst>
  </p:cm>
  <p:cm authorId="0" idx="3" dt="2023-11-21T15:46:32.340">
    <p:pos x="860" y="1298"/>
    <p:text>Dynamic Field
Transit maximum per month:
example: 315</p:text>
    <p:extLst>
      <p:ext uri="{C676402C-5697-4E1C-873F-D02D1690AC5C}">
        <p15:threadingInfo timeZoneBias="0"/>
      </p:ext>
      <p:ext uri="http://customooxmlschemas.google.com/">
        <go:slidesCustomData xmlns:go="http://customooxmlschemas.google.com/" commentPostId="AAABBDDFjEc"/>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7" name="Shape 11837"/>
        <p:cNvGrpSpPr/>
        <p:nvPr/>
      </p:nvGrpSpPr>
      <p:grpSpPr>
        <a:xfrm>
          <a:off x="0" y="0"/>
          <a:ext cx="0" cy="0"/>
          <a:chOff x="0" y="0"/>
          <a:chExt cx="0" cy="0"/>
        </a:xfrm>
      </p:grpSpPr>
      <p:sp>
        <p:nvSpPr>
          <p:cNvPr id="11838" name="Google Shape;11838;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39" name="Google Shape;1183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Commuter Benefits.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4" name="Shape 11984"/>
        <p:cNvGrpSpPr/>
        <p:nvPr/>
      </p:nvGrpSpPr>
      <p:grpSpPr>
        <a:xfrm>
          <a:off x="0" y="0"/>
          <a:ext cx="0" cy="0"/>
          <a:chOff x="0" y="0"/>
          <a:chExt cx="0" cy="0"/>
        </a:xfrm>
      </p:grpSpPr>
      <p:sp>
        <p:nvSpPr>
          <p:cNvPr id="11985" name="Google Shape;11985;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86" name="Google Shape;11986;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a:solidFill>
                <a:schemeClr val="dk1"/>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t/>
            </a:r>
            <a:endParaRPr sz="1400">
              <a:latin typeface="Open Sans"/>
              <a:ea typeface="Open Sans"/>
              <a:cs typeface="Open Sans"/>
              <a:sym typeface="Open San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1" name="Shape 12001"/>
        <p:cNvGrpSpPr/>
        <p:nvPr/>
      </p:nvGrpSpPr>
      <p:grpSpPr>
        <a:xfrm>
          <a:off x="0" y="0"/>
          <a:ext cx="0" cy="0"/>
          <a:chOff x="0" y="0"/>
          <a:chExt cx="0" cy="0"/>
        </a:xfrm>
      </p:grpSpPr>
      <p:sp>
        <p:nvSpPr>
          <p:cNvPr id="12002" name="Google Shape;1200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03" name="Google Shape;1200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05" name="Shape 12005"/>
        <p:cNvGrpSpPr/>
        <p:nvPr/>
      </p:nvGrpSpPr>
      <p:grpSpPr>
        <a:xfrm>
          <a:off x="0" y="0"/>
          <a:ext cx="0" cy="0"/>
          <a:chOff x="0" y="0"/>
          <a:chExt cx="0" cy="0"/>
        </a:xfrm>
      </p:grpSpPr>
      <p:sp>
        <p:nvSpPr>
          <p:cNvPr id="12006" name="Google Shape;1200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007" name="Google Shape;1200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2" name="Shape 11842"/>
        <p:cNvGrpSpPr/>
        <p:nvPr/>
      </p:nvGrpSpPr>
      <p:grpSpPr>
        <a:xfrm>
          <a:off x="0" y="0"/>
          <a:ext cx="0" cy="0"/>
          <a:chOff x="0" y="0"/>
          <a:chExt cx="0" cy="0"/>
        </a:xfrm>
      </p:grpSpPr>
      <p:sp>
        <p:nvSpPr>
          <p:cNvPr id="11843" name="Google Shape;11843;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4" name="Google Shape;11844;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47" name="Shape 11847"/>
        <p:cNvGrpSpPr/>
        <p:nvPr/>
      </p:nvGrpSpPr>
      <p:grpSpPr>
        <a:xfrm>
          <a:off x="0" y="0"/>
          <a:ext cx="0" cy="0"/>
          <a:chOff x="0" y="0"/>
          <a:chExt cx="0" cy="0"/>
        </a:xfrm>
      </p:grpSpPr>
      <p:sp>
        <p:nvSpPr>
          <p:cNvPr id="11848" name="Google Shape;11848;g280d47541b4_0_192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49" name="Google Shape;11849;g280d47541b4_0_19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Why should you choose commuter benefits?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Commuter benefits allow you to put money from your paycheck aside each month, before taxes are taken out, for qualified mass transit and parking expenses.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experience fast savings, you can save 40% or more on your costs commuting to and from work.</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will also get hours back in your day, the average one way commute to work is nearly 30 minutes! By using public transit, you can use that time to read news, text friends or family, or simply get a start on your day.</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Studies have also shown that people who commute to and from work in a method other than a private vehicle are less stressed.</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Enrolling in the commuter plan also makes an impact on the environment, doing your part to reduce traffic congestion and air pollution.</a:t>
            </a:r>
            <a:endParaRPr sz="1200">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4" name="Shape 11854"/>
        <p:cNvGrpSpPr/>
        <p:nvPr/>
      </p:nvGrpSpPr>
      <p:grpSpPr>
        <a:xfrm>
          <a:off x="0" y="0"/>
          <a:ext cx="0" cy="0"/>
          <a:chOff x="0" y="0"/>
          <a:chExt cx="0" cy="0"/>
        </a:xfrm>
      </p:grpSpPr>
      <p:sp>
        <p:nvSpPr>
          <p:cNvPr id="11855" name="Google Shape;11855;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56" name="Google Shape;11856;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Commuter funds can be used on a variety of transportation and parking expenses that allow you to travel to and from work.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Eligible modes of transportation include but aren’t limited to:</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Train</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Bus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Subway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Ferry</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Vanpool (must seat at least 6 adults)</a:t>
            </a:r>
            <a:endParaRPr sz="1200">
              <a:solidFill>
                <a:schemeClr val="dk1"/>
              </a:solidFill>
            </a:endParaRPr>
          </a:p>
          <a:p>
            <a:pPr indent="-158750" lvl="0" marL="171450" rtl="0" algn="l">
              <a:lnSpc>
                <a:spcPct val="100000"/>
              </a:lnSpc>
              <a:spcBef>
                <a:spcPts val="0"/>
              </a:spcBef>
              <a:spcAft>
                <a:spcPts val="0"/>
              </a:spcAft>
              <a:buClr>
                <a:schemeClr val="dk1"/>
              </a:buClr>
              <a:buSzPts val="1200"/>
              <a:buChar char="•"/>
            </a:pPr>
            <a:r>
              <a:rPr lang="en" sz="1200">
                <a:solidFill>
                  <a:schemeClr val="dk1"/>
                </a:solidFill>
              </a:rPr>
              <a:t>Parking or parking meter near your place of employment</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4" name="Shape 11874"/>
        <p:cNvGrpSpPr/>
        <p:nvPr/>
      </p:nvGrpSpPr>
      <p:grpSpPr>
        <a:xfrm>
          <a:off x="0" y="0"/>
          <a:ext cx="0" cy="0"/>
          <a:chOff x="0" y="0"/>
          <a:chExt cx="0" cy="0"/>
        </a:xfrm>
      </p:grpSpPr>
      <p:sp>
        <p:nvSpPr>
          <p:cNvPr id="11875" name="Google Shape;11875;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76" name="Google Shape;11876;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IRS sets the maximum dollar amount you can elect and contribute to the commuter and parking plan.</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The </a:t>
            </a:r>
            <a:r>
              <a:rPr b="1" lang="en" sz="1200">
                <a:solidFill>
                  <a:schemeClr val="dk1"/>
                </a:solidFill>
              </a:rPr>
              <a:t>2024 </a:t>
            </a:r>
            <a:r>
              <a:rPr lang="en" sz="1200">
                <a:solidFill>
                  <a:schemeClr val="dk1"/>
                </a:solidFill>
              </a:rPr>
              <a:t>limit is </a:t>
            </a:r>
            <a:r>
              <a:rPr b="1" lang="en" sz="1200">
                <a:solidFill>
                  <a:schemeClr val="dk1"/>
                </a:solidFill>
              </a:rPr>
              <a:t>$315 per month</a:t>
            </a:r>
            <a:r>
              <a:rPr lang="en" sz="1200">
                <a:solidFill>
                  <a:schemeClr val="dk1"/>
                </a:solidFill>
              </a:rPr>
              <a:t> for both transit and parking. </a:t>
            </a:r>
            <a:endParaRPr sz="1200">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We recommend reviewing how much you spend on eligible expenses every year to determine how much to elect. </a:t>
            </a:r>
            <a:endParaRPr sz="1200">
              <a:solidFill>
                <a:schemeClr val="dk1"/>
              </a:solidFill>
            </a:endParaRPr>
          </a:p>
          <a:p>
            <a:pPr indent="0" lvl="0" marL="158750" rtl="0" algn="l">
              <a:lnSpc>
                <a:spcPct val="100000"/>
              </a:lnSpc>
              <a:spcBef>
                <a:spcPts val="0"/>
              </a:spcBef>
              <a:spcAft>
                <a:spcPts val="0"/>
              </a:spcAft>
              <a:buSzPts val="1100"/>
              <a:buNone/>
            </a:pPr>
            <a:br>
              <a:rPr lang="en" sz="1200"/>
            </a:br>
            <a:endParaRPr sz="1200"/>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8" name="Shape 11888"/>
        <p:cNvGrpSpPr/>
        <p:nvPr/>
      </p:nvGrpSpPr>
      <p:grpSpPr>
        <a:xfrm>
          <a:off x="0" y="0"/>
          <a:ext cx="0" cy="0"/>
          <a:chOff x="0" y="0"/>
          <a:chExt cx="0" cy="0"/>
        </a:xfrm>
      </p:grpSpPr>
      <p:sp>
        <p:nvSpPr>
          <p:cNvPr id="11889" name="Google Shape;11889;g280d47541b4_0_101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90" name="Google Shape;11890;g280d47541b4_0_101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You can access your commuter funds by using the WEX benefits card or by filing a claim for reimbursement through your mobile app.</a:t>
            </a:r>
            <a:endParaRPr sz="1200">
              <a:solidFill>
                <a:schemeClr val="dk1"/>
              </a:solidFill>
            </a:endParaRPr>
          </a:p>
          <a:p>
            <a:pPr indent="0" lvl="0" marL="0" rtl="0" algn="l">
              <a:lnSpc>
                <a:spcPct val="100000"/>
              </a:lnSpc>
              <a:spcBef>
                <a:spcPts val="0"/>
              </a:spcBef>
              <a:spcAft>
                <a:spcPts val="0"/>
              </a:spcAft>
              <a:buSzPts val="1100"/>
              <a:buNone/>
            </a:pPr>
            <a:r>
              <a:t/>
            </a:r>
            <a:endParaRPr>
              <a:latin typeface="Calibri"/>
              <a:ea typeface="Calibri"/>
              <a:cs typeface="Calibri"/>
              <a:sym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4" name="Shape 11914"/>
        <p:cNvGrpSpPr/>
        <p:nvPr/>
      </p:nvGrpSpPr>
      <p:grpSpPr>
        <a:xfrm>
          <a:off x="0" y="0"/>
          <a:ext cx="0" cy="0"/>
          <a:chOff x="0" y="0"/>
          <a:chExt cx="0" cy="0"/>
        </a:xfrm>
      </p:grpSpPr>
      <p:sp>
        <p:nvSpPr>
          <p:cNvPr id="11915" name="Google Shape;11915;g280d47541b4_0_380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16" name="Google Shape;11916;g280d47541b4_0_38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rPr>
              <a:t>Thank you for joining us today to cover your company’s sponsored Commuter plan. </a:t>
            </a:r>
            <a:endParaRPr sz="1200">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9" name="Shape 11919"/>
        <p:cNvGrpSpPr/>
        <p:nvPr/>
      </p:nvGrpSpPr>
      <p:grpSpPr>
        <a:xfrm>
          <a:off x="0" y="0"/>
          <a:ext cx="0" cy="0"/>
          <a:chOff x="0" y="0"/>
          <a:chExt cx="0" cy="0"/>
        </a:xfrm>
      </p:grpSpPr>
      <p:sp>
        <p:nvSpPr>
          <p:cNvPr id="11920" name="Google Shape;11920;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21" name="Google Shape;11921;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Those eligible for Smart commute  can load commuter funds onto transit cards through a commuter page in their WEX online account each month. It’s easy! Just click the “Place Commuter Order” button to access Smart commute, click the “New Order” button and follow a few simple steps.</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Smart commute orders must be placed by 11:59 p.m. Eastern time on the 10</a:t>
            </a:r>
            <a:r>
              <a:rPr baseline="30000" lang="en" sz="1200">
                <a:solidFill>
                  <a:schemeClr val="dk1"/>
                </a:solidFill>
              </a:rPr>
              <a:t>th</a:t>
            </a:r>
            <a:r>
              <a:rPr lang="en" sz="1200">
                <a:solidFill>
                  <a:schemeClr val="dk1"/>
                </a:solidFill>
              </a:rPr>
              <a:t> of the month prior to the balance being used for commuter funds to be accessible on your transit cards. If this deadline isn’t met, funds won’t be loaded onto transit cards.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43" name="Shape 11943"/>
        <p:cNvGrpSpPr/>
        <p:nvPr/>
      </p:nvGrpSpPr>
      <p:grpSpPr>
        <a:xfrm>
          <a:off x="0" y="0"/>
          <a:ext cx="0" cy="0"/>
          <a:chOff x="0" y="0"/>
          <a:chExt cx="0" cy="0"/>
        </a:xfrm>
      </p:grpSpPr>
      <p:sp>
        <p:nvSpPr>
          <p:cNvPr id="11944" name="Google Shape;1194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945" name="Google Shape;1194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a:t>
            </a:r>
            <a:r>
              <a:rPr lang="en" sz="1200"/>
              <a:t>, allowing you to quickly </a:t>
            </a:r>
            <a:r>
              <a:rPr i="0" lang="en" sz="1200" u="none" cap="none" strike="noStrike">
                <a:solidFill>
                  <a:srgbClr val="000000"/>
                </a:solidFill>
              </a:rPr>
              <a:t>check your account balance or file cla</a:t>
            </a:r>
            <a:r>
              <a:rPr lang="en" sz="1200"/>
              <a:t>ims right from the palm of your hand. </a:t>
            </a:r>
            <a:endParaRPr i="0" sz="1200" u="none" cap="none" strike="noStrike">
              <a:solidFill>
                <a:srgbClr val="000000"/>
              </a:solidFill>
            </a:endParaRPr>
          </a:p>
          <a:p>
            <a:pPr indent="0" lvl="0" marL="0" marR="0" rtl="0" algn="l">
              <a:lnSpc>
                <a:spcPct val="100000"/>
              </a:lnSpc>
              <a:spcBef>
                <a:spcPts val="0"/>
              </a:spcBef>
              <a:spcAft>
                <a:spcPts val="0"/>
              </a:spcAft>
              <a:buSzPts val="1100"/>
              <a:buNone/>
            </a:pPr>
            <a:r>
              <a:t/>
            </a:r>
            <a:endParaRPr sz="1200"/>
          </a:p>
        </p:txBody>
      </p:sp>
      <p:sp>
        <p:nvSpPr>
          <p:cNvPr id="11946" name="Google Shape;1194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13.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2.jpg"/><Relationship Id="rId3" Type="http://schemas.openxmlformats.org/officeDocument/2006/relationships/image" Target="../media/image16.png"/><Relationship Id="rId4" Type="http://schemas.openxmlformats.org/officeDocument/2006/relationships/image" Target="../media/image14.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13.jp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jpg"/><Relationship Id="rId3" Type="http://schemas.openxmlformats.org/officeDocument/2006/relationships/image" Target="../media/image15.png"/><Relationship Id="rId4" Type="http://schemas.openxmlformats.org/officeDocument/2006/relationships/image" Target="../media/image14.jp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7.png"/><Relationship Id="rId5" Type="http://schemas.openxmlformats.org/officeDocument/2006/relationships/image" Target="../media/image4.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13.jp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16.png"/><Relationship Id="rId4" Type="http://schemas.openxmlformats.org/officeDocument/2006/relationships/image" Target="../media/image14.jp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00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004" name="Google Shape;100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005" name="Google Shape;100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006" name="Google Shape;100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704" name="Shape 8704"/>
        <p:cNvGrpSpPr/>
        <p:nvPr/>
      </p:nvGrpSpPr>
      <p:grpSpPr>
        <a:xfrm>
          <a:off x="0" y="0"/>
          <a:ext cx="0" cy="0"/>
          <a:chOff x="0" y="0"/>
          <a:chExt cx="0" cy="0"/>
        </a:xfrm>
      </p:grpSpPr>
      <p:sp>
        <p:nvSpPr>
          <p:cNvPr id="8705" name="Google Shape;8705;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6" name="Google Shape;8706;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07" name="Google Shape;8707;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8" name="Google Shape;8708;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09" name="Google Shape;8709;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710" name="Shape 8710"/>
        <p:cNvGrpSpPr/>
        <p:nvPr/>
      </p:nvGrpSpPr>
      <p:grpSpPr>
        <a:xfrm>
          <a:off x="0" y="0"/>
          <a:ext cx="0" cy="0"/>
          <a:chOff x="0" y="0"/>
          <a:chExt cx="0" cy="0"/>
        </a:xfrm>
      </p:grpSpPr>
      <p:sp>
        <p:nvSpPr>
          <p:cNvPr id="8711" name="Google Shape;8711;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2" name="Google Shape;8712;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8713" name="Google Shape;8713;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4" name="Google Shape;8714;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5" name="Google Shape;8715;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8716" name="Shape 8716"/>
        <p:cNvGrpSpPr/>
        <p:nvPr/>
      </p:nvGrpSpPr>
      <p:grpSpPr>
        <a:xfrm>
          <a:off x="0" y="0"/>
          <a:ext cx="0" cy="0"/>
          <a:chOff x="0" y="0"/>
          <a:chExt cx="0" cy="0"/>
        </a:xfrm>
      </p:grpSpPr>
      <p:sp>
        <p:nvSpPr>
          <p:cNvPr id="8717" name="Google Shape;8717;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18" name="Google Shape;8718;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19" name="Google Shape;8719;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0" name="Google Shape;8720;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1" name="Google Shape;8721;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2" name="Google Shape;8722;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8723" name="Shape 8723"/>
        <p:cNvGrpSpPr/>
        <p:nvPr/>
      </p:nvGrpSpPr>
      <p:grpSpPr>
        <a:xfrm>
          <a:off x="0" y="0"/>
          <a:ext cx="0" cy="0"/>
          <a:chOff x="0" y="0"/>
          <a:chExt cx="0" cy="0"/>
        </a:xfrm>
      </p:grpSpPr>
      <p:sp>
        <p:nvSpPr>
          <p:cNvPr id="8724" name="Google Shape;8724;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25" name="Google Shape;8725;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6" name="Google Shape;8726;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7" name="Google Shape;8727;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8728" name="Google Shape;8728;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29" name="Google Shape;8729;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0" name="Google Shape;8730;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1" name="Google Shape;8731;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32" name="Shape 8732"/>
        <p:cNvGrpSpPr/>
        <p:nvPr/>
      </p:nvGrpSpPr>
      <p:grpSpPr>
        <a:xfrm>
          <a:off x="0" y="0"/>
          <a:ext cx="0" cy="0"/>
          <a:chOff x="0" y="0"/>
          <a:chExt cx="0" cy="0"/>
        </a:xfrm>
      </p:grpSpPr>
      <p:sp>
        <p:nvSpPr>
          <p:cNvPr id="8733" name="Google Shape;8733;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4" name="Google Shape;8734;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5" name="Google Shape;8735;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6" name="Google Shape;8736;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8737" name="Shape 8737"/>
        <p:cNvGrpSpPr/>
        <p:nvPr/>
      </p:nvGrpSpPr>
      <p:grpSpPr>
        <a:xfrm>
          <a:off x="0" y="0"/>
          <a:ext cx="0" cy="0"/>
          <a:chOff x="0" y="0"/>
          <a:chExt cx="0" cy="0"/>
        </a:xfrm>
      </p:grpSpPr>
      <p:sp>
        <p:nvSpPr>
          <p:cNvPr id="8738" name="Google Shape;8738;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39" name="Google Shape;8739;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0" name="Google Shape;8740;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8741" name="Shape 8741"/>
        <p:cNvGrpSpPr/>
        <p:nvPr/>
      </p:nvGrpSpPr>
      <p:grpSpPr>
        <a:xfrm>
          <a:off x="0" y="0"/>
          <a:ext cx="0" cy="0"/>
          <a:chOff x="0" y="0"/>
          <a:chExt cx="0" cy="0"/>
        </a:xfrm>
      </p:grpSpPr>
      <p:sp>
        <p:nvSpPr>
          <p:cNvPr id="8742" name="Google Shape;8742;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3" name="Google Shape;8743;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8744" name="Google Shape;8744;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45" name="Google Shape;8745;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6" name="Google Shape;8746;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47" name="Google Shape;8747;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8748" name="Shape 8748"/>
        <p:cNvGrpSpPr/>
        <p:nvPr/>
      </p:nvGrpSpPr>
      <p:grpSpPr>
        <a:xfrm>
          <a:off x="0" y="0"/>
          <a:ext cx="0" cy="0"/>
          <a:chOff x="0" y="0"/>
          <a:chExt cx="0" cy="0"/>
        </a:xfrm>
      </p:grpSpPr>
      <p:sp>
        <p:nvSpPr>
          <p:cNvPr id="8749" name="Google Shape;8749;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0" name="Google Shape;8750;p181"/>
          <p:cNvSpPr/>
          <p:nvPr>
            <p:ph idx="2" type="pic"/>
          </p:nvPr>
        </p:nvSpPr>
        <p:spPr>
          <a:xfrm>
            <a:off x="3887391" y="740569"/>
            <a:ext cx="4629150" cy="3655219"/>
          </a:xfrm>
          <a:prstGeom prst="rect">
            <a:avLst/>
          </a:prstGeom>
          <a:noFill/>
          <a:ln>
            <a:noFill/>
          </a:ln>
        </p:spPr>
      </p:sp>
      <p:sp>
        <p:nvSpPr>
          <p:cNvPr id="8751" name="Google Shape;8751;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8752" name="Google Shape;8752;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3" name="Google Shape;8753;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4" name="Google Shape;8754;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8755" name="Shape 8755"/>
        <p:cNvGrpSpPr/>
        <p:nvPr/>
      </p:nvGrpSpPr>
      <p:grpSpPr>
        <a:xfrm>
          <a:off x="0" y="0"/>
          <a:ext cx="0" cy="0"/>
          <a:chOff x="0" y="0"/>
          <a:chExt cx="0" cy="0"/>
        </a:xfrm>
      </p:grpSpPr>
      <p:sp>
        <p:nvSpPr>
          <p:cNvPr id="8756" name="Google Shape;8756;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7" name="Google Shape;8757;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58" name="Google Shape;8758;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59" name="Google Shape;8759;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0" name="Google Shape;8760;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8761" name="Shape 8761"/>
        <p:cNvGrpSpPr/>
        <p:nvPr/>
      </p:nvGrpSpPr>
      <p:grpSpPr>
        <a:xfrm>
          <a:off x="0" y="0"/>
          <a:ext cx="0" cy="0"/>
          <a:chOff x="0" y="0"/>
          <a:chExt cx="0" cy="0"/>
        </a:xfrm>
      </p:grpSpPr>
      <p:sp>
        <p:nvSpPr>
          <p:cNvPr id="8762" name="Google Shape;8762;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3" name="Google Shape;8763;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8764" name="Google Shape;8764;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5" name="Google Shape;8765;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766" name="Google Shape;8766;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3" name="Shape 1653"/>
        <p:cNvGrpSpPr/>
        <p:nvPr/>
      </p:nvGrpSpPr>
      <p:grpSpPr>
        <a:xfrm>
          <a:off x="0" y="0"/>
          <a:ext cx="0" cy="0"/>
          <a:chOff x="0" y="0"/>
          <a:chExt cx="0" cy="0"/>
        </a:xfrm>
      </p:grpSpPr>
      <p:sp>
        <p:nvSpPr>
          <p:cNvPr id="1654" name="Google Shape;165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3" name="Google Shape;166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64" name="Google Shape;166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665" name="Google Shape;166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667" name="Google Shape;166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8771" name="Shape 8771"/>
        <p:cNvGrpSpPr/>
        <p:nvPr/>
      </p:nvGrpSpPr>
      <p:grpSpPr>
        <a:xfrm>
          <a:off x="0" y="0"/>
          <a:ext cx="0" cy="0"/>
          <a:chOff x="0" y="0"/>
          <a:chExt cx="0" cy="0"/>
        </a:xfrm>
      </p:grpSpPr>
      <p:sp>
        <p:nvSpPr>
          <p:cNvPr id="8772" name="Google Shape;877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8773" name="Shape 8773"/>
        <p:cNvGrpSpPr/>
        <p:nvPr/>
      </p:nvGrpSpPr>
      <p:grpSpPr>
        <a:xfrm>
          <a:off x="0" y="0"/>
          <a:ext cx="0" cy="0"/>
          <a:chOff x="0" y="0"/>
          <a:chExt cx="0" cy="0"/>
        </a:xfrm>
      </p:grpSpPr>
      <p:sp>
        <p:nvSpPr>
          <p:cNvPr id="8774" name="Google Shape;8774;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75" name="Google Shape;8775;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776" name="Google Shape;8776;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77" name="Google Shape;8777;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779" name="Google Shape;8779;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780" name="Shape 8780"/>
        <p:cNvGrpSpPr/>
        <p:nvPr/>
      </p:nvGrpSpPr>
      <p:grpSpPr>
        <a:xfrm>
          <a:off x="0" y="0"/>
          <a:ext cx="0" cy="0"/>
          <a:chOff x="0" y="0"/>
          <a:chExt cx="0" cy="0"/>
        </a:xfrm>
      </p:grpSpPr>
      <p:sp>
        <p:nvSpPr>
          <p:cNvPr id="8781" name="Google Shape;8781;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82" name="Google Shape;8782;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83" name="Google Shape;8783;p193"/>
          <p:cNvGrpSpPr/>
          <p:nvPr/>
        </p:nvGrpSpPr>
        <p:grpSpPr>
          <a:xfrm>
            <a:off x="8041173" y="4778596"/>
            <a:ext cx="598277" cy="170409"/>
            <a:chOff x="238125" y="1822850"/>
            <a:chExt cx="7080200" cy="2016675"/>
          </a:xfrm>
        </p:grpSpPr>
        <p:sp>
          <p:nvSpPr>
            <p:cNvPr id="8784" name="Google Shape;8784;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91" name="Google Shape;8791;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8792" name="Shape 8792"/>
        <p:cNvGrpSpPr/>
        <p:nvPr/>
      </p:nvGrpSpPr>
      <p:grpSpPr>
        <a:xfrm>
          <a:off x="0" y="0"/>
          <a:ext cx="0" cy="0"/>
          <a:chOff x="0" y="0"/>
          <a:chExt cx="0" cy="0"/>
        </a:xfrm>
      </p:grpSpPr>
      <p:sp>
        <p:nvSpPr>
          <p:cNvPr id="8793" name="Google Shape;8793;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794" name="Google Shape;8794;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795" name="Google Shape;8795;p195"/>
          <p:cNvGrpSpPr/>
          <p:nvPr/>
        </p:nvGrpSpPr>
        <p:grpSpPr>
          <a:xfrm>
            <a:off x="7833119" y="4564515"/>
            <a:ext cx="1026629" cy="292418"/>
            <a:chOff x="238125" y="1822850"/>
            <a:chExt cx="7080200" cy="2016675"/>
          </a:xfrm>
        </p:grpSpPr>
        <p:sp>
          <p:nvSpPr>
            <p:cNvPr id="8796" name="Google Shape;8796;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8803" name="Shape 8803"/>
        <p:cNvGrpSpPr/>
        <p:nvPr/>
      </p:nvGrpSpPr>
      <p:grpSpPr>
        <a:xfrm>
          <a:off x="0" y="0"/>
          <a:ext cx="0" cy="0"/>
          <a:chOff x="0" y="0"/>
          <a:chExt cx="0" cy="0"/>
        </a:xfrm>
      </p:grpSpPr>
      <p:sp>
        <p:nvSpPr>
          <p:cNvPr id="8804" name="Google Shape;8804;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06" name="Google Shape;8806;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8807" name="Google Shape;8807;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8808" name="Shape 8808"/>
        <p:cNvGrpSpPr/>
        <p:nvPr/>
      </p:nvGrpSpPr>
      <p:grpSpPr>
        <a:xfrm>
          <a:off x="0" y="0"/>
          <a:ext cx="0" cy="0"/>
          <a:chOff x="0" y="0"/>
          <a:chExt cx="0" cy="0"/>
        </a:xfrm>
      </p:grpSpPr>
      <p:sp>
        <p:nvSpPr>
          <p:cNvPr id="8809" name="Google Shape;8809;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10" name="Google Shape;8810;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11" name="Google Shape;8811;p197"/>
          <p:cNvGrpSpPr/>
          <p:nvPr/>
        </p:nvGrpSpPr>
        <p:grpSpPr>
          <a:xfrm>
            <a:off x="455001" y="401909"/>
            <a:ext cx="908390" cy="258739"/>
            <a:chOff x="238125" y="1822850"/>
            <a:chExt cx="7080200" cy="2016675"/>
          </a:xfrm>
        </p:grpSpPr>
        <p:sp>
          <p:nvSpPr>
            <p:cNvPr id="8812" name="Google Shape;8812;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19" name="Google Shape;8819;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8820" name="Shape 8820"/>
        <p:cNvGrpSpPr/>
        <p:nvPr/>
      </p:nvGrpSpPr>
      <p:grpSpPr>
        <a:xfrm>
          <a:off x="0" y="0"/>
          <a:ext cx="0" cy="0"/>
          <a:chOff x="0" y="0"/>
          <a:chExt cx="0" cy="0"/>
        </a:xfrm>
      </p:grpSpPr>
      <p:sp>
        <p:nvSpPr>
          <p:cNvPr id="8821" name="Google Shape;8821;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822" name="Google Shape;8822;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823" name="Google Shape;8823;p198"/>
          <p:cNvGrpSpPr/>
          <p:nvPr/>
        </p:nvGrpSpPr>
        <p:grpSpPr>
          <a:xfrm>
            <a:off x="455001" y="401909"/>
            <a:ext cx="908390" cy="258739"/>
            <a:chOff x="238125" y="1822850"/>
            <a:chExt cx="7080200" cy="2016675"/>
          </a:xfrm>
        </p:grpSpPr>
        <p:sp>
          <p:nvSpPr>
            <p:cNvPr id="8824" name="Google Shape;8824;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831" name="Google Shape;8831;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8832" name="Shape 8832"/>
        <p:cNvGrpSpPr/>
        <p:nvPr/>
      </p:nvGrpSpPr>
      <p:grpSpPr>
        <a:xfrm>
          <a:off x="0" y="0"/>
          <a:ext cx="0" cy="0"/>
          <a:chOff x="0" y="0"/>
          <a:chExt cx="0" cy="0"/>
        </a:xfrm>
      </p:grpSpPr>
      <p:sp>
        <p:nvSpPr>
          <p:cNvPr id="8833" name="Google Shape;8833;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834" name="Google Shape;8834;p199"/>
          <p:cNvGrpSpPr/>
          <p:nvPr/>
        </p:nvGrpSpPr>
        <p:grpSpPr>
          <a:xfrm>
            <a:off x="2622652" y="3587454"/>
            <a:ext cx="2377550" cy="653782"/>
            <a:chOff x="2159414" y="3486447"/>
            <a:chExt cx="2606105" cy="720500"/>
          </a:xfrm>
        </p:grpSpPr>
        <p:grpSp>
          <p:nvGrpSpPr>
            <p:cNvPr id="8835" name="Google Shape;8835;p199"/>
            <p:cNvGrpSpPr/>
            <p:nvPr/>
          </p:nvGrpSpPr>
          <p:grpSpPr>
            <a:xfrm>
              <a:off x="2159414" y="3486447"/>
              <a:ext cx="2606105" cy="49200"/>
              <a:chOff x="2159414" y="3486447"/>
              <a:chExt cx="2606105" cy="49200"/>
            </a:xfrm>
          </p:grpSpPr>
          <p:sp>
            <p:nvSpPr>
              <p:cNvPr id="8836" name="Google Shape;8836;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2" name="Google Shape;8852;p199"/>
            <p:cNvGrpSpPr/>
            <p:nvPr/>
          </p:nvGrpSpPr>
          <p:grpSpPr>
            <a:xfrm>
              <a:off x="2159414" y="3652838"/>
              <a:ext cx="2606105" cy="49200"/>
              <a:chOff x="2159414" y="3486447"/>
              <a:chExt cx="2606105" cy="49200"/>
            </a:xfrm>
          </p:grpSpPr>
          <p:sp>
            <p:nvSpPr>
              <p:cNvPr id="8853" name="Google Shape;8853;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69" name="Google Shape;8869;p199"/>
            <p:cNvGrpSpPr/>
            <p:nvPr/>
          </p:nvGrpSpPr>
          <p:grpSpPr>
            <a:xfrm>
              <a:off x="2159414" y="3819188"/>
              <a:ext cx="2606105" cy="49200"/>
              <a:chOff x="2159414" y="3486447"/>
              <a:chExt cx="2606105" cy="49200"/>
            </a:xfrm>
          </p:grpSpPr>
          <p:sp>
            <p:nvSpPr>
              <p:cNvPr id="8870" name="Google Shape;8870;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6" name="Google Shape;8886;p199"/>
            <p:cNvGrpSpPr/>
            <p:nvPr/>
          </p:nvGrpSpPr>
          <p:grpSpPr>
            <a:xfrm>
              <a:off x="2159414" y="3983540"/>
              <a:ext cx="2606105" cy="49200"/>
              <a:chOff x="2159414" y="3486447"/>
              <a:chExt cx="2606105" cy="49200"/>
            </a:xfrm>
          </p:grpSpPr>
          <p:sp>
            <p:nvSpPr>
              <p:cNvPr id="8887" name="Google Shape;888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03" name="Google Shape;8903;p199"/>
            <p:cNvGrpSpPr/>
            <p:nvPr/>
          </p:nvGrpSpPr>
          <p:grpSpPr>
            <a:xfrm>
              <a:off x="2159414" y="4157747"/>
              <a:ext cx="2606105" cy="49200"/>
              <a:chOff x="2159414" y="3486447"/>
              <a:chExt cx="2606105" cy="49200"/>
            </a:xfrm>
          </p:grpSpPr>
          <p:sp>
            <p:nvSpPr>
              <p:cNvPr id="8904" name="Google Shape;890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20" name="Google Shape;8920;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8921" name="Google Shape;8921;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8922" name="Google Shape;8922;p199"/>
          <p:cNvGrpSpPr/>
          <p:nvPr/>
        </p:nvGrpSpPr>
        <p:grpSpPr>
          <a:xfrm>
            <a:off x="455001" y="401909"/>
            <a:ext cx="908390" cy="258739"/>
            <a:chOff x="238125" y="1822850"/>
            <a:chExt cx="7080200" cy="2016675"/>
          </a:xfrm>
        </p:grpSpPr>
        <p:sp>
          <p:nvSpPr>
            <p:cNvPr id="8923" name="Google Shape;8923;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8930" name="Google Shape;8930;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8931" name="Google Shape;8931;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8932" name="Shape 8932"/>
        <p:cNvGrpSpPr/>
        <p:nvPr/>
      </p:nvGrpSpPr>
      <p:grpSpPr>
        <a:xfrm>
          <a:off x="0" y="0"/>
          <a:ext cx="0" cy="0"/>
          <a:chOff x="0" y="0"/>
          <a:chExt cx="0" cy="0"/>
        </a:xfrm>
      </p:grpSpPr>
      <p:sp>
        <p:nvSpPr>
          <p:cNvPr id="8933" name="Google Shape;8933;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34" name="Google Shape;8934;p200"/>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8935" name="Google Shape;8935;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8936" name="Google Shape;8936;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8937" name="Google Shape;8937;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940" name="Google Shape;8940;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8941" name="Google Shape;8941;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8942" name="Google Shape;8942;p200"/>
          <p:cNvGrpSpPr/>
          <p:nvPr/>
        </p:nvGrpSpPr>
        <p:grpSpPr>
          <a:xfrm>
            <a:off x="5825945" y="3085919"/>
            <a:ext cx="1376700" cy="330600"/>
            <a:chOff x="5457350" y="2701375"/>
            <a:chExt cx="1376700" cy="330600"/>
          </a:xfrm>
        </p:grpSpPr>
        <p:sp>
          <p:nvSpPr>
            <p:cNvPr id="8943" name="Google Shape;8943;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8944" name="Google Shape;8944;p200"/>
            <p:cNvGrpSpPr/>
            <p:nvPr/>
          </p:nvGrpSpPr>
          <p:grpSpPr>
            <a:xfrm>
              <a:off x="5541202" y="2774463"/>
              <a:ext cx="183000" cy="183000"/>
              <a:chOff x="5541202" y="2774463"/>
              <a:chExt cx="183000" cy="183000"/>
            </a:xfrm>
          </p:grpSpPr>
          <p:sp>
            <p:nvSpPr>
              <p:cNvPr id="8945" name="Google Shape;8945;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947" name="Google Shape;8947;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948" name="Google Shape;8948;p200"/>
          <p:cNvGrpSpPr/>
          <p:nvPr/>
        </p:nvGrpSpPr>
        <p:grpSpPr>
          <a:xfrm>
            <a:off x="2446251" y="4626183"/>
            <a:ext cx="845188" cy="162953"/>
            <a:chOff x="3701600" y="2570125"/>
            <a:chExt cx="1503625" cy="289900"/>
          </a:xfrm>
        </p:grpSpPr>
        <p:sp>
          <p:nvSpPr>
            <p:cNvPr id="8949" name="Google Shape;894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61" name="Google Shape;8961;p200"/>
          <p:cNvGrpSpPr/>
          <p:nvPr/>
        </p:nvGrpSpPr>
        <p:grpSpPr>
          <a:xfrm>
            <a:off x="5267232" y="4595310"/>
            <a:ext cx="908377" cy="201300"/>
            <a:chOff x="5577025" y="2564875"/>
            <a:chExt cx="1764525" cy="390950"/>
          </a:xfrm>
        </p:grpSpPr>
        <p:sp>
          <p:nvSpPr>
            <p:cNvPr id="8962" name="Google Shape;8962;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8" name="Google Shape;8978;p200"/>
          <p:cNvGrpSpPr/>
          <p:nvPr/>
        </p:nvGrpSpPr>
        <p:grpSpPr>
          <a:xfrm>
            <a:off x="3882459" y="4590170"/>
            <a:ext cx="682107" cy="266863"/>
            <a:chOff x="238125" y="2500825"/>
            <a:chExt cx="1678825" cy="656650"/>
          </a:xfrm>
        </p:grpSpPr>
        <p:sp>
          <p:nvSpPr>
            <p:cNvPr id="8979" name="Google Shape;8979;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8" name="Google Shape;8998;p200"/>
          <p:cNvGrpSpPr/>
          <p:nvPr/>
        </p:nvGrpSpPr>
        <p:grpSpPr>
          <a:xfrm>
            <a:off x="6779579" y="4626183"/>
            <a:ext cx="845188" cy="162953"/>
            <a:chOff x="3701600" y="2570125"/>
            <a:chExt cx="1503625" cy="289900"/>
          </a:xfrm>
        </p:grpSpPr>
        <p:sp>
          <p:nvSpPr>
            <p:cNvPr id="8999" name="Google Shape;8999;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1" name="Google Shape;9011;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9013" name="Google Shape;9013;p200"/>
          <p:cNvGrpSpPr/>
          <p:nvPr/>
        </p:nvGrpSpPr>
        <p:grpSpPr>
          <a:xfrm>
            <a:off x="6292189" y="1426141"/>
            <a:ext cx="1425849" cy="1425202"/>
            <a:chOff x="1189450" y="238125"/>
            <a:chExt cx="5177375" cy="5175025"/>
          </a:xfrm>
        </p:grpSpPr>
        <p:sp>
          <p:nvSpPr>
            <p:cNvPr id="9014" name="Google Shape;9014;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82" name="Google Shape;9582;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3" name="Google Shape;9583;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9584" name="Shape 9584"/>
        <p:cNvGrpSpPr/>
        <p:nvPr/>
      </p:nvGrpSpPr>
      <p:grpSpPr>
        <a:xfrm>
          <a:off x="0" y="0"/>
          <a:ext cx="0" cy="0"/>
          <a:chOff x="0" y="0"/>
          <a:chExt cx="0" cy="0"/>
        </a:xfrm>
      </p:grpSpPr>
      <p:sp>
        <p:nvSpPr>
          <p:cNvPr id="9585" name="Google Shape;9585;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86" name="Google Shape;9586;p201"/>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9587" name="Google Shape;9587;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9588" name="Google Shape;9588;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9589" name="Google Shape;9589;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591" name="Google Shape;9591;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9592" name="Google Shape;9592;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9593" name="Google Shape;9593;p201"/>
          <p:cNvGrpSpPr/>
          <p:nvPr/>
        </p:nvGrpSpPr>
        <p:grpSpPr>
          <a:xfrm>
            <a:off x="5714586" y="1714973"/>
            <a:ext cx="1714747" cy="1713968"/>
            <a:chOff x="1189450" y="238125"/>
            <a:chExt cx="5177375" cy="5175025"/>
          </a:xfrm>
        </p:grpSpPr>
        <p:sp>
          <p:nvSpPr>
            <p:cNvPr id="9594" name="Google Shape;9594;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7" name="Google Shape;9607;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8" name="Google Shape;9608;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1" name="Google Shape;9681;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1" name="Google Shape;9691;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2" name="Google Shape;9692;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5" name="Google Shape;9715;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2" name="Google Shape;9742;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3" name="Google Shape;9743;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5" name="Google Shape;9815;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6" name="Google Shape;9816;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9" name="Google Shape;9879;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0" name="Google Shape;9880;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3" name="Google Shape;9943;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6" name="Google Shape;9956;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8" name="Google Shape;9958;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6" name="Google Shape;9966;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7" name="Google Shape;9967;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5" name="Google Shape;9985;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6" name="Google Shape;9986;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6" name="Google Shape;9996;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7" name="Google Shape;9997;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7" name="Google Shape;10007;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8" name="Google Shape;10008;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4" name="Google Shape;10024;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5" name="Google Shape;10025;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2" name="Google Shape;10042;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3" name="Google Shape;10043;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0" name="Google Shape;10050;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1" name="Google Shape;10051;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2" name="Google Shape;10052;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3" name="Google Shape;10073;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4" name="Google Shape;10074;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6" name="Google Shape;10086;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7" name="Google Shape;10087;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6" name="Google Shape;10096;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7" name="Google Shape;10097;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7" name="Google Shape;10107;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8" name="Google Shape;10108;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2" name="Google Shape;10122;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3" name="Google Shape;10123;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0" name="Google Shape;10130;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1" name="Google Shape;10131;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2" name="Google Shape;10142;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3" name="Google Shape;10143;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6" name="Google Shape;10156;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7" name="Google Shape;10157;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10162" name="Google Shape;10162;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668"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5" name="Google Shape;173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36" name="Google Shape;173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37" name="Google Shape;173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740" name="Google Shape;174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163" name="Shape 10163"/>
        <p:cNvGrpSpPr/>
        <p:nvPr/>
      </p:nvGrpSpPr>
      <p:grpSpPr>
        <a:xfrm>
          <a:off x="0" y="0"/>
          <a:ext cx="0" cy="0"/>
          <a:chOff x="0" y="0"/>
          <a:chExt cx="0" cy="0"/>
        </a:xfrm>
      </p:grpSpPr>
      <p:sp>
        <p:nvSpPr>
          <p:cNvPr id="10164" name="Google Shape;10164;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65" name="Google Shape;10165;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66" name="Google Shape;10166;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0167" name="Shape 10167"/>
        <p:cNvGrpSpPr/>
        <p:nvPr/>
      </p:nvGrpSpPr>
      <p:grpSpPr>
        <a:xfrm>
          <a:off x="0" y="0"/>
          <a:ext cx="0" cy="0"/>
          <a:chOff x="0" y="0"/>
          <a:chExt cx="0" cy="0"/>
        </a:xfrm>
      </p:grpSpPr>
      <p:grpSp>
        <p:nvGrpSpPr>
          <p:cNvPr id="10168" name="Google Shape;10168;p203"/>
          <p:cNvGrpSpPr/>
          <p:nvPr/>
        </p:nvGrpSpPr>
        <p:grpSpPr>
          <a:xfrm>
            <a:off x="2693441" y="10"/>
            <a:ext cx="3757132" cy="5143716"/>
            <a:chOff x="1895100" y="238125"/>
            <a:chExt cx="3826000" cy="5238000"/>
          </a:xfrm>
        </p:grpSpPr>
        <p:sp>
          <p:nvSpPr>
            <p:cNvPr id="10169" name="Google Shape;10169;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71" name="Google Shape;10171;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0172" name="Google Shape;10172;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173" name="Google Shape;10173;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0174" name="Shape 10174"/>
        <p:cNvGrpSpPr/>
        <p:nvPr/>
      </p:nvGrpSpPr>
      <p:grpSpPr>
        <a:xfrm>
          <a:off x="0" y="0"/>
          <a:ext cx="0" cy="0"/>
          <a:chOff x="0" y="0"/>
          <a:chExt cx="0" cy="0"/>
        </a:xfrm>
      </p:grpSpPr>
      <p:sp>
        <p:nvSpPr>
          <p:cNvPr id="10175" name="Google Shape;10175;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176" name="Google Shape;10176;p204"/>
          <p:cNvGrpSpPr/>
          <p:nvPr/>
        </p:nvGrpSpPr>
        <p:grpSpPr>
          <a:xfrm>
            <a:off x="8041173" y="4778596"/>
            <a:ext cx="598277" cy="170409"/>
            <a:chOff x="238125" y="1822850"/>
            <a:chExt cx="7080200" cy="2016675"/>
          </a:xfrm>
        </p:grpSpPr>
        <p:sp>
          <p:nvSpPr>
            <p:cNvPr id="10177" name="Google Shape;10177;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8" name="Google Shape;10178;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184" name="Google Shape;10184;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185" name="Google Shape;10185;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186" name="Google Shape;10186;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188" name="Google Shape;10188;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0189" name="Shape 10189"/>
        <p:cNvGrpSpPr/>
        <p:nvPr/>
      </p:nvGrpSpPr>
      <p:grpSpPr>
        <a:xfrm>
          <a:off x="0" y="0"/>
          <a:ext cx="0" cy="0"/>
          <a:chOff x="0" y="0"/>
          <a:chExt cx="0" cy="0"/>
        </a:xfrm>
      </p:grpSpPr>
      <p:grpSp>
        <p:nvGrpSpPr>
          <p:cNvPr id="10190" name="Google Shape;10190;p205"/>
          <p:cNvGrpSpPr/>
          <p:nvPr/>
        </p:nvGrpSpPr>
        <p:grpSpPr>
          <a:xfrm>
            <a:off x="1936602" y="6"/>
            <a:ext cx="3697033" cy="5143642"/>
            <a:chOff x="1926275" y="238125"/>
            <a:chExt cx="3765950" cy="5239525"/>
          </a:xfrm>
        </p:grpSpPr>
        <p:sp>
          <p:nvSpPr>
            <p:cNvPr id="10191" name="Google Shape;10191;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9" name="Google Shape;10199;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0" name="Google Shape;10200;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1" name="Google Shape;10211;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2" name="Google Shape;10212;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8" name="Google Shape;10218;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9" name="Google Shape;10219;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0" name="Google Shape;10220;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1" name="Google Shape;10221;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2" name="Google Shape;10222;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3" name="Google Shape;10223;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4" name="Google Shape;10224;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5" name="Google Shape;10225;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5" name="Google Shape;10245;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6" name="Google Shape;10246;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51" name="Google Shape;10251;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52" name="Google Shape;10252;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3" name="Google Shape;10253;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54" name="Google Shape;10254;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55" name="Google Shape;10255;p205"/>
          <p:cNvGrpSpPr/>
          <p:nvPr/>
        </p:nvGrpSpPr>
        <p:grpSpPr>
          <a:xfrm>
            <a:off x="8041173" y="4778596"/>
            <a:ext cx="598277" cy="170409"/>
            <a:chOff x="238125" y="1822850"/>
            <a:chExt cx="7080200" cy="2016675"/>
          </a:xfrm>
        </p:grpSpPr>
        <p:sp>
          <p:nvSpPr>
            <p:cNvPr id="10256" name="Google Shape;10256;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7" name="Google Shape;10257;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8" name="Google Shape;10258;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63" name="Google Shape;10263;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64" name="Google Shape;10264;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0265" name="Shape 10265"/>
        <p:cNvGrpSpPr/>
        <p:nvPr/>
      </p:nvGrpSpPr>
      <p:grpSpPr>
        <a:xfrm>
          <a:off x="0" y="0"/>
          <a:ext cx="0" cy="0"/>
          <a:chOff x="0" y="0"/>
          <a:chExt cx="0" cy="0"/>
        </a:xfrm>
      </p:grpSpPr>
      <p:sp>
        <p:nvSpPr>
          <p:cNvPr id="10266" name="Google Shape;10266;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0267" name="Google Shape;10267;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68" name="Google Shape;10268;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0269" name="Google Shape;10269;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270" name="Google Shape;10270;p206"/>
          <p:cNvGrpSpPr/>
          <p:nvPr/>
        </p:nvGrpSpPr>
        <p:grpSpPr>
          <a:xfrm>
            <a:off x="8041173" y="4778596"/>
            <a:ext cx="598277" cy="170409"/>
            <a:chOff x="238125" y="1822850"/>
            <a:chExt cx="7080200" cy="2016675"/>
          </a:xfrm>
        </p:grpSpPr>
        <p:sp>
          <p:nvSpPr>
            <p:cNvPr id="10271" name="Google Shape;10271;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7" name="Google Shape;10277;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78" name="Google Shape;10278;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0279" name="Google Shape;10279;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0280" name="Shape 10280"/>
        <p:cNvGrpSpPr/>
        <p:nvPr/>
      </p:nvGrpSpPr>
      <p:grpSpPr>
        <a:xfrm>
          <a:off x="0" y="0"/>
          <a:ext cx="0" cy="0"/>
          <a:chOff x="0" y="0"/>
          <a:chExt cx="0" cy="0"/>
        </a:xfrm>
      </p:grpSpPr>
      <p:sp>
        <p:nvSpPr>
          <p:cNvPr id="10281" name="Google Shape;10281;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82" name="Google Shape;10282;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83" name="Google Shape;10283;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84" name="Google Shape;10284;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10286" name="Google Shape;10286;p207"/>
          <p:cNvGrpSpPr/>
          <p:nvPr/>
        </p:nvGrpSpPr>
        <p:grpSpPr>
          <a:xfrm>
            <a:off x="8041173" y="4778596"/>
            <a:ext cx="598277" cy="170409"/>
            <a:chOff x="238125" y="1822850"/>
            <a:chExt cx="7080200" cy="2016675"/>
          </a:xfrm>
        </p:grpSpPr>
        <p:sp>
          <p:nvSpPr>
            <p:cNvPr id="10287" name="Google Shape;10287;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0294" name="Shape 10294"/>
        <p:cNvGrpSpPr/>
        <p:nvPr/>
      </p:nvGrpSpPr>
      <p:grpSpPr>
        <a:xfrm>
          <a:off x="0" y="0"/>
          <a:ext cx="0" cy="0"/>
          <a:chOff x="0" y="0"/>
          <a:chExt cx="0" cy="0"/>
        </a:xfrm>
      </p:grpSpPr>
      <p:sp>
        <p:nvSpPr>
          <p:cNvPr id="10295" name="Google Shape;10295;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96" name="Google Shape;10296;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97" name="Google Shape;10297;p208"/>
          <p:cNvGrpSpPr/>
          <p:nvPr/>
        </p:nvGrpSpPr>
        <p:grpSpPr>
          <a:xfrm>
            <a:off x="8041173" y="4778596"/>
            <a:ext cx="598277" cy="170409"/>
            <a:chOff x="238125" y="1822850"/>
            <a:chExt cx="7080200" cy="2016675"/>
          </a:xfrm>
        </p:grpSpPr>
        <p:sp>
          <p:nvSpPr>
            <p:cNvPr id="10298" name="Google Shape;10298;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305" name="Google Shape;10305;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0308" name="Google Shape;10308;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10309" name="Google Shape;10309;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10310" name="Google Shape;10310;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311" name="Google Shape;10311;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10312" name="Google Shape;10312;p208"/>
          <p:cNvGrpSpPr/>
          <p:nvPr/>
        </p:nvGrpSpPr>
        <p:grpSpPr>
          <a:xfrm>
            <a:off x="-118" y="1714760"/>
            <a:ext cx="1714747" cy="1713968"/>
            <a:chOff x="1189450" y="238125"/>
            <a:chExt cx="5177375" cy="5175025"/>
          </a:xfrm>
        </p:grpSpPr>
        <p:sp>
          <p:nvSpPr>
            <p:cNvPr id="10313" name="Google Shape;10313;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1" name="Google Shape;10321;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2" name="Google Shape;10322;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7" name="Google Shape;10337;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8" name="Google Shape;10338;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3" name="Google Shape;10353;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4" name="Google Shape;10354;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9" name="Google Shape;10369;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0" name="Google Shape;10370;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2" name="Google Shape;10382;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3" name="Google Shape;10383;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7" name="Google Shape;10397;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8" name="Google Shape;10398;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2" name="Google Shape;10412;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3" name="Google Shape;10413;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0" name="Google Shape;10420;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1" name="Google Shape;10421;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8" name="Google Shape;10448;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8" name="Google Shape;10478;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9" name="Google Shape;10479;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9" name="Google Shape;10499;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6" name="Google Shape;10516;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7" name="Google Shape;10517;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3" name="Google Shape;10543;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2" name="Google Shape;10562;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3" name="Google Shape;10563;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3" name="Google Shape;10593;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4" name="Google Shape;10594;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5" name="Google Shape;10595;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2" name="Google Shape;10622;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4" name="Google Shape;10654;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5" name="Google Shape;10655;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8" name="Google Shape;10668;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9" name="Google Shape;10669;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1" name="Google Shape;10681;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2" name="Google Shape;10682;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3" name="Google Shape;10683;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0" name="Google Shape;10700;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1" name="Google Shape;10701;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0" name="Google Shape;10720;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1" name="Google Shape;10721;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2" name="Google Shape;10732;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1" name="Google Shape;10761;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2" name="Google Shape;10762;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1" name="Google Shape;10771;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2" name="Google Shape;10772;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3" name="Google Shape;10793;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4" name="Google Shape;10794;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0" name="Google Shape;10800;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1" name="Google Shape;10801;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9" name="Google Shape;10809;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1" name="Google Shape;10811;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2" name="Google Shape;10812;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9" name="Google Shape;10859;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0" name="Google Shape;10860;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6" name="Google Shape;10876;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7" name="Google Shape;10877;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81" name="Google Shape;10881;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0882" name="Shape 10882"/>
        <p:cNvGrpSpPr/>
        <p:nvPr/>
      </p:nvGrpSpPr>
      <p:grpSpPr>
        <a:xfrm>
          <a:off x="0" y="0"/>
          <a:ext cx="0" cy="0"/>
          <a:chOff x="0" y="0"/>
          <a:chExt cx="0" cy="0"/>
        </a:xfrm>
      </p:grpSpPr>
      <p:sp>
        <p:nvSpPr>
          <p:cNvPr id="10883" name="Google Shape;10883;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6" name="Google Shape;10886;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887" name="Google Shape;10887;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888" name="Google Shape;10888;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0890" name="Google Shape;10890;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10891" name="Google Shape;10891;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10892" name="Google Shape;10892;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10893" name="Google Shape;10893;p209"/>
          <p:cNvGrpSpPr/>
          <p:nvPr/>
        </p:nvGrpSpPr>
        <p:grpSpPr>
          <a:xfrm>
            <a:off x="8041173" y="4778596"/>
            <a:ext cx="598277" cy="170409"/>
            <a:chOff x="238125" y="1822850"/>
            <a:chExt cx="7080200" cy="2016675"/>
          </a:xfrm>
        </p:grpSpPr>
        <p:sp>
          <p:nvSpPr>
            <p:cNvPr id="10894" name="Google Shape;10894;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1" name="Google Shape;10901;p209"/>
          <p:cNvGrpSpPr/>
          <p:nvPr/>
        </p:nvGrpSpPr>
        <p:grpSpPr>
          <a:xfrm>
            <a:off x="7429557" y="273"/>
            <a:ext cx="1714747" cy="1713968"/>
            <a:chOff x="1189450" y="238125"/>
            <a:chExt cx="5177375" cy="5175025"/>
          </a:xfrm>
        </p:grpSpPr>
        <p:sp>
          <p:nvSpPr>
            <p:cNvPr id="10902" name="Google Shape;10902;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8" name="Google Shape;10908;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9" name="Google Shape;10909;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2" name="Google Shape;10922;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3" name="Google Shape;10923;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4" name="Google Shape;10934;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5" name="Google Shape;10935;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7" name="Google Shape;10947;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8" name="Google Shape;10948;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4" name="Google Shape;10954;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5" name="Google Shape;10955;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6" name="Google Shape;10966;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7" name="Google Shape;10967;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4" name="Google Shape;10984;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5" name="Google Shape;10985;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1" name="Google Shape;11001;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2" name="Google Shape;11002;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9" name="Google Shape;11009;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0" name="Google Shape;11010;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0" name="Google Shape;11020;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1" name="Google Shape;11021;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5" name="Google Shape;11035;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6" name="Google Shape;11036;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5" name="Google Shape;11055;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6" name="Google Shape;11056;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1" name="Google Shape;11091;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2" name="Google Shape;11092;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8" name="Google Shape;11108;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9" name="Google Shape;11109;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3" name="Google Shape;11133;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4" name="Google Shape;11134;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3" name="Google Shape;11153;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4" name="Google Shape;11154;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4" name="Google Shape;11174;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5" name="Google Shape;11175;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6" name="Google Shape;11186;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7" name="Google Shape;11187;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6" name="Google Shape;11206;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7" name="Google Shape;11207;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5" name="Google Shape;11215;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6" name="Google Shape;11216;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1" name="Google Shape;11231;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2" name="Google Shape;11232;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2" name="Google Shape;11262;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3" name="Google Shape;11263;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5" name="Google Shape;11285;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6" name="Google Shape;11286;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4" name="Google Shape;11324;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5" name="Google Shape;11325;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7" name="Google Shape;11347;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8" name="Google Shape;11348;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2" name="Google Shape;11362;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3" name="Google Shape;11363;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0" name="Google Shape;11380;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1" name="Google Shape;11381;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6" name="Google Shape;11406;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7" name="Google Shape;11407;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0" name="Google Shape;11430;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1" name="Google Shape;11431;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4" name="Google Shape;11464;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5" name="Google Shape;11465;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6" name="Google Shape;11466;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70" name="Google Shape;11470;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1471" name="Shape 11471"/>
        <p:cNvGrpSpPr/>
        <p:nvPr/>
      </p:nvGrpSpPr>
      <p:grpSpPr>
        <a:xfrm>
          <a:off x="0" y="0"/>
          <a:ext cx="0" cy="0"/>
          <a:chOff x="0" y="0"/>
          <a:chExt cx="0" cy="0"/>
        </a:xfrm>
      </p:grpSpPr>
      <p:pic>
        <p:nvPicPr>
          <p:cNvPr id="11472" name="Google Shape;11472;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11473" name="Google Shape;11473;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475" name="Google Shape;11475;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476" name="Google Shape;11476;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477" name="Google Shape;11477;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479" name="Google Shape;11479;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1480" name="Shape 11480"/>
        <p:cNvGrpSpPr/>
        <p:nvPr/>
      </p:nvGrpSpPr>
      <p:grpSpPr>
        <a:xfrm>
          <a:off x="0" y="0"/>
          <a:ext cx="0" cy="0"/>
          <a:chOff x="0" y="0"/>
          <a:chExt cx="0" cy="0"/>
        </a:xfrm>
      </p:grpSpPr>
      <p:grpSp>
        <p:nvGrpSpPr>
          <p:cNvPr id="11481" name="Google Shape;11481;p211"/>
          <p:cNvGrpSpPr/>
          <p:nvPr/>
        </p:nvGrpSpPr>
        <p:grpSpPr>
          <a:xfrm>
            <a:off x="2726703" y="6"/>
            <a:ext cx="3697033" cy="5143642"/>
            <a:chOff x="1926275" y="238125"/>
            <a:chExt cx="3765950" cy="5239525"/>
          </a:xfrm>
        </p:grpSpPr>
        <p:sp>
          <p:nvSpPr>
            <p:cNvPr id="11482" name="Google Shape;11482;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0" name="Google Shape;11500;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1" name="Google Shape;11501;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1" name="Google Shape;11531;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2" name="Google Shape;11532;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3" name="Google Shape;11533;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2" name="Google Shape;11542;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43" name="Google Shape;11543;p211"/>
          <p:cNvGrpSpPr/>
          <p:nvPr/>
        </p:nvGrpSpPr>
        <p:grpSpPr>
          <a:xfrm>
            <a:off x="2686261" y="2"/>
            <a:ext cx="2103910" cy="5143716"/>
            <a:chOff x="2726150" y="238125"/>
            <a:chExt cx="2142475" cy="5238000"/>
          </a:xfrm>
        </p:grpSpPr>
        <p:sp>
          <p:nvSpPr>
            <p:cNvPr id="11544" name="Google Shape;11544;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47" name="Google Shape;11547;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48" name="Google Shape;11548;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49" name="Google Shape;11549;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50" name="Google Shape;11550;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11552" name="Google Shape;11552;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553" name="Google Shape;11553;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1742"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8" name="Google Shape;174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49" name="Google Shape;174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750" name="Google Shape;175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753" name="Google Shape;175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1554" name="Shape 11554"/>
        <p:cNvGrpSpPr/>
        <p:nvPr/>
      </p:nvGrpSpPr>
      <p:grpSpPr>
        <a:xfrm>
          <a:off x="0" y="0"/>
          <a:ext cx="0" cy="0"/>
          <a:chOff x="0" y="0"/>
          <a:chExt cx="0" cy="0"/>
        </a:xfrm>
      </p:grpSpPr>
      <p:sp>
        <p:nvSpPr>
          <p:cNvPr id="11555" name="Google Shape;11555;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56" name="Google Shape;11556;p212"/>
          <p:cNvGrpSpPr/>
          <p:nvPr/>
        </p:nvGrpSpPr>
        <p:grpSpPr>
          <a:xfrm>
            <a:off x="2686261" y="2"/>
            <a:ext cx="2103910" cy="5143716"/>
            <a:chOff x="2726150" y="238125"/>
            <a:chExt cx="2142475" cy="5238000"/>
          </a:xfrm>
        </p:grpSpPr>
        <p:sp>
          <p:nvSpPr>
            <p:cNvPr id="11557" name="Google Shape;11557;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60" name="Google Shape;11560;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1" name="Google Shape;11561;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562" name="Google Shape;11562;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63" name="Google Shape;11563;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1565" name="Google Shape;11565;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566" name="Google Shape;11566;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567" name="Shape 11567"/>
        <p:cNvGrpSpPr/>
        <p:nvPr/>
      </p:nvGrpSpPr>
      <p:grpSpPr>
        <a:xfrm>
          <a:off x="0" y="0"/>
          <a:ext cx="0" cy="0"/>
          <a:chOff x="0" y="0"/>
          <a:chExt cx="0" cy="0"/>
        </a:xfrm>
      </p:grpSpPr>
      <p:sp>
        <p:nvSpPr>
          <p:cNvPr id="11568" name="Google Shape;11568;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69" name="Google Shape;11569;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0" name="Google Shape;11570;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571" name="Google Shape;11571;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572" name="Google Shape;11572;p213"/>
          <p:cNvGrpSpPr/>
          <p:nvPr/>
        </p:nvGrpSpPr>
        <p:grpSpPr>
          <a:xfrm>
            <a:off x="8041173" y="4778596"/>
            <a:ext cx="598277" cy="170409"/>
            <a:chOff x="238125" y="1822850"/>
            <a:chExt cx="7080200" cy="2016675"/>
          </a:xfrm>
        </p:grpSpPr>
        <p:sp>
          <p:nvSpPr>
            <p:cNvPr id="11573" name="Google Shape;11573;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80" name="Google Shape;11580;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1581" name="Shape 11581"/>
        <p:cNvGrpSpPr/>
        <p:nvPr/>
      </p:nvGrpSpPr>
      <p:grpSpPr>
        <a:xfrm>
          <a:off x="0" y="0"/>
          <a:ext cx="0" cy="0"/>
          <a:chOff x="0" y="0"/>
          <a:chExt cx="0" cy="0"/>
        </a:xfrm>
      </p:grpSpPr>
      <p:sp>
        <p:nvSpPr>
          <p:cNvPr id="11582" name="Google Shape;11582;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584" name="Google Shape;11584;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5" name="Google Shape;11585;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1586" name="Shape 11586"/>
        <p:cNvGrpSpPr/>
        <p:nvPr/>
      </p:nvGrpSpPr>
      <p:grpSpPr>
        <a:xfrm>
          <a:off x="0" y="0"/>
          <a:ext cx="0" cy="0"/>
          <a:chOff x="0" y="0"/>
          <a:chExt cx="0" cy="0"/>
        </a:xfrm>
      </p:grpSpPr>
      <p:sp>
        <p:nvSpPr>
          <p:cNvPr id="11587" name="Google Shape;11587;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1588" name="Google Shape;11588;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589" name="Google Shape;11589;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1590" name="Google Shape;11590;p215"/>
          <p:cNvGrpSpPr/>
          <p:nvPr/>
        </p:nvGrpSpPr>
        <p:grpSpPr>
          <a:xfrm>
            <a:off x="8041173" y="4778596"/>
            <a:ext cx="598277" cy="170409"/>
            <a:chOff x="238125" y="1822850"/>
            <a:chExt cx="7080200" cy="2016675"/>
          </a:xfrm>
        </p:grpSpPr>
        <p:sp>
          <p:nvSpPr>
            <p:cNvPr id="11591" name="Google Shape;11591;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98" name="Google Shape;11598;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1599" name="Shape 11599"/>
        <p:cNvGrpSpPr/>
        <p:nvPr/>
      </p:nvGrpSpPr>
      <p:grpSpPr>
        <a:xfrm>
          <a:off x="0" y="0"/>
          <a:ext cx="0" cy="0"/>
          <a:chOff x="0" y="0"/>
          <a:chExt cx="0" cy="0"/>
        </a:xfrm>
      </p:grpSpPr>
      <p:sp>
        <p:nvSpPr>
          <p:cNvPr id="11600" name="Google Shape;11600;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1601" name="Google Shape;11601;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1602" name="Shape 11602"/>
        <p:cNvGrpSpPr/>
        <p:nvPr/>
      </p:nvGrpSpPr>
      <p:grpSpPr>
        <a:xfrm>
          <a:off x="0" y="0"/>
          <a:ext cx="0" cy="0"/>
          <a:chOff x="0" y="0"/>
          <a:chExt cx="0" cy="0"/>
        </a:xfrm>
      </p:grpSpPr>
      <p:sp>
        <p:nvSpPr>
          <p:cNvPr id="11603" name="Google Shape;11603;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605" name="Google Shape;11605;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606" name="Google Shape;11606;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607" name="Google Shape;11607;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08" name="Google Shape;11608;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09" name="Google Shape;11609;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610" name="Shape 11610"/>
        <p:cNvGrpSpPr/>
        <p:nvPr/>
      </p:nvGrpSpPr>
      <p:grpSpPr>
        <a:xfrm>
          <a:off x="0" y="0"/>
          <a:ext cx="0" cy="0"/>
          <a:chOff x="0" y="0"/>
          <a:chExt cx="0" cy="0"/>
        </a:xfrm>
      </p:grpSpPr>
      <p:sp>
        <p:nvSpPr>
          <p:cNvPr id="11611" name="Google Shape;11611;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12" name="Google Shape;11612;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613" name="Google Shape;11613;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14" name="Google Shape;11614;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1615" name="Shape 11615"/>
        <p:cNvGrpSpPr/>
        <p:nvPr/>
      </p:nvGrpSpPr>
      <p:grpSpPr>
        <a:xfrm>
          <a:off x="0" y="0"/>
          <a:ext cx="0" cy="0"/>
          <a:chOff x="0" y="0"/>
          <a:chExt cx="0" cy="0"/>
        </a:xfrm>
      </p:grpSpPr>
      <p:grpSp>
        <p:nvGrpSpPr>
          <p:cNvPr id="11616" name="Google Shape;11616;p219"/>
          <p:cNvGrpSpPr/>
          <p:nvPr/>
        </p:nvGrpSpPr>
        <p:grpSpPr>
          <a:xfrm>
            <a:off x="3689202" y="6"/>
            <a:ext cx="3697033" cy="5143642"/>
            <a:chOff x="1926275" y="238125"/>
            <a:chExt cx="3765950" cy="5239525"/>
          </a:xfrm>
        </p:grpSpPr>
        <p:sp>
          <p:nvSpPr>
            <p:cNvPr id="11617" name="Google Shape;11617;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2" name="Google Shape;11632;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3" name="Google Shape;11633;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6" name="Google Shape;11656;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7" name="Google Shape;11657;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9" name="Google Shape;11669;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0" name="Google Shape;11670;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677" name="Google Shape;11677;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11679" name="Google Shape;11679;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11680" name="Google Shape;11680;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11681" name="Google Shape;11681;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682" name="Google Shape;11682;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1683" name="Shape 11683"/>
        <p:cNvGrpSpPr/>
        <p:nvPr/>
      </p:nvGrpSpPr>
      <p:grpSpPr>
        <a:xfrm>
          <a:off x="0" y="0"/>
          <a:ext cx="0" cy="0"/>
          <a:chOff x="0" y="0"/>
          <a:chExt cx="0" cy="0"/>
        </a:xfrm>
      </p:grpSpPr>
      <p:grpSp>
        <p:nvGrpSpPr>
          <p:cNvPr id="11684" name="Google Shape;11684;p220"/>
          <p:cNvGrpSpPr/>
          <p:nvPr/>
        </p:nvGrpSpPr>
        <p:grpSpPr>
          <a:xfrm>
            <a:off x="3698727" y="6"/>
            <a:ext cx="3697033" cy="5143642"/>
            <a:chOff x="1926275" y="238125"/>
            <a:chExt cx="3765950" cy="5239525"/>
          </a:xfrm>
        </p:grpSpPr>
        <p:sp>
          <p:nvSpPr>
            <p:cNvPr id="11685" name="Google Shape;11685;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7" name="Google Shape;11707;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8" name="Google Shape;11708;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2" name="Google Shape;11722;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3" name="Google Shape;11723;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0" name="Google Shape;11730;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1" name="Google Shape;11731;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745" name="Google Shape;11745;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47" name="Google Shape;11747;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1748" name="Google Shape;11748;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749" name="Google Shape;11749;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1750" name="Shape 11750"/>
        <p:cNvGrpSpPr/>
        <p:nvPr/>
      </p:nvGrpSpPr>
      <p:grpSpPr>
        <a:xfrm>
          <a:off x="0" y="0"/>
          <a:ext cx="0" cy="0"/>
          <a:chOff x="0" y="0"/>
          <a:chExt cx="0" cy="0"/>
        </a:xfrm>
      </p:grpSpPr>
      <p:grpSp>
        <p:nvGrpSpPr>
          <p:cNvPr id="11751" name="Google Shape;11751;p221"/>
          <p:cNvGrpSpPr/>
          <p:nvPr/>
        </p:nvGrpSpPr>
        <p:grpSpPr>
          <a:xfrm>
            <a:off x="3698727" y="6"/>
            <a:ext cx="3697033" cy="5143642"/>
            <a:chOff x="1926275" y="238125"/>
            <a:chExt cx="3765950" cy="5239525"/>
          </a:xfrm>
        </p:grpSpPr>
        <p:sp>
          <p:nvSpPr>
            <p:cNvPr id="11752" name="Google Shape;11752;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7" name="Google Shape;11757;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8" name="Google Shape;11758;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8" name="Google Shape;11788;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9" name="Google Shape;11789;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8" name="Google Shape;11808;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9" name="Google Shape;11809;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12" name="Google Shape;11812;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14" name="Google Shape;11814;p221"/>
          <p:cNvGrpSpPr/>
          <p:nvPr/>
        </p:nvGrpSpPr>
        <p:grpSpPr>
          <a:xfrm>
            <a:off x="1285921" y="2144122"/>
            <a:ext cx="2868897" cy="817157"/>
            <a:chOff x="238125" y="1822850"/>
            <a:chExt cx="7080200" cy="2016675"/>
          </a:xfrm>
        </p:grpSpPr>
        <p:sp>
          <p:nvSpPr>
            <p:cNvPr id="11815" name="Google Shape;11815;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22" name="Google Shape;11822;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1823" name="Google Shape;11823;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55" name="Shape 1755"/>
        <p:cNvGrpSpPr/>
        <p:nvPr/>
      </p:nvGrpSpPr>
      <p:grpSpPr>
        <a:xfrm>
          <a:off x="0" y="0"/>
          <a:ext cx="0" cy="0"/>
          <a:chOff x="0" y="0"/>
          <a:chExt cx="0" cy="0"/>
        </a:xfrm>
      </p:grpSpPr>
      <p:sp>
        <p:nvSpPr>
          <p:cNvPr id="1756" name="Google Shape;175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57" name="Google Shape;175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8" name="Google Shape;175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759" name="Google Shape;175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1824" name="Shape 11824"/>
        <p:cNvGrpSpPr/>
        <p:nvPr/>
      </p:nvGrpSpPr>
      <p:grpSpPr>
        <a:xfrm>
          <a:off x="0" y="0"/>
          <a:ext cx="0" cy="0"/>
          <a:chOff x="0" y="0"/>
          <a:chExt cx="0" cy="0"/>
        </a:xfrm>
      </p:grpSpPr>
      <p:sp>
        <p:nvSpPr>
          <p:cNvPr id="11825" name="Google Shape;11825;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827" name="Google Shape;11827;p222"/>
          <p:cNvGrpSpPr/>
          <p:nvPr/>
        </p:nvGrpSpPr>
        <p:grpSpPr>
          <a:xfrm>
            <a:off x="1285921" y="2144122"/>
            <a:ext cx="2868897" cy="817157"/>
            <a:chOff x="238125" y="1822850"/>
            <a:chExt cx="7080200" cy="2016675"/>
          </a:xfrm>
        </p:grpSpPr>
        <p:sp>
          <p:nvSpPr>
            <p:cNvPr id="11828" name="Google Shape;11828;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35" name="Google Shape;11835;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1836" name="Google Shape;11836;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1769"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72" name="Google Shape;177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774" name="Shape 1774"/>
        <p:cNvGrpSpPr/>
        <p:nvPr/>
      </p:nvGrpSpPr>
      <p:grpSpPr>
        <a:xfrm>
          <a:off x="0" y="0"/>
          <a:ext cx="0" cy="0"/>
          <a:chOff x="0" y="0"/>
          <a:chExt cx="0" cy="0"/>
        </a:xfrm>
      </p:grpSpPr>
      <p:sp>
        <p:nvSpPr>
          <p:cNvPr id="1775" name="Google Shape;177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1776" name="Google Shape;177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77" name="Google Shape;177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787" name="Shape 1787"/>
        <p:cNvGrpSpPr/>
        <p:nvPr/>
      </p:nvGrpSpPr>
      <p:grpSpPr>
        <a:xfrm>
          <a:off x="0" y="0"/>
          <a:ext cx="0" cy="0"/>
          <a:chOff x="0" y="0"/>
          <a:chExt cx="0" cy="0"/>
        </a:xfrm>
      </p:grpSpPr>
      <p:sp>
        <p:nvSpPr>
          <p:cNvPr id="1788" name="Google Shape;178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1789" name="Google Shape;178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1790"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855" name="Google Shape;185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1857"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869" name="Google Shape;186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870" name="Shape 1870"/>
        <p:cNvGrpSpPr/>
        <p:nvPr/>
      </p:nvGrpSpPr>
      <p:grpSpPr>
        <a:xfrm>
          <a:off x="0" y="0"/>
          <a:ext cx="0" cy="0"/>
          <a:chOff x="0" y="0"/>
          <a:chExt cx="0" cy="0"/>
        </a:xfrm>
      </p:grpSpPr>
      <p:sp>
        <p:nvSpPr>
          <p:cNvPr id="1871" name="Google Shape;1871;g280d47541b4_0_26"/>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lt1"/>
              </a:buClr>
              <a:buSzPts val="1500"/>
              <a:buChar char="•"/>
              <a:defRPr b="0" i="0" sz="1500">
                <a:latin typeface="Inter"/>
                <a:ea typeface="Inter"/>
                <a:cs typeface="Inter"/>
                <a:sym typeface="Inter"/>
              </a:defRPr>
            </a:lvl1pPr>
            <a:lvl2pPr indent="-317500" lvl="1" marL="914400" algn="l">
              <a:lnSpc>
                <a:spcPct val="90000"/>
              </a:lnSpc>
              <a:spcBef>
                <a:spcPts val="400"/>
              </a:spcBef>
              <a:spcAft>
                <a:spcPts val="0"/>
              </a:spcAft>
              <a:buClr>
                <a:schemeClr val="lt1"/>
              </a:buClr>
              <a:buSzPts val="1400"/>
              <a:buChar char="•"/>
              <a:defRPr b="0" i="0" sz="1400">
                <a:latin typeface="Inter"/>
                <a:ea typeface="Inter"/>
                <a:cs typeface="Inter"/>
                <a:sym typeface="Inter"/>
              </a:defRPr>
            </a:lvl2pPr>
            <a:lvl3pPr indent="-304800" lvl="2" marL="1371600" algn="l">
              <a:lnSpc>
                <a:spcPct val="90000"/>
              </a:lnSpc>
              <a:spcBef>
                <a:spcPts val="400"/>
              </a:spcBef>
              <a:spcAft>
                <a:spcPts val="0"/>
              </a:spcAft>
              <a:buClr>
                <a:schemeClr val="lt1"/>
              </a:buClr>
              <a:buSzPts val="1200"/>
              <a:buChar char="•"/>
              <a:defRPr b="0" i="0" sz="1200">
                <a:latin typeface="Inter"/>
                <a:ea typeface="Inter"/>
                <a:cs typeface="Inter"/>
                <a:sym typeface="Inter"/>
              </a:defRPr>
            </a:lvl3pPr>
            <a:lvl4pPr indent="-298450" lvl="3" marL="1828800" algn="l">
              <a:lnSpc>
                <a:spcPct val="90000"/>
              </a:lnSpc>
              <a:spcBef>
                <a:spcPts val="400"/>
              </a:spcBef>
              <a:spcAft>
                <a:spcPts val="0"/>
              </a:spcAft>
              <a:buClr>
                <a:schemeClr val="lt1"/>
              </a:buClr>
              <a:buSzPts val="1100"/>
              <a:buChar char="•"/>
              <a:defRPr b="0" i="0" sz="1100">
                <a:latin typeface="Inter"/>
                <a:ea typeface="Inter"/>
                <a:cs typeface="Inter"/>
                <a:sym typeface="Inter"/>
              </a:defRPr>
            </a:lvl4pPr>
            <a:lvl5pPr indent="-298450" lvl="4" marL="2286000" algn="l">
              <a:lnSpc>
                <a:spcPct val="90000"/>
              </a:lnSpc>
              <a:spcBef>
                <a:spcPts val="400"/>
              </a:spcBef>
              <a:spcAft>
                <a:spcPts val="0"/>
              </a:spcAft>
              <a:buClr>
                <a:schemeClr val="lt1"/>
              </a:buClr>
              <a:buSzPts val="1100"/>
              <a:buChar char="•"/>
              <a:defRPr b="0" i="0" sz="1100">
                <a:latin typeface="Inter"/>
                <a:ea typeface="Inter"/>
                <a:cs typeface="Inter"/>
                <a:sym typeface="Inter"/>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
        <p:nvSpPr>
          <p:cNvPr id="1872" name="Google Shape;1872;g280d47541b4_0_26"/>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877" name="Shape 1877"/>
        <p:cNvGrpSpPr/>
        <p:nvPr/>
      </p:nvGrpSpPr>
      <p:grpSpPr>
        <a:xfrm>
          <a:off x="0" y="0"/>
          <a:ext cx="0" cy="0"/>
          <a:chOff x="0" y="0"/>
          <a:chExt cx="0" cy="0"/>
        </a:xfrm>
      </p:grpSpPr>
      <p:sp>
        <p:nvSpPr>
          <p:cNvPr id="1878" name="Google Shape;1878;g280d47541b4_0_379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1879" name="Shape 1879"/>
        <p:cNvGrpSpPr/>
        <p:nvPr/>
      </p:nvGrpSpPr>
      <p:grpSpPr>
        <a:xfrm>
          <a:off x="0" y="0"/>
          <a:ext cx="0" cy="0"/>
          <a:chOff x="0" y="0"/>
          <a:chExt cx="0" cy="0"/>
        </a:xfrm>
      </p:grpSpPr>
      <p:sp>
        <p:nvSpPr>
          <p:cNvPr id="1880" name="Google Shape;1880;g280d47541b4_0_1930"/>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1" name="Google Shape;1881;g280d47541b4_0_1930"/>
          <p:cNvPicPr preferRelativeResize="0"/>
          <p:nvPr/>
        </p:nvPicPr>
        <p:blipFill rotWithShape="1">
          <a:blip r:embed="rId2">
            <a:alphaModFix/>
          </a:blip>
          <a:srcRect b="18086" l="0" r="4251" t="18093"/>
          <a:stretch/>
        </p:blipFill>
        <p:spPr>
          <a:xfrm>
            <a:off x="5715122" y="8"/>
            <a:ext cx="1714800" cy="1714800"/>
          </a:xfrm>
          <a:prstGeom prst="ellipse">
            <a:avLst/>
          </a:prstGeom>
          <a:noFill/>
          <a:ln>
            <a:noFill/>
          </a:ln>
        </p:spPr>
      </p:pic>
      <p:sp>
        <p:nvSpPr>
          <p:cNvPr id="1882" name="Google Shape;1882;g280d47541b4_0_193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883" name="Google Shape;1883;g280d47541b4_0_193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884" name="Google Shape;1884;g280d47541b4_0_1930"/>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g280d47541b4_0_1930"/>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886" name="Google Shape;1886;g280d47541b4_0_1930"/>
          <p:cNvPicPr preferRelativeResize="0"/>
          <p:nvPr/>
        </p:nvPicPr>
        <p:blipFill rotWithShape="1">
          <a:blip r:embed="rId3">
            <a:alphaModFix/>
          </a:blip>
          <a:srcRect b="24544" l="33473" r="24193" t="11983"/>
          <a:stretch/>
        </p:blipFill>
        <p:spPr>
          <a:xfrm>
            <a:off x="7429711" y="1714197"/>
            <a:ext cx="1714516" cy="1714669"/>
          </a:xfrm>
          <a:prstGeom prst="rect">
            <a:avLst/>
          </a:prstGeom>
          <a:noFill/>
          <a:ln>
            <a:noFill/>
          </a:ln>
        </p:spPr>
      </p:pic>
      <p:pic>
        <p:nvPicPr>
          <p:cNvPr id="1887" name="Google Shape;1887;g280d47541b4_0_1930"/>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1888" name="Google Shape;1888;g280d47541b4_0_1930"/>
          <p:cNvGrpSpPr/>
          <p:nvPr/>
        </p:nvGrpSpPr>
        <p:grpSpPr>
          <a:xfrm>
            <a:off x="5714586" y="1714973"/>
            <a:ext cx="1714747" cy="1713968"/>
            <a:chOff x="1189450" y="238125"/>
            <a:chExt cx="5177375" cy="5175025"/>
          </a:xfrm>
        </p:grpSpPr>
        <p:sp>
          <p:nvSpPr>
            <p:cNvPr id="1889" name="Google Shape;1889;g280d47541b4_0_193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g280d47541b4_0_193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g280d47541b4_0_193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g280d47541b4_0_193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g280d47541b4_0_193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g280d47541b4_0_193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g280d47541b4_0_193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g280d47541b4_0_193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g280d47541b4_0_193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g280d47541b4_0_193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g280d47541b4_0_193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g280d47541b4_0_193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g280d47541b4_0_193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g280d47541b4_0_193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g280d47541b4_0_193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g280d47541b4_0_193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g280d47541b4_0_193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g280d47541b4_0_193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g280d47541b4_0_193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g280d47541b4_0_193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g280d47541b4_0_193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g280d47541b4_0_193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g280d47541b4_0_193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g280d47541b4_0_193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g280d47541b4_0_193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g280d47541b4_0_193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g280d47541b4_0_193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g280d47541b4_0_193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g280d47541b4_0_193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g280d47541b4_0_193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g280d47541b4_0_193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g280d47541b4_0_193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g280d47541b4_0_193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g280d47541b4_0_193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g280d47541b4_0_193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g280d47541b4_0_193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g280d47541b4_0_193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g280d47541b4_0_193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g280d47541b4_0_193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g280d47541b4_0_193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g280d47541b4_0_193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g280d47541b4_0_193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g280d47541b4_0_193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g280d47541b4_0_193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g280d47541b4_0_193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g280d47541b4_0_193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g280d47541b4_0_193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g280d47541b4_0_193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g280d47541b4_0_193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g280d47541b4_0_193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g280d47541b4_0_193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g280d47541b4_0_193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g280d47541b4_0_193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g280d47541b4_0_193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g280d47541b4_0_193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g280d47541b4_0_193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g280d47541b4_0_193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g280d47541b4_0_193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g280d47541b4_0_193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g280d47541b4_0_193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g280d47541b4_0_193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g280d47541b4_0_193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g280d47541b4_0_193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g280d47541b4_0_193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g280d47541b4_0_193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g280d47541b4_0_193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g280d47541b4_0_193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g280d47541b4_0_193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g280d47541b4_0_193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g280d47541b4_0_193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g280d47541b4_0_193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g280d47541b4_0_193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g280d47541b4_0_193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g280d47541b4_0_193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g280d47541b4_0_193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g280d47541b4_0_193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g280d47541b4_0_193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g280d47541b4_0_193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g280d47541b4_0_193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g280d47541b4_0_193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g280d47541b4_0_193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g280d47541b4_0_193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g280d47541b4_0_193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g280d47541b4_0_193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g280d47541b4_0_193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g280d47541b4_0_193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g280d47541b4_0_193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g280d47541b4_0_193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g280d47541b4_0_193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g280d47541b4_0_193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g280d47541b4_0_193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g280d47541b4_0_193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g280d47541b4_0_193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g280d47541b4_0_193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g280d47541b4_0_193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g280d47541b4_0_193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g280d47541b4_0_193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g280d47541b4_0_193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g280d47541b4_0_193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g280d47541b4_0_193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g280d47541b4_0_193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g280d47541b4_0_193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g280d47541b4_0_193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g280d47541b4_0_193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g280d47541b4_0_193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g280d47541b4_0_193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g280d47541b4_0_193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g280d47541b4_0_193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g280d47541b4_0_193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g280d47541b4_0_193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g280d47541b4_0_193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g280d47541b4_0_193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g280d47541b4_0_193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g280d47541b4_0_193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g280d47541b4_0_193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g280d47541b4_0_193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g280d47541b4_0_193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g280d47541b4_0_193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g280d47541b4_0_193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g280d47541b4_0_193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g280d47541b4_0_193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g280d47541b4_0_193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g280d47541b4_0_193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g280d47541b4_0_193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g280d47541b4_0_193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g280d47541b4_0_193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g280d47541b4_0_193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g280d47541b4_0_193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g280d47541b4_0_193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g280d47541b4_0_193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g280d47541b4_0_193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g280d47541b4_0_193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g280d47541b4_0_193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g280d47541b4_0_193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g280d47541b4_0_193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g280d47541b4_0_193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g280d47541b4_0_193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g280d47541b4_0_193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g280d47541b4_0_193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g280d47541b4_0_193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g280d47541b4_0_193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g280d47541b4_0_193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g280d47541b4_0_193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g280d47541b4_0_193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g280d47541b4_0_193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g280d47541b4_0_193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g280d47541b4_0_193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g280d47541b4_0_193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g280d47541b4_0_193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g280d47541b4_0_193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g280d47541b4_0_193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g280d47541b4_0_193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g280d47541b4_0_193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g280d47541b4_0_193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g280d47541b4_0_193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g280d47541b4_0_193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g280d47541b4_0_193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g280d47541b4_0_193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g280d47541b4_0_193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g280d47541b4_0_193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g280d47541b4_0_193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g280d47541b4_0_193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g280d47541b4_0_193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g280d47541b4_0_193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g280d47541b4_0_193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g280d47541b4_0_193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g280d47541b4_0_193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g280d47541b4_0_193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g280d47541b4_0_193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g280d47541b4_0_193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g280d47541b4_0_193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g280d47541b4_0_193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g280d47541b4_0_193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g280d47541b4_0_193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g280d47541b4_0_193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g280d47541b4_0_193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g280d47541b4_0_193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g280d47541b4_0_193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g280d47541b4_0_193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g280d47541b4_0_193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g280d47541b4_0_193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g280d47541b4_0_193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g280d47541b4_0_193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g280d47541b4_0_193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g280d47541b4_0_193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g280d47541b4_0_193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g280d47541b4_0_193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g280d47541b4_0_193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g280d47541b4_0_193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g280d47541b4_0_193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g280d47541b4_0_193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g280d47541b4_0_193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g280d47541b4_0_193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g280d47541b4_0_193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g280d47541b4_0_193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g280d47541b4_0_193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g280d47541b4_0_193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g280d47541b4_0_193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g280d47541b4_0_193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g280d47541b4_0_193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g280d47541b4_0_193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g280d47541b4_0_193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g280d47541b4_0_193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g280d47541b4_0_193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g280d47541b4_0_193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g280d47541b4_0_193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g280d47541b4_0_193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g280d47541b4_0_193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g280d47541b4_0_193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g280d47541b4_0_193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g280d47541b4_0_193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g280d47541b4_0_193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g280d47541b4_0_193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g280d47541b4_0_193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g280d47541b4_0_193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g280d47541b4_0_193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g280d47541b4_0_193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280d47541b4_0_193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g280d47541b4_0_193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280d47541b4_0_193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g280d47541b4_0_193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280d47541b4_0_193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g280d47541b4_0_193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280d47541b4_0_193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g280d47541b4_0_193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g280d47541b4_0_193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g280d47541b4_0_193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g280d47541b4_0_193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g280d47541b4_0_193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g280d47541b4_0_193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g280d47541b4_0_193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g280d47541b4_0_193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g280d47541b4_0_193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g280d47541b4_0_193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g280d47541b4_0_193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g280d47541b4_0_193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g280d47541b4_0_193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g280d47541b4_0_193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g280d47541b4_0_193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g280d47541b4_0_193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g280d47541b4_0_193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g280d47541b4_0_193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g280d47541b4_0_193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g280d47541b4_0_193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g280d47541b4_0_193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g280d47541b4_0_193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g280d47541b4_0_193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g280d47541b4_0_193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g280d47541b4_0_193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g280d47541b4_0_193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g280d47541b4_0_193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g280d47541b4_0_193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g280d47541b4_0_193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g280d47541b4_0_193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g280d47541b4_0_193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g280d47541b4_0_193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g280d47541b4_0_193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g280d47541b4_0_193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g280d47541b4_0_193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g280d47541b4_0_193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g280d47541b4_0_193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g280d47541b4_0_193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g280d47541b4_0_193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g280d47541b4_0_193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g280d47541b4_0_193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g280d47541b4_0_193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g280d47541b4_0_193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g280d47541b4_0_193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g280d47541b4_0_193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g280d47541b4_0_193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g280d47541b4_0_193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g280d47541b4_0_193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g280d47541b4_0_193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g280d47541b4_0_193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g280d47541b4_0_193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g280d47541b4_0_193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g280d47541b4_0_193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g280d47541b4_0_193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g280d47541b4_0_193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g280d47541b4_0_193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g280d47541b4_0_193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g280d47541b4_0_193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g280d47541b4_0_193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g280d47541b4_0_193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g280d47541b4_0_193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g280d47541b4_0_193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g280d47541b4_0_193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g280d47541b4_0_193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g280d47541b4_0_193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g280d47541b4_0_193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g280d47541b4_0_193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g280d47541b4_0_193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g280d47541b4_0_193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g280d47541b4_0_193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g280d47541b4_0_193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g280d47541b4_0_193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g280d47541b4_0_193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g280d47541b4_0_193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g280d47541b4_0_193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g280d47541b4_0_193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g280d47541b4_0_193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g280d47541b4_0_193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g280d47541b4_0_193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g280d47541b4_0_193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g280d47541b4_0_193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g280d47541b4_0_193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g280d47541b4_0_193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g280d47541b4_0_193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g280d47541b4_0_193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g280d47541b4_0_193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g280d47541b4_0_193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g280d47541b4_0_193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g280d47541b4_0_193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g280d47541b4_0_193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g280d47541b4_0_193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g280d47541b4_0_193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g280d47541b4_0_193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g280d47541b4_0_193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g280d47541b4_0_193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g280d47541b4_0_193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g280d47541b4_0_193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g280d47541b4_0_193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g280d47541b4_0_193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g280d47541b4_0_193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g280d47541b4_0_193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g280d47541b4_0_193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g280d47541b4_0_193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g280d47541b4_0_193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g280d47541b4_0_193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g280d47541b4_0_193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g280d47541b4_0_193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g280d47541b4_0_193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g280d47541b4_0_193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g280d47541b4_0_193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g280d47541b4_0_193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g280d47541b4_0_193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g280d47541b4_0_193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g280d47541b4_0_193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g280d47541b4_0_193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g280d47541b4_0_193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g280d47541b4_0_193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g280d47541b4_0_193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g280d47541b4_0_193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g280d47541b4_0_193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g280d47541b4_0_193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g280d47541b4_0_193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g280d47541b4_0_193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g280d47541b4_0_193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g280d47541b4_0_193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g280d47541b4_0_193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g280d47541b4_0_193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g280d47541b4_0_193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g280d47541b4_0_193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g280d47541b4_0_193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g280d47541b4_0_193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g280d47541b4_0_193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g280d47541b4_0_193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g280d47541b4_0_193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g280d47541b4_0_193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g280d47541b4_0_193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g280d47541b4_0_193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g280d47541b4_0_193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g280d47541b4_0_193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g280d47541b4_0_193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g280d47541b4_0_193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g280d47541b4_0_193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g280d47541b4_0_193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g280d47541b4_0_193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g280d47541b4_0_193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g280d47541b4_0_193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g280d47541b4_0_193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g280d47541b4_0_193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g280d47541b4_0_193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g280d47541b4_0_193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g280d47541b4_0_193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g280d47541b4_0_193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g280d47541b4_0_193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g280d47541b4_0_193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g280d47541b4_0_193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g280d47541b4_0_193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g280d47541b4_0_193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g280d47541b4_0_193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g280d47541b4_0_193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g280d47541b4_0_193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g280d47541b4_0_193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g280d47541b4_0_193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g280d47541b4_0_193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g280d47541b4_0_193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g280d47541b4_0_193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g280d47541b4_0_193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g280d47541b4_0_193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g280d47541b4_0_193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g280d47541b4_0_193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g280d47541b4_0_193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g280d47541b4_0_193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g280d47541b4_0_193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g280d47541b4_0_193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g280d47541b4_0_193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g280d47541b4_0_193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g280d47541b4_0_193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g280d47541b4_0_193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g280d47541b4_0_193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g280d47541b4_0_193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g280d47541b4_0_193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g280d47541b4_0_193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g280d47541b4_0_193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g280d47541b4_0_193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g280d47541b4_0_193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g280d47541b4_0_193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g280d47541b4_0_193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g280d47541b4_0_193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g280d47541b4_0_193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g280d47541b4_0_193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g280d47541b4_0_193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g280d47541b4_0_193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g280d47541b4_0_193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g280d47541b4_0_193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g280d47541b4_0_193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g280d47541b4_0_193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g280d47541b4_0_193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g280d47541b4_0_193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g280d47541b4_0_193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g280d47541b4_0_193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g280d47541b4_0_193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g280d47541b4_0_193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g280d47541b4_0_193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g280d47541b4_0_193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g280d47541b4_0_193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g280d47541b4_0_193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g280d47541b4_0_193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g280d47541b4_0_193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g280d47541b4_0_193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g280d47541b4_0_193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g280d47541b4_0_193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g280d47541b4_0_193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g280d47541b4_0_193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g280d47541b4_0_193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g280d47541b4_0_193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g280d47541b4_0_193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g280d47541b4_0_193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g280d47541b4_0_193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g280d47541b4_0_193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g280d47541b4_0_193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g280d47541b4_0_193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g280d47541b4_0_193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g280d47541b4_0_193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g280d47541b4_0_193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g280d47541b4_0_193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g280d47541b4_0_193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g280d47541b4_0_193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g280d47541b4_0_193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g280d47541b4_0_193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g280d47541b4_0_193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g280d47541b4_0_193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g280d47541b4_0_193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g280d47541b4_0_193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g280d47541b4_0_193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g280d47541b4_0_193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g280d47541b4_0_193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g280d47541b4_0_193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g280d47541b4_0_193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g280d47541b4_0_193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g280d47541b4_0_193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g280d47541b4_0_193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g280d47541b4_0_193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g280d47541b4_0_193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g280d47541b4_0_193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g280d47541b4_0_193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g280d47541b4_0_193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g280d47541b4_0_193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g280d47541b4_0_193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g280d47541b4_0_193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g280d47541b4_0_193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g280d47541b4_0_193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g280d47541b4_0_193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g280d47541b4_0_193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g280d47541b4_0_193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g280d47541b4_0_193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g280d47541b4_0_193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g280d47541b4_0_193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g280d47541b4_0_193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g280d47541b4_0_193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g280d47541b4_0_193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g280d47541b4_0_193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g280d47541b4_0_193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g280d47541b4_0_193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g280d47541b4_0_193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g280d47541b4_0_193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g280d47541b4_0_193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g280d47541b4_0_193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g280d47541b4_0_193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g280d47541b4_0_193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g280d47541b4_0_193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g280d47541b4_0_193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g280d47541b4_0_193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g280d47541b4_0_193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g280d47541b4_0_193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g280d47541b4_0_193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g280d47541b4_0_193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g280d47541b4_0_193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g280d47541b4_0_193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g280d47541b4_0_193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g280d47541b4_0_193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g280d47541b4_0_193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g280d47541b4_0_193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g280d47541b4_0_193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g280d47541b4_0_193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g280d47541b4_0_193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g280d47541b4_0_193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g280d47541b4_0_193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g280d47541b4_0_193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g280d47541b4_0_193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g280d47541b4_0_193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g280d47541b4_0_193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g280d47541b4_0_193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g280d47541b4_0_193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g280d47541b4_0_193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g280d47541b4_0_193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g280d47541b4_0_193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g280d47541b4_0_193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g280d47541b4_0_193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g280d47541b4_0_193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g280d47541b4_0_193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g280d47541b4_0_193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g280d47541b4_0_193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g280d47541b4_0_193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g280d47541b4_0_193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g280d47541b4_0_193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g280d47541b4_0_193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g280d47541b4_0_193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g280d47541b4_0_193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g280d47541b4_0_193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g280d47541b4_0_193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g280d47541b4_0_193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g280d47541b4_0_193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g280d47541b4_0_193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g280d47541b4_0_193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g280d47541b4_0_193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g280d47541b4_0_193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g280d47541b4_0_193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g280d47541b4_0_193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g280d47541b4_0_193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g280d47541b4_0_193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g280d47541b4_0_193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g280d47541b4_0_193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g280d47541b4_0_193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g280d47541b4_0_193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g280d47541b4_0_193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g280d47541b4_0_193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g280d47541b4_0_193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g280d47541b4_0_193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g280d47541b4_0_193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g280d47541b4_0_193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g280d47541b4_0_193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g280d47541b4_0_193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g280d47541b4_0_193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g280d47541b4_0_193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g280d47541b4_0_193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g280d47541b4_0_193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g280d47541b4_0_193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g280d47541b4_0_193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g280d47541b4_0_193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g280d47541b4_0_193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g280d47541b4_0_193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g280d47541b4_0_193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g280d47541b4_0_193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g280d47541b4_0_193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g280d47541b4_0_193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457" name="Google Shape;2457;g280d47541b4_0_193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2458" name="Shape 2458"/>
        <p:cNvGrpSpPr/>
        <p:nvPr/>
      </p:nvGrpSpPr>
      <p:grpSpPr>
        <a:xfrm>
          <a:off x="0" y="0"/>
          <a:ext cx="0" cy="0"/>
          <a:chOff x="0" y="0"/>
          <a:chExt cx="0" cy="0"/>
        </a:xfrm>
      </p:grpSpPr>
      <p:grpSp>
        <p:nvGrpSpPr>
          <p:cNvPr id="2459" name="Google Shape;2459;g280d47541b4_0_2509"/>
          <p:cNvGrpSpPr/>
          <p:nvPr/>
        </p:nvGrpSpPr>
        <p:grpSpPr>
          <a:xfrm>
            <a:off x="2693441" y="10"/>
            <a:ext cx="3757132" cy="5143716"/>
            <a:chOff x="1895100" y="238125"/>
            <a:chExt cx="3826000" cy="5238000"/>
          </a:xfrm>
        </p:grpSpPr>
        <p:sp>
          <p:nvSpPr>
            <p:cNvPr id="2460" name="Google Shape;2460;g280d47541b4_0_250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g280d47541b4_0_250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62" name="Google Shape;2462;g280d47541b4_0_2509"/>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2463" name="Google Shape;2463;g280d47541b4_0_25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64" name="Google Shape;2464;g280d47541b4_0_25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647"/>
          </a:srgbClr>
        </a:solidFill>
      </p:bgPr>
    </p:bg>
    <p:spTree>
      <p:nvGrpSpPr>
        <p:cNvPr id="2465" name="Shape 2465"/>
        <p:cNvGrpSpPr/>
        <p:nvPr/>
      </p:nvGrpSpPr>
      <p:grpSpPr>
        <a:xfrm>
          <a:off x="0" y="0"/>
          <a:ext cx="0" cy="0"/>
          <a:chOff x="0" y="0"/>
          <a:chExt cx="0" cy="0"/>
        </a:xfrm>
      </p:grpSpPr>
      <p:sp>
        <p:nvSpPr>
          <p:cNvPr id="2466" name="Google Shape;2466;g280d47541b4_0_2516"/>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67" name="Google Shape;2467;g280d47541b4_0_2516"/>
          <p:cNvGrpSpPr/>
          <p:nvPr/>
        </p:nvGrpSpPr>
        <p:grpSpPr>
          <a:xfrm>
            <a:off x="6808167" y="782935"/>
            <a:ext cx="1845454" cy="1820070"/>
            <a:chOff x="5927502" y="551678"/>
            <a:chExt cx="2377550" cy="2344847"/>
          </a:xfrm>
        </p:grpSpPr>
        <p:grpSp>
          <p:nvGrpSpPr>
            <p:cNvPr id="2468" name="Google Shape;2468;g280d47541b4_0_2516"/>
            <p:cNvGrpSpPr/>
            <p:nvPr/>
          </p:nvGrpSpPr>
          <p:grpSpPr>
            <a:xfrm>
              <a:off x="5927502" y="551678"/>
              <a:ext cx="2377550" cy="653782"/>
              <a:chOff x="2159414" y="3486447"/>
              <a:chExt cx="2606105" cy="720500"/>
            </a:xfrm>
          </p:grpSpPr>
          <p:grpSp>
            <p:nvGrpSpPr>
              <p:cNvPr id="2469" name="Google Shape;2469;g280d47541b4_0_2516"/>
              <p:cNvGrpSpPr/>
              <p:nvPr/>
            </p:nvGrpSpPr>
            <p:grpSpPr>
              <a:xfrm>
                <a:off x="2159414" y="3486447"/>
                <a:ext cx="2606105" cy="49200"/>
                <a:chOff x="2159414" y="3486447"/>
                <a:chExt cx="2606105" cy="49200"/>
              </a:xfrm>
            </p:grpSpPr>
            <p:sp>
              <p:nvSpPr>
                <p:cNvPr id="2470" name="Google Shape;247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86" name="Google Shape;2486;g280d47541b4_0_2516"/>
              <p:cNvGrpSpPr/>
              <p:nvPr/>
            </p:nvGrpSpPr>
            <p:grpSpPr>
              <a:xfrm>
                <a:off x="2159414" y="3652838"/>
                <a:ext cx="2606105" cy="49200"/>
                <a:chOff x="2159414" y="3486447"/>
                <a:chExt cx="2606105" cy="49200"/>
              </a:xfrm>
            </p:grpSpPr>
            <p:sp>
              <p:nvSpPr>
                <p:cNvPr id="2487" name="Google Shape;248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03" name="Google Shape;2503;g280d47541b4_0_2516"/>
              <p:cNvGrpSpPr/>
              <p:nvPr/>
            </p:nvGrpSpPr>
            <p:grpSpPr>
              <a:xfrm>
                <a:off x="2159414" y="3819188"/>
                <a:ext cx="2606105" cy="49200"/>
                <a:chOff x="2159414" y="3486447"/>
                <a:chExt cx="2606105" cy="49200"/>
              </a:xfrm>
            </p:grpSpPr>
            <p:sp>
              <p:nvSpPr>
                <p:cNvPr id="2504" name="Google Shape;250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20" name="Google Shape;2520;g280d47541b4_0_2516"/>
              <p:cNvGrpSpPr/>
              <p:nvPr/>
            </p:nvGrpSpPr>
            <p:grpSpPr>
              <a:xfrm>
                <a:off x="2159414" y="3983540"/>
                <a:ext cx="2606105" cy="49200"/>
                <a:chOff x="2159414" y="3486447"/>
                <a:chExt cx="2606105" cy="49200"/>
              </a:xfrm>
            </p:grpSpPr>
            <p:sp>
              <p:nvSpPr>
                <p:cNvPr id="2521" name="Google Shape;252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37" name="Google Shape;2537;g280d47541b4_0_2516"/>
              <p:cNvGrpSpPr/>
              <p:nvPr/>
            </p:nvGrpSpPr>
            <p:grpSpPr>
              <a:xfrm>
                <a:off x="2159414" y="4157747"/>
                <a:ext cx="2606105" cy="49200"/>
                <a:chOff x="2159414" y="3486447"/>
                <a:chExt cx="2606105" cy="49200"/>
              </a:xfrm>
            </p:grpSpPr>
            <p:sp>
              <p:nvSpPr>
                <p:cNvPr id="2538" name="Google Shape;253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554" name="Google Shape;2554;g280d47541b4_0_2516"/>
            <p:cNvGrpSpPr/>
            <p:nvPr/>
          </p:nvGrpSpPr>
          <p:grpSpPr>
            <a:xfrm>
              <a:off x="5927502" y="1318161"/>
              <a:ext cx="2377550" cy="653782"/>
              <a:chOff x="2159414" y="3486447"/>
              <a:chExt cx="2606105" cy="720500"/>
            </a:xfrm>
          </p:grpSpPr>
          <p:grpSp>
            <p:nvGrpSpPr>
              <p:cNvPr id="2555" name="Google Shape;2555;g280d47541b4_0_2516"/>
              <p:cNvGrpSpPr/>
              <p:nvPr/>
            </p:nvGrpSpPr>
            <p:grpSpPr>
              <a:xfrm>
                <a:off x="2159414" y="3486447"/>
                <a:ext cx="2606105" cy="49200"/>
                <a:chOff x="2159414" y="3486447"/>
                <a:chExt cx="2606105" cy="49200"/>
              </a:xfrm>
            </p:grpSpPr>
            <p:sp>
              <p:nvSpPr>
                <p:cNvPr id="2556" name="Google Shape;255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72" name="Google Shape;2572;g280d47541b4_0_2516"/>
              <p:cNvGrpSpPr/>
              <p:nvPr/>
            </p:nvGrpSpPr>
            <p:grpSpPr>
              <a:xfrm>
                <a:off x="2159414" y="3652838"/>
                <a:ext cx="2606105" cy="49200"/>
                <a:chOff x="2159414" y="3486447"/>
                <a:chExt cx="2606105" cy="49200"/>
              </a:xfrm>
            </p:grpSpPr>
            <p:sp>
              <p:nvSpPr>
                <p:cNvPr id="2573" name="Google Shape;2573;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89" name="Google Shape;2589;g280d47541b4_0_2516"/>
              <p:cNvGrpSpPr/>
              <p:nvPr/>
            </p:nvGrpSpPr>
            <p:grpSpPr>
              <a:xfrm>
                <a:off x="2159414" y="3819188"/>
                <a:ext cx="2606105" cy="49200"/>
                <a:chOff x="2159414" y="3486447"/>
                <a:chExt cx="2606105" cy="49200"/>
              </a:xfrm>
            </p:grpSpPr>
            <p:sp>
              <p:nvSpPr>
                <p:cNvPr id="2590" name="Google Shape;2590;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06" name="Google Shape;2606;g280d47541b4_0_2516"/>
              <p:cNvGrpSpPr/>
              <p:nvPr/>
            </p:nvGrpSpPr>
            <p:grpSpPr>
              <a:xfrm>
                <a:off x="2159414" y="3983540"/>
                <a:ext cx="2606105" cy="49200"/>
                <a:chOff x="2159414" y="3486447"/>
                <a:chExt cx="2606105" cy="49200"/>
              </a:xfrm>
            </p:grpSpPr>
            <p:sp>
              <p:nvSpPr>
                <p:cNvPr id="2607" name="Google Shape;2607;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23" name="Google Shape;2623;g280d47541b4_0_2516"/>
              <p:cNvGrpSpPr/>
              <p:nvPr/>
            </p:nvGrpSpPr>
            <p:grpSpPr>
              <a:xfrm>
                <a:off x="2159414" y="4157747"/>
                <a:ext cx="2606105" cy="49200"/>
                <a:chOff x="2159414" y="3486447"/>
                <a:chExt cx="2606105" cy="49200"/>
              </a:xfrm>
            </p:grpSpPr>
            <p:sp>
              <p:nvSpPr>
                <p:cNvPr id="2624" name="Google Shape;2624;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2640" name="Google Shape;2640;g280d47541b4_0_2516"/>
            <p:cNvGrpSpPr/>
            <p:nvPr/>
          </p:nvGrpSpPr>
          <p:grpSpPr>
            <a:xfrm>
              <a:off x="5927502" y="2084668"/>
              <a:ext cx="2377550" cy="44644"/>
              <a:chOff x="2159414" y="3486447"/>
              <a:chExt cx="2606105" cy="49200"/>
            </a:xfrm>
          </p:grpSpPr>
          <p:sp>
            <p:nvSpPr>
              <p:cNvPr id="2641" name="Google Shape;2641;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57" name="Google Shape;2657;g280d47541b4_0_2516"/>
            <p:cNvGrpSpPr/>
            <p:nvPr/>
          </p:nvGrpSpPr>
          <p:grpSpPr>
            <a:xfrm>
              <a:off x="5927502" y="2235651"/>
              <a:ext cx="2377550" cy="44644"/>
              <a:chOff x="2159414" y="3486447"/>
              <a:chExt cx="2606105" cy="49200"/>
            </a:xfrm>
          </p:grpSpPr>
          <p:sp>
            <p:nvSpPr>
              <p:cNvPr id="2658" name="Google Shape;2658;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74" name="Google Shape;2674;g280d47541b4_0_2516"/>
            <p:cNvGrpSpPr/>
            <p:nvPr/>
          </p:nvGrpSpPr>
          <p:grpSpPr>
            <a:xfrm>
              <a:off x="5927502" y="2386597"/>
              <a:ext cx="2377550" cy="44644"/>
              <a:chOff x="2159414" y="3486447"/>
              <a:chExt cx="2606105" cy="49200"/>
            </a:xfrm>
          </p:grpSpPr>
          <p:sp>
            <p:nvSpPr>
              <p:cNvPr id="2675" name="Google Shape;2675;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691" name="Google Shape;2691;g280d47541b4_0_2516"/>
            <p:cNvGrpSpPr/>
            <p:nvPr/>
          </p:nvGrpSpPr>
          <p:grpSpPr>
            <a:xfrm>
              <a:off x="5927502" y="2535730"/>
              <a:ext cx="2377550" cy="44644"/>
              <a:chOff x="2159414" y="3486447"/>
              <a:chExt cx="2606105" cy="49200"/>
            </a:xfrm>
          </p:grpSpPr>
          <p:sp>
            <p:nvSpPr>
              <p:cNvPr id="2692" name="Google Shape;2692;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08" name="Google Shape;2708;g280d47541b4_0_2516"/>
            <p:cNvGrpSpPr/>
            <p:nvPr/>
          </p:nvGrpSpPr>
          <p:grpSpPr>
            <a:xfrm>
              <a:off x="5927502" y="2693806"/>
              <a:ext cx="2377550" cy="44644"/>
              <a:chOff x="2159414" y="3486447"/>
              <a:chExt cx="2606105" cy="49200"/>
            </a:xfrm>
          </p:grpSpPr>
          <p:sp>
            <p:nvSpPr>
              <p:cNvPr id="2709" name="Google Shape;2709;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5" name="Google Shape;2725;g280d47541b4_0_2516"/>
            <p:cNvGrpSpPr/>
            <p:nvPr/>
          </p:nvGrpSpPr>
          <p:grpSpPr>
            <a:xfrm>
              <a:off x="5927502" y="2851881"/>
              <a:ext cx="2377550" cy="44644"/>
              <a:chOff x="2159414" y="3486447"/>
              <a:chExt cx="2606105" cy="49200"/>
            </a:xfrm>
          </p:grpSpPr>
          <p:sp>
            <p:nvSpPr>
              <p:cNvPr id="2726" name="Google Shape;2726;g280d47541b4_0_25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g280d47541b4_0_25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g280d47541b4_0_25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g280d47541b4_0_25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g280d47541b4_0_25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g280d47541b4_0_25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g280d47541b4_0_25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g280d47541b4_0_25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g280d47541b4_0_25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g280d47541b4_0_25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g280d47541b4_0_25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g280d47541b4_0_25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g280d47541b4_0_25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g280d47541b4_0_25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g280d47541b4_0_25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g280d47541b4_0_25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742" name="Google Shape;2742;g280d47541b4_0_251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43" name="Google Shape;2743;g280d47541b4_0_251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4" name="Google Shape;2744;g280d47541b4_0_251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745" name="Google Shape;2745;g280d47541b4_0_251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46" name="Google Shape;2746;g280d47541b4_0_2516"/>
          <p:cNvGrpSpPr/>
          <p:nvPr/>
        </p:nvGrpSpPr>
        <p:grpSpPr>
          <a:xfrm>
            <a:off x="8041173" y="4778596"/>
            <a:ext cx="598277" cy="170409"/>
            <a:chOff x="238125" y="1822850"/>
            <a:chExt cx="7080200" cy="2016675"/>
          </a:xfrm>
        </p:grpSpPr>
        <p:sp>
          <p:nvSpPr>
            <p:cNvPr id="2747" name="Google Shape;2747;g280d47541b4_0_25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g280d47541b4_0_25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g280d47541b4_0_25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g280d47541b4_0_25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g280d47541b4_0_25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g280d47541b4_0_25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g280d47541b4_0_25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54" name="Google Shape;2754;g280d47541b4_0_25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55" name="Shape 2755"/>
        <p:cNvGrpSpPr/>
        <p:nvPr/>
      </p:nvGrpSpPr>
      <p:grpSpPr>
        <a:xfrm>
          <a:off x="0" y="0"/>
          <a:ext cx="0" cy="0"/>
          <a:chOff x="0" y="0"/>
          <a:chExt cx="0" cy="0"/>
        </a:xfrm>
      </p:grpSpPr>
      <p:sp>
        <p:nvSpPr>
          <p:cNvPr id="2756" name="Google Shape;2756;g280d47541b4_0_28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57" name="Google Shape;2757;g280d47541b4_0_28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758" name="Google Shape;2758;g280d47541b4_0_2806"/>
          <p:cNvGrpSpPr/>
          <p:nvPr/>
        </p:nvGrpSpPr>
        <p:grpSpPr>
          <a:xfrm>
            <a:off x="8041173" y="4778596"/>
            <a:ext cx="598277" cy="170409"/>
            <a:chOff x="238125" y="1822850"/>
            <a:chExt cx="7080200" cy="2016675"/>
          </a:xfrm>
        </p:grpSpPr>
        <p:sp>
          <p:nvSpPr>
            <p:cNvPr id="2759" name="Google Shape;2759;g280d47541b4_0_28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g280d47541b4_0_28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g280d47541b4_0_28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g280d47541b4_0_28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g280d47541b4_0_28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g280d47541b4_0_28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g280d47541b4_0_28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6" name="Google Shape;2766;g280d47541b4_0_28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767" name="Shape 2767"/>
        <p:cNvGrpSpPr/>
        <p:nvPr/>
      </p:nvGrpSpPr>
      <p:grpSpPr>
        <a:xfrm>
          <a:off x="0" y="0"/>
          <a:ext cx="0" cy="0"/>
          <a:chOff x="0" y="0"/>
          <a:chExt cx="0" cy="0"/>
        </a:xfrm>
      </p:grpSpPr>
      <p:sp>
        <p:nvSpPr>
          <p:cNvPr id="2768" name="Google Shape;2768;g280d47541b4_0_2818"/>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g280d47541b4_0_2818"/>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2770" name="Google Shape;2770;g280d47541b4_0_2818"/>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2771" name="Google Shape;2771;g280d47541b4_0_2818"/>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772" name="Google Shape;2772;g280d47541b4_0_28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3" name="Google Shape;2773;g280d47541b4_0_28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4" name="Google Shape;2774;g280d47541b4_0_28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775" name="Shape 2775"/>
        <p:cNvGrpSpPr/>
        <p:nvPr/>
      </p:nvGrpSpPr>
      <p:grpSpPr>
        <a:xfrm>
          <a:off x="0" y="0"/>
          <a:ext cx="0" cy="0"/>
          <a:chOff x="0" y="0"/>
          <a:chExt cx="0" cy="0"/>
        </a:xfrm>
      </p:grpSpPr>
      <p:sp>
        <p:nvSpPr>
          <p:cNvPr id="2776" name="Google Shape;2776;g280d47541b4_0_28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7" name="Google Shape;2777;g280d47541b4_0_2826"/>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2778" name="Google Shape;2778;g280d47541b4_0_282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779" name="Google Shape;2779;g280d47541b4_0_282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2780" name="Shape 2780"/>
        <p:cNvGrpSpPr/>
        <p:nvPr/>
      </p:nvGrpSpPr>
      <p:grpSpPr>
        <a:xfrm>
          <a:off x="0" y="0"/>
          <a:ext cx="0" cy="0"/>
          <a:chOff x="0" y="0"/>
          <a:chExt cx="0" cy="0"/>
        </a:xfrm>
      </p:grpSpPr>
      <p:grpSp>
        <p:nvGrpSpPr>
          <p:cNvPr id="2781" name="Google Shape;2781;g280d47541b4_0_2831"/>
          <p:cNvGrpSpPr/>
          <p:nvPr/>
        </p:nvGrpSpPr>
        <p:grpSpPr>
          <a:xfrm>
            <a:off x="3698727" y="6"/>
            <a:ext cx="3697033" cy="5143642"/>
            <a:chOff x="1926275" y="238125"/>
            <a:chExt cx="3765950" cy="5239525"/>
          </a:xfrm>
        </p:grpSpPr>
        <p:sp>
          <p:nvSpPr>
            <p:cNvPr id="2782" name="Google Shape;2782;g280d47541b4_0_283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g280d47541b4_0_283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g280d47541b4_0_283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g280d47541b4_0_283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g280d47541b4_0_283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g280d47541b4_0_283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g280d47541b4_0_283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g280d47541b4_0_283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g280d47541b4_0_283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g280d47541b4_0_283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g280d47541b4_0_283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g280d47541b4_0_283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g280d47541b4_0_283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g280d47541b4_0_283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g280d47541b4_0_283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g280d47541b4_0_283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g280d47541b4_0_283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g280d47541b4_0_283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g280d47541b4_0_283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g280d47541b4_0_283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g280d47541b4_0_283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g280d47541b4_0_283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g280d47541b4_0_283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g280d47541b4_0_283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g280d47541b4_0_283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g280d47541b4_0_283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g280d47541b4_0_283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g280d47541b4_0_283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g280d47541b4_0_283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g280d47541b4_0_283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g280d47541b4_0_283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g280d47541b4_0_283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g280d47541b4_0_283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g280d47541b4_0_283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g280d47541b4_0_283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g280d47541b4_0_283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g280d47541b4_0_283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g280d47541b4_0_283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g280d47541b4_0_283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g280d47541b4_0_283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g280d47541b4_0_283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g280d47541b4_0_283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g280d47541b4_0_283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g280d47541b4_0_283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g280d47541b4_0_283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g280d47541b4_0_283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g280d47541b4_0_283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g280d47541b4_0_283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g280d47541b4_0_283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g280d47541b4_0_283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g280d47541b4_0_283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g280d47541b4_0_283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g280d47541b4_0_283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g280d47541b4_0_283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g280d47541b4_0_283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g280d47541b4_0_283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g280d47541b4_0_283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g280d47541b4_0_283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g280d47541b4_0_283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g280d47541b4_0_283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42" name="Google Shape;2842;g280d47541b4_0_283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g280d47541b4_0_28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44" name="Google Shape;2844;g280d47541b4_0_2831"/>
          <p:cNvGrpSpPr/>
          <p:nvPr/>
        </p:nvGrpSpPr>
        <p:grpSpPr>
          <a:xfrm>
            <a:off x="1285921" y="2144122"/>
            <a:ext cx="2868897" cy="817157"/>
            <a:chOff x="238125" y="1822850"/>
            <a:chExt cx="7080200" cy="2016675"/>
          </a:xfrm>
        </p:grpSpPr>
        <p:sp>
          <p:nvSpPr>
            <p:cNvPr id="2845" name="Google Shape;2845;g280d47541b4_0_28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g280d47541b4_0_28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g280d47541b4_0_28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g280d47541b4_0_28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g280d47541b4_0_28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g280d47541b4_0_28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g280d47541b4_0_28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52" name="Google Shape;2852;g280d47541b4_0_283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2853" name="Google Shape;2853;g280d47541b4_0_283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2854" name="Shape 2854"/>
        <p:cNvGrpSpPr/>
        <p:nvPr/>
      </p:nvGrpSpPr>
      <p:grpSpPr>
        <a:xfrm>
          <a:off x="0" y="0"/>
          <a:ext cx="0" cy="0"/>
          <a:chOff x="0" y="0"/>
          <a:chExt cx="0" cy="0"/>
        </a:xfrm>
      </p:grpSpPr>
      <p:sp>
        <p:nvSpPr>
          <p:cNvPr id="2855" name="Google Shape;2855;g280d47541b4_0_2905"/>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g280d47541b4_0_2905"/>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57" name="Google Shape;2857;g280d47541b4_0_2905"/>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2858" name="Google Shape;2858;g280d47541b4_0_2905"/>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6862"/>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2859" name="Shape 2859"/>
        <p:cNvGrpSpPr/>
        <p:nvPr/>
      </p:nvGrpSpPr>
      <p:grpSpPr>
        <a:xfrm>
          <a:off x="0" y="0"/>
          <a:ext cx="0" cy="0"/>
          <a:chOff x="0" y="0"/>
          <a:chExt cx="0" cy="0"/>
        </a:xfrm>
      </p:grpSpPr>
      <p:sp>
        <p:nvSpPr>
          <p:cNvPr id="2860" name="Google Shape;2860;g280d47541b4_0_291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2861" name="Google Shape;2861;g280d47541b4_0_291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862" name="Google Shape;2862;g280d47541b4_0_2910"/>
          <p:cNvGrpSpPr/>
          <p:nvPr/>
        </p:nvGrpSpPr>
        <p:grpSpPr>
          <a:xfrm>
            <a:off x="455001" y="401909"/>
            <a:ext cx="908390" cy="258739"/>
            <a:chOff x="238125" y="1822850"/>
            <a:chExt cx="7080200" cy="2016675"/>
          </a:xfrm>
        </p:grpSpPr>
        <p:sp>
          <p:nvSpPr>
            <p:cNvPr id="2863" name="Google Shape;2863;g280d47541b4_0_29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g280d47541b4_0_29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g280d47541b4_0_29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g280d47541b4_0_29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g280d47541b4_0_29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g280d47541b4_0_29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g280d47541b4_0_29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870" name="Google Shape;2870;g280d47541b4_0_291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2871" name="Shape 2871"/>
        <p:cNvGrpSpPr/>
        <p:nvPr/>
      </p:nvGrpSpPr>
      <p:grpSpPr>
        <a:xfrm>
          <a:off x="0" y="0"/>
          <a:ext cx="0" cy="0"/>
          <a:chOff x="0" y="0"/>
          <a:chExt cx="0" cy="0"/>
        </a:xfrm>
      </p:grpSpPr>
      <p:sp>
        <p:nvSpPr>
          <p:cNvPr id="2872" name="Google Shape;2872;g280d47541b4_0_2922"/>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3" name="Google Shape;2873;g280d47541b4_0_2922"/>
          <p:cNvPicPr preferRelativeResize="0"/>
          <p:nvPr/>
        </p:nvPicPr>
        <p:blipFill rotWithShape="1">
          <a:blip r:embed="rId2">
            <a:alphaModFix/>
          </a:blip>
          <a:srcRect b="18086" l="0" r="4251" t="18093"/>
          <a:stretch/>
        </p:blipFill>
        <p:spPr>
          <a:xfrm>
            <a:off x="6292663" y="0"/>
            <a:ext cx="1425900" cy="1425900"/>
          </a:xfrm>
          <a:prstGeom prst="ellipse">
            <a:avLst/>
          </a:prstGeom>
          <a:noFill/>
          <a:ln>
            <a:noFill/>
          </a:ln>
        </p:spPr>
      </p:pic>
      <p:sp>
        <p:nvSpPr>
          <p:cNvPr id="2874" name="Google Shape;2874;g280d47541b4_0_2922"/>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2875" name="Google Shape;2875;g280d47541b4_0_2922"/>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2876" name="Google Shape;2876;g280d47541b4_0_2922"/>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g280d47541b4_0_2922"/>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g280d47541b4_0_2922"/>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879" name="Google Shape;2879;g280d47541b4_0_2922"/>
          <p:cNvPicPr preferRelativeResize="0"/>
          <p:nvPr/>
        </p:nvPicPr>
        <p:blipFill rotWithShape="1">
          <a:blip r:embed="rId3">
            <a:alphaModFix/>
          </a:blip>
          <a:srcRect b="24544" l="33473" r="24193" t="11983"/>
          <a:stretch/>
        </p:blipFill>
        <p:spPr>
          <a:xfrm>
            <a:off x="7718500" y="1425500"/>
            <a:ext cx="1425776" cy="1425899"/>
          </a:xfrm>
          <a:prstGeom prst="rect">
            <a:avLst/>
          </a:prstGeom>
          <a:noFill/>
          <a:ln>
            <a:noFill/>
          </a:ln>
        </p:spPr>
      </p:pic>
      <p:pic>
        <p:nvPicPr>
          <p:cNvPr id="2880" name="Google Shape;2880;g280d47541b4_0_2922"/>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2881" name="Google Shape;2881;g280d47541b4_0_2922"/>
          <p:cNvGrpSpPr/>
          <p:nvPr/>
        </p:nvGrpSpPr>
        <p:grpSpPr>
          <a:xfrm>
            <a:off x="5825945" y="3085919"/>
            <a:ext cx="1376700" cy="330600"/>
            <a:chOff x="5457350" y="2701375"/>
            <a:chExt cx="1376700" cy="330600"/>
          </a:xfrm>
        </p:grpSpPr>
        <p:sp>
          <p:nvSpPr>
            <p:cNvPr id="2882" name="Google Shape;2882;g280d47541b4_0_2922"/>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2883" name="Google Shape;2883;g280d47541b4_0_2922"/>
            <p:cNvGrpSpPr/>
            <p:nvPr/>
          </p:nvGrpSpPr>
          <p:grpSpPr>
            <a:xfrm>
              <a:off x="5541202" y="2774463"/>
              <a:ext cx="183000" cy="183000"/>
              <a:chOff x="5541202" y="2774463"/>
              <a:chExt cx="183000" cy="183000"/>
            </a:xfrm>
          </p:grpSpPr>
          <p:sp>
            <p:nvSpPr>
              <p:cNvPr id="2884" name="Google Shape;2884;g280d47541b4_0_2922"/>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g280d47541b4_0_2922"/>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886" name="Google Shape;2886;g280d47541b4_0_2922"/>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887" name="Google Shape;2887;g280d47541b4_0_2922"/>
          <p:cNvGrpSpPr/>
          <p:nvPr/>
        </p:nvGrpSpPr>
        <p:grpSpPr>
          <a:xfrm>
            <a:off x="2446250" y="4626181"/>
            <a:ext cx="845188" cy="162953"/>
            <a:chOff x="3701600" y="2570125"/>
            <a:chExt cx="1503625" cy="289900"/>
          </a:xfrm>
        </p:grpSpPr>
        <p:sp>
          <p:nvSpPr>
            <p:cNvPr id="2888" name="Google Shape;288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0" name="Google Shape;2900;g280d47541b4_0_2922"/>
          <p:cNvGrpSpPr/>
          <p:nvPr/>
        </p:nvGrpSpPr>
        <p:grpSpPr>
          <a:xfrm>
            <a:off x="5267233" y="4595311"/>
            <a:ext cx="908377" cy="201300"/>
            <a:chOff x="5577025" y="2564875"/>
            <a:chExt cx="1764525" cy="390950"/>
          </a:xfrm>
        </p:grpSpPr>
        <p:sp>
          <p:nvSpPr>
            <p:cNvPr id="2901" name="Google Shape;2901;g280d47541b4_0_2922"/>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g280d47541b4_0_2922"/>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g280d47541b4_0_2922"/>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g280d47541b4_0_2922"/>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g280d47541b4_0_2922"/>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g280d47541b4_0_2922"/>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g280d47541b4_0_2922"/>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g280d47541b4_0_2922"/>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g280d47541b4_0_2922"/>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g280d47541b4_0_2922"/>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g280d47541b4_0_2922"/>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g280d47541b4_0_2922"/>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g280d47541b4_0_2922"/>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g280d47541b4_0_2922"/>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g280d47541b4_0_2922"/>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g280d47541b4_0_2922"/>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7" name="Google Shape;2917;g280d47541b4_0_2922"/>
          <p:cNvGrpSpPr/>
          <p:nvPr/>
        </p:nvGrpSpPr>
        <p:grpSpPr>
          <a:xfrm>
            <a:off x="3882459" y="4590168"/>
            <a:ext cx="682107" cy="266863"/>
            <a:chOff x="238125" y="2500825"/>
            <a:chExt cx="1678825" cy="656650"/>
          </a:xfrm>
        </p:grpSpPr>
        <p:sp>
          <p:nvSpPr>
            <p:cNvPr id="2918" name="Google Shape;2918;g280d47541b4_0_2922"/>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g280d47541b4_0_2922"/>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g280d47541b4_0_2922"/>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g280d47541b4_0_2922"/>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g280d47541b4_0_2922"/>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g280d47541b4_0_2922"/>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g280d47541b4_0_2922"/>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g280d47541b4_0_2922"/>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g280d47541b4_0_2922"/>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g280d47541b4_0_2922"/>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g280d47541b4_0_2922"/>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g280d47541b4_0_2922"/>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g280d47541b4_0_2922"/>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g280d47541b4_0_2922"/>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g280d47541b4_0_2922"/>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g280d47541b4_0_2922"/>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g280d47541b4_0_2922"/>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g280d47541b4_0_2922"/>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g280d47541b4_0_2922"/>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7" name="Google Shape;2937;g280d47541b4_0_2922"/>
          <p:cNvGrpSpPr/>
          <p:nvPr/>
        </p:nvGrpSpPr>
        <p:grpSpPr>
          <a:xfrm>
            <a:off x="6779578" y="4626181"/>
            <a:ext cx="845188" cy="162953"/>
            <a:chOff x="3701600" y="2570125"/>
            <a:chExt cx="1503625" cy="289900"/>
          </a:xfrm>
        </p:grpSpPr>
        <p:sp>
          <p:nvSpPr>
            <p:cNvPr id="2938" name="Google Shape;2938;g280d47541b4_0_2922"/>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g280d47541b4_0_2922"/>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g280d47541b4_0_2922"/>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g280d47541b4_0_2922"/>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g280d47541b4_0_2922"/>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g280d47541b4_0_2922"/>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g280d47541b4_0_2922"/>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g280d47541b4_0_2922"/>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6" name="Google Shape;2946;g280d47541b4_0_2922"/>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7" name="Google Shape;2947;g280d47541b4_0_2922"/>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g280d47541b4_0_2922"/>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g280d47541b4_0_2922"/>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50" name="Google Shape;2950;g280d47541b4_0_2922"/>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g280d47541b4_0_2922"/>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2952" name="Google Shape;2952;g280d47541b4_0_2922"/>
          <p:cNvGrpSpPr/>
          <p:nvPr/>
        </p:nvGrpSpPr>
        <p:grpSpPr>
          <a:xfrm>
            <a:off x="6292189" y="1426141"/>
            <a:ext cx="1425849" cy="1425202"/>
            <a:chOff x="1189450" y="238125"/>
            <a:chExt cx="5177375" cy="5175025"/>
          </a:xfrm>
        </p:grpSpPr>
        <p:sp>
          <p:nvSpPr>
            <p:cNvPr id="2953" name="Google Shape;2953;g280d47541b4_0_292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g280d47541b4_0_292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g280d47541b4_0_292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g280d47541b4_0_292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g280d47541b4_0_292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g280d47541b4_0_292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g280d47541b4_0_292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g280d47541b4_0_292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g280d47541b4_0_292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g280d47541b4_0_292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g280d47541b4_0_292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g280d47541b4_0_292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g280d47541b4_0_292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g280d47541b4_0_292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g280d47541b4_0_292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g280d47541b4_0_292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g280d47541b4_0_292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g280d47541b4_0_292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g280d47541b4_0_292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g280d47541b4_0_292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g280d47541b4_0_292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g280d47541b4_0_292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g280d47541b4_0_292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g280d47541b4_0_292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g280d47541b4_0_292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g280d47541b4_0_292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g280d47541b4_0_292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g280d47541b4_0_292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g280d47541b4_0_292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g280d47541b4_0_292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g280d47541b4_0_292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g280d47541b4_0_292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g280d47541b4_0_292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g280d47541b4_0_292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g280d47541b4_0_292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g280d47541b4_0_292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g280d47541b4_0_292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g280d47541b4_0_292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g280d47541b4_0_292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g280d47541b4_0_292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g280d47541b4_0_292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g280d47541b4_0_292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g280d47541b4_0_292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g280d47541b4_0_292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g280d47541b4_0_292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g280d47541b4_0_292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g280d47541b4_0_292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g280d47541b4_0_292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g280d47541b4_0_292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g280d47541b4_0_292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g280d47541b4_0_292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g280d47541b4_0_292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g280d47541b4_0_292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g280d47541b4_0_292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g280d47541b4_0_292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g280d47541b4_0_292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g280d47541b4_0_292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g280d47541b4_0_292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g280d47541b4_0_292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g280d47541b4_0_292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g280d47541b4_0_292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g280d47541b4_0_292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g280d47541b4_0_292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g280d47541b4_0_292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g280d47541b4_0_292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g280d47541b4_0_292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g280d47541b4_0_292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g280d47541b4_0_292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g280d47541b4_0_292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g280d47541b4_0_292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g280d47541b4_0_292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g280d47541b4_0_292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g280d47541b4_0_292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g280d47541b4_0_292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g280d47541b4_0_292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g280d47541b4_0_292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g280d47541b4_0_292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g280d47541b4_0_292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g280d47541b4_0_292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g280d47541b4_0_292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g280d47541b4_0_292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g280d47541b4_0_292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g280d47541b4_0_292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g280d47541b4_0_292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g280d47541b4_0_292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g280d47541b4_0_292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g280d47541b4_0_292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g280d47541b4_0_292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g280d47541b4_0_292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g280d47541b4_0_292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g280d47541b4_0_292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g280d47541b4_0_292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g280d47541b4_0_292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g280d47541b4_0_292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g280d47541b4_0_292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g280d47541b4_0_292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g280d47541b4_0_292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g280d47541b4_0_292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g280d47541b4_0_292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g280d47541b4_0_292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g280d47541b4_0_292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g280d47541b4_0_292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g280d47541b4_0_292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g280d47541b4_0_292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g280d47541b4_0_292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g280d47541b4_0_292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g280d47541b4_0_292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g280d47541b4_0_292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g280d47541b4_0_292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g280d47541b4_0_292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g280d47541b4_0_292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g280d47541b4_0_292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g280d47541b4_0_292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g280d47541b4_0_292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g280d47541b4_0_292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g280d47541b4_0_292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g280d47541b4_0_292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g280d47541b4_0_292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g280d47541b4_0_292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g280d47541b4_0_292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g280d47541b4_0_292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g280d47541b4_0_292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g280d47541b4_0_292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g280d47541b4_0_292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g280d47541b4_0_292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g280d47541b4_0_292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g280d47541b4_0_292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g280d47541b4_0_292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g280d47541b4_0_292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g280d47541b4_0_292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g280d47541b4_0_292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g280d47541b4_0_292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g280d47541b4_0_292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g280d47541b4_0_292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g280d47541b4_0_292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g280d47541b4_0_292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g280d47541b4_0_292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g280d47541b4_0_292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g280d47541b4_0_292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g280d47541b4_0_292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g280d47541b4_0_292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g280d47541b4_0_292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g280d47541b4_0_292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g280d47541b4_0_292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g280d47541b4_0_292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g280d47541b4_0_292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g280d47541b4_0_292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g280d47541b4_0_292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g280d47541b4_0_292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g280d47541b4_0_292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g280d47541b4_0_292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g280d47541b4_0_292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g280d47541b4_0_292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g280d47541b4_0_292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g280d47541b4_0_292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g280d47541b4_0_292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g280d47541b4_0_292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g280d47541b4_0_292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g280d47541b4_0_292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g280d47541b4_0_292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g280d47541b4_0_292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g280d47541b4_0_292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g280d47541b4_0_292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g280d47541b4_0_292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g280d47541b4_0_292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g280d47541b4_0_292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g280d47541b4_0_292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g280d47541b4_0_292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g280d47541b4_0_292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g280d47541b4_0_292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g280d47541b4_0_292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g280d47541b4_0_292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g280d47541b4_0_292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g280d47541b4_0_292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g280d47541b4_0_292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g280d47541b4_0_292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g280d47541b4_0_292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g280d47541b4_0_292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g280d47541b4_0_292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g280d47541b4_0_292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g280d47541b4_0_292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g280d47541b4_0_292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g280d47541b4_0_292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g280d47541b4_0_292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g280d47541b4_0_292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g280d47541b4_0_292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g280d47541b4_0_292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g280d47541b4_0_292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g280d47541b4_0_292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g280d47541b4_0_292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g280d47541b4_0_292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g280d47541b4_0_292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g280d47541b4_0_292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g280d47541b4_0_292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g280d47541b4_0_292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g280d47541b4_0_292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g280d47541b4_0_292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g280d47541b4_0_292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g280d47541b4_0_292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g280d47541b4_0_292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g280d47541b4_0_292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g280d47541b4_0_292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g280d47541b4_0_292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g280d47541b4_0_292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g280d47541b4_0_292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g280d47541b4_0_292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g280d47541b4_0_292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g280d47541b4_0_292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g280d47541b4_0_292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g280d47541b4_0_292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g280d47541b4_0_292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g280d47541b4_0_292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g280d47541b4_0_292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g280d47541b4_0_292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g280d47541b4_0_292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g280d47541b4_0_292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g280d47541b4_0_292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g280d47541b4_0_292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g280d47541b4_0_292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g280d47541b4_0_292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g280d47541b4_0_292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g280d47541b4_0_292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g280d47541b4_0_292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g280d47541b4_0_292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g280d47541b4_0_292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g280d47541b4_0_292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g280d47541b4_0_292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g280d47541b4_0_292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g280d47541b4_0_292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g280d47541b4_0_292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g280d47541b4_0_292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g280d47541b4_0_292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g280d47541b4_0_292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g280d47541b4_0_292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g280d47541b4_0_292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g280d47541b4_0_292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g280d47541b4_0_292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g280d47541b4_0_292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g280d47541b4_0_292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g280d47541b4_0_292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g280d47541b4_0_292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g280d47541b4_0_292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g280d47541b4_0_292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g280d47541b4_0_292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g280d47541b4_0_292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g280d47541b4_0_292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g280d47541b4_0_292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g280d47541b4_0_292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g280d47541b4_0_292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g280d47541b4_0_292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g280d47541b4_0_292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g280d47541b4_0_292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g280d47541b4_0_292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g280d47541b4_0_292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g280d47541b4_0_292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g280d47541b4_0_292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g280d47541b4_0_292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g280d47541b4_0_292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g280d47541b4_0_292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g280d47541b4_0_292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g280d47541b4_0_292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g280d47541b4_0_292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g280d47541b4_0_292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g280d47541b4_0_292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g280d47541b4_0_292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g280d47541b4_0_292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g280d47541b4_0_292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g280d47541b4_0_292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g280d47541b4_0_292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g280d47541b4_0_292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g280d47541b4_0_292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g280d47541b4_0_292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g280d47541b4_0_292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g280d47541b4_0_292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g280d47541b4_0_292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g280d47541b4_0_292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g280d47541b4_0_292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g280d47541b4_0_292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g280d47541b4_0_292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g280d47541b4_0_292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g280d47541b4_0_292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g280d47541b4_0_292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g280d47541b4_0_292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g280d47541b4_0_292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g280d47541b4_0_292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g280d47541b4_0_292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g280d47541b4_0_292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g280d47541b4_0_292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g280d47541b4_0_292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g280d47541b4_0_292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g280d47541b4_0_292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g280d47541b4_0_292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g280d47541b4_0_292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g280d47541b4_0_292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g280d47541b4_0_292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g280d47541b4_0_292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g280d47541b4_0_292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g280d47541b4_0_292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g280d47541b4_0_292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g280d47541b4_0_292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g280d47541b4_0_292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g280d47541b4_0_292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g280d47541b4_0_292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g280d47541b4_0_292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g280d47541b4_0_292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g280d47541b4_0_292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g280d47541b4_0_292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g280d47541b4_0_292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g280d47541b4_0_292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g280d47541b4_0_292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g280d47541b4_0_292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g280d47541b4_0_292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g280d47541b4_0_292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g280d47541b4_0_292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g280d47541b4_0_292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g280d47541b4_0_292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g280d47541b4_0_292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g280d47541b4_0_292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g280d47541b4_0_292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g280d47541b4_0_292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g280d47541b4_0_292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g280d47541b4_0_292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g280d47541b4_0_292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g280d47541b4_0_292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g280d47541b4_0_292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g280d47541b4_0_292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g280d47541b4_0_292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g280d47541b4_0_292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g280d47541b4_0_292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g280d47541b4_0_292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g280d47541b4_0_292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g280d47541b4_0_292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g280d47541b4_0_292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g280d47541b4_0_292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g280d47541b4_0_292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g280d47541b4_0_292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g280d47541b4_0_292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g280d47541b4_0_292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g280d47541b4_0_292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g280d47541b4_0_292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g280d47541b4_0_292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g280d47541b4_0_292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g280d47541b4_0_292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g280d47541b4_0_292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g280d47541b4_0_292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g280d47541b4_0_292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g280d47541b4_0_292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g280d47541b4_0_292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g280d47541b4_0_292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g280d47541b4_0_292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g280d47541b4_0_292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g280d47541b4_0_292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g280d47541b4_0_292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g280d47541b4_0_292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g280d47541b4_0_292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g280d47541b4_0_292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g280d47541b4_0_292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g280d47541b4_0_292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g280d47541b4_0_292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g280d47541b4_0_292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g280d47541b4_0_292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g280d47541b4_0_292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g280d47541b4_0_292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g280d47541b4_0_292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g280d47541b4_0_292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g280d47541b4_0_292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g280d47541b4_0_292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g280d47541b4_0_292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g280d47541b4_0_292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g280d47541b4_0_292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g280d47541b4_0_292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g280d47541b4_0_292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g280d47541b4_0_292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g280d47541b4_0_292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g280d47541b4_0_292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g280d47541b4_0_292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g280d47541b4_0_292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g280d47541b4_0_292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g280d47541b4_0_292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g280d47541b4_0_292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g280d47541b4_0_292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g280d47541b4_0_292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g280d47541b4_0_292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g280d47541b4_0_292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g280d47541b4_0_292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g280d47541b4_0_292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g280d47541b4_0_292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g280d47541b4_0_292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g280d47541b4_0_292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g280d47541b4_0_292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g280d47541b4_0_292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g280d47541b4_0_292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g280d47541b4_0_292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g280d47541b4_0_292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g280d47541b4_0_292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g280d47541b4_0_292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g280d47541b4_0_292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g280d47541b4_0_292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g280d47541b4_0_292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g280d47541b4_0_292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g280d47541b4_0_292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g280d47541b4_0_292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g280d47541b4_0_292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g280d47541b4_0_292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g280d47541b4_0_292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g280d47541b4_0_292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g280d47541b4_0_292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g280d47541b4_0_292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g280d47541b4_0_292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g280d47541b4_0_292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g280d47541b4_0_292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g280d47541b4_0_292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g280d47541b4_0_292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g280d47541b4_0_292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g280d47541b4_0_292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g280d47541b4_0_292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g280d47541b4_0_292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g280d47541b4_0_292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g280d47541b4_0_292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g280d47541b4_0_292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g280d47541b4_0_292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g280d47541b4_0_292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g280d47541b4_0_292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g280d47541b4_0_292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g280d47541b4_0_292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g280d47541b4_0_292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g280d47541b4_0_292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g280d47541b4_0_292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g280d47541b4_0_292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g280d47541b4_0_292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g280d47541b4_0_292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g280d47541b4_0_292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g280d47541b4_0_292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g280d47541b4_0_292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g280d47541b4_0_292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g280d47541b4_0_292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g280d47541b4_0_292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g280d47541b4_0_292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g280d47541b4_0_292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g280d47541b4_0_292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g280d47541b4_0_292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g280d47541b4_0_292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g280d47541b4_0_292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g280d47541b4_0_292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g280d47541b4_0_292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g280d47541b4_0_292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g280d47541b4_0_292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g280d47541b4_0_292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g280d47541b4_0_292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g280d47541b4_0_292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g280d47541b4_0_292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g280d47541b4_0_292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g280d47541b4_0_292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g280d47541b4_0_292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g280d47541b4_0_292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g280d47541b4_0_292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g280d47541b4_0_292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g280d47541b4_0_292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g280d47541b4_0_292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g280d47541b4_0_292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g280d47541b4_0_292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g280d47541b4_0_292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g280d47541b4_0_292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g280d47541b4_0_292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g280d47541b4_0_292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g280d47541b4_0_292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g280d47541b4_0_292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g280d47541b4_0_292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g280d47541b4_0_292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g280d47541b4_0_292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g280d47541b4_0_292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g280d47541b4_0_292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g280d47541b4_0_292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g280d47541b4_0_292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g280d47541b4_0_292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g280d47541b4_0_292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g280d47541b4_0_292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g280d47541b4_0_292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g280d47541b4_0_292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g280d47541b4_0_292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g280d47541b4_0_292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g280d47541b4_0_292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g280d47541b4_0_292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g280d47541b4_0_292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g280d47541b4_0_292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g280d47541b4_0_292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g280d47541b4_0_292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g280d47541b4_0_292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g280d47541b4_0_292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g280d47541b4_0_292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g280d47541b4_0_292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g280d47541b4_0_292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g280d47541b4_0_292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g280d47541b4_0_292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g280d47541b4_0_292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g280d47541b4_0_292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g280d47541b4_0_292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g280d47541b4_0_292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g280d47541b4_0_292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g280d47541b4_0_292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g280d47541b4_0_292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g280d47541b4_0_292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g280d47541b4_0_292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g280d47541b4_0_292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g280d47541b4_0_292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g280d47541b4_0_292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g280d47541b4_0_292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g280d47541b4_0_292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g280d47541b4_0_292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g280d47541b4_0_292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g280d47541b4_0_292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g280d47541b4_0_292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g280d47541b4_0_292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g280d47541b4_0_292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g280d47541b4_0_292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g280d47541b4_0_292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g280d47541b4_0_292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g280d47541b4_0_292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g280d47541b4_0_292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g280d47541b4_0_292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g280d47541b4_0_292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g280d47541b4_0_292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g280d47541b4_0_292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g280d47541b4_0_292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g280d47541b4_0_292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g280d47541b4_0_292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g280d47541b4_0_292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g280d47541b4_0_292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g280d47541b4_0_292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g280d47541b4_0_292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g280d47541b4_0_292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g280d47541b4_0_292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g280d47541b4_0_292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g280d47541b4_0_292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g280d47541b4_0_292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g280d47541b4_0_292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g280d47541b4_0_292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g280d47541b4_0_292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g280d47541b4_0_292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g280d47541b4_0_292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g280d47541b4_0_292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g280d47541b4_0_292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g280d47541b4_0_292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g280d47541b4_0_292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g280d47541b4_0_292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g280d47541b4_0_292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g280d47541b4_0_292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g280d47541b4_0_292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g280d47541b4_0_292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g280d47541b4_0_292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g280d47541b4_0_292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g280d47541b4_0_292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g280d47541b4_0_292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g280d47541b4_0_292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g280d47541b4_0_292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g280d47541b4_0_292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g280d47541b4_0_292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g280d47541b4_0_292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g280d47541b4_0_292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g280d47541b4_0_292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g280d47541b4_0_292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g280d47541b4_0_292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g280d47541b4_0_292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g280d47541b4_0_292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g280d47541b4_0_292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g280d47541b4_0_292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g280d47541b4_0_292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g280d47541b4_0_292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21" name="Google Shape;3521;g280d47541b4_0_2922"/>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522" name="Google Shape;3522;g280d47541b4_0_2922"/>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23" name="Shape 3523"/>
        <p:cNvGrpSpPr/>
        <p:nvPr/>
      </p:nvGrpSpPr>
      <p:grpSpPr>
        <a:xfrm>
          <a:off x="0" y="0"/>
          <a:ext cx="0" cy="0"/>
          <a:chOff x="0" y="0"/>
          <a:chExt cx="0" cy="0"/>
        </a:xfrm>
      </p:grpSpPr>
      <p:sp>
        <p:nvSpPr>
          <p:cNvPr id="3524" name="Google Shape;3524;g280d47541b4_0_3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525" name="Google Shape;3525;g280d47541b4_0_3574"/>
          <p:cNvGrpSpPr/>
          <p:nvPr/>
        </p:nvGrpSpPr>
        <p:grpSpPr>
          <a:xfrm>
            <a:off x="8041173" y="4778596"/>
            <a:ext cx="598277" cy="170409"/>
            <a:chOff x="238125" y="1822850"/>
            <a:chExt cx="7080200" cy="2016675"/>
          </a:xfrm>
        </p:grpSpPr>
        <p:sp>
          <p:nvSpPr>
            <p:cNvPr id="3526" name="Google Shape;3526;g280d47541b4_0_3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g280d47541b4_0_3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g280d47541b4_0_3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g280d47541b4_0_3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g280d47541b4_0_3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g280d47541b4_0_3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g280d47541b4_0_3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33" name="Google Shape;3533;g280d47541b4_0_3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534" name="Google Shape;3534;g280d47541b4_0_3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535" name="Google Shape;3535;g280d47541b4_0_3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g280d47541b4_0_357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537" name="Google Shape;3537;g280d47541b4_0_3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3538" name="Shape 3538"/>
        <p:cNvGrpSpPr/>
        <p:nvPr/>
      </p:nvGrpSpPr>
      <p:grpSpPr>
        <a:xfrm>
          <a:off x="0" y="0"/>
          <a:ext cx="0" cy="0"/>
          <a:chOff x="0" y="0"/>
          <a:chExt cx="0" cy="0"/>
        </a:xfrm>
      </p:grpSpPr>
      <p:grpSp>
        <p:nvGrpSpPr>
          <p:cNvPr id="3539" name="Google Shape;3539;g280d47541b4_0_3589"/>
          <p:cNvGrpSpPr/>
          <p:nvPr/>
        </p:nvGrpSpPr>
        <p:grpSpPr>
          <a:xfrm>
            <a:off x="2726703" y="6"/>
            <a:ext cx="3697033" cy="5143642"/>
            <a:chOff x="1926275" y="238125"/>
            <a:chExt cx="3765950" cy="5239525"/>
          </a:xfrm>
        </p:grpSpPr>
        <p:sp>
          <p:nvSpPr>
            <p:cNvPr id="3540" name="Google Shape;3540;g280d47541b4_0_358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g280d47541b4_0_358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g280d47541b4_0_358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g280d47541b4_0_358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g280d47541b4_0_358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g280d47541b4_0_358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g280d47541b4_0_358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g280d47541b4_0_358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g280d47541b4_0_358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g280d47541b4_0_358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g280d47541b4_0_358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g280d47541b4_0_358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g280d47541b4_0_358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g280d47541b4_0_358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g280d47541b4_0_358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g280d47541b4_0_358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g280d47541b4_0_358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g280d47541b4_0_358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g280d47541b4_0_358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g280d47541b4_0_358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g280d47541b4_0_358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g280d47541b4_0_358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g280d47541b4_0_358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g280d47541b4_0_358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g280d47541b4_0_358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g280d47541b4_0_358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g280d47541b4_0_358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g280d47541b4_0_358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g280d47541b4_0_358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g280d47541b4_0_358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g280d47541b4_0_358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g280d47541b4_0_358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g280d47541b4_0_358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g280d47541b4_0_358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g280d47541b4_0_358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g280d47541b4_0_358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g280d47541b4_0_358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g280d47541b4_0_358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g280d47541b4_0_358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g280d47541b4_0_358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g280d47541b4_0_358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g280d47541b4_0_358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g280d47541b4_0_358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g280d47541b4_0_358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g280d47541b4_0_358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g280d47541b4_0_358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g280d47541b4_0_358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g280d47541b4_0_358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g280d47541b4_0_358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g280d47541b4_0_358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g280d47541b4_0_358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g280d47541b4_0_358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g280d47541b4_0_358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g280d47541b4_0_358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g280d47541b4_0_358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g280d47541b4_0_358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g280d47541b4_0_358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g280d47541b4_0_358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g280d47541b4_0_358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g280d47541b4_0_358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0" name="Google Shape;3600;g280d47541b4_0_358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01" name="Google Shape;3601;g280d47541b4_0_3589"/>
          <p:cNvGrpSpPr/>
          <p:nvPr/>
        </p:nvGrpSpPr>
        <p:grpSpPr>
          <a:xfrm>
            <a:off x="2686262" y="2"/>
            <a:ext cx="2103910" cy="5143716"/>
            <a:chOff x="2726150" y="238125"/>
            <a:chExt cx="2142475" cy="5238000"/>
          </a:xfrm>
        </p:grpSpPr>
        <p:sp>
          <p:nvSpPr>
            <p:cNvPr id="3602" name="Google Shape;3602;g280d47541b4_0_358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g280d47541b4_0_358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g280d47541b4_0_358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05" name="Google Shape;3605;g280d47541b4_0_358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06" name="Google Shape;3606;g280d47541b4_0_358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07" name="Google Shape;3607;g280d47541b4_0_35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08" name="Google Shape;3608;g280d47541b4_0_358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g280d47541b4_0_3589"/>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3610" name="Google Shape;3610;g280d47541b4_0_358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611" name="Google Shape;3611;g280d47541b4_0_358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3612" name="Shape 3612"/>
        <p:cNvGrpSpPr/>
        <p:nvPr/>
      </p:nvGrpSpPr>
      <p:grpSpPr>
        <a:xfrm>
          <a:off x="0" y="0"/>
          <a:ext cx="0" cy="0"/>
          <a:chOff x="0" y="0"/>
          <a:chExt cx="0" cy="0"/>
        </a:xfrm>
      </p:grpSpPr>
      <p:sp>
        <p:nvSpPr>
          <p:cNvPr id="3613" name="Google Shape;3613;g280d47541b4_0_366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14" name="Google Shape;3614;g280d47541b4_0_3663"/>
          <p:cNvGrpSpPr/>
          <p:nvPr/>
        </p:nvGrpSpPr>
        <p:grpSpPr>
          <a:xfrm>
            <a:off x="2686262" y="2"/>
            <a:ext cx="2103910" cy="5143716"/>
            <a:chOff x="2726150" y="238125"/>
            <a:chExt cx="2142475" cy="5238000"/>
          </a:xfrm>
        </p:grpSpPr>
        <p:sp>
          <p:nvSpPr>
            <p:cNvPr id="3615" name="Google Shape;3615;g280d47541b4_0_366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g280d47541b4_0_366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g280d47541b4_0_366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18" name="Google Shape;3618;g280d47541b4_0_366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19" name="Google Shape;3619;g280d47541b4_0_366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20" name="Google Shape;3620;g280d47541b4_0_36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21" name="Google Shape;3621;g280d47541b4_0_366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g280d47541b4_0_3663"/>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3623" name="Google Shape;3623;g280d47541b4_0_3663"/>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3624" name="Google Shape;3624;g280d47541b4_0_366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625" name="Shape 3625"/>
        <p:cNvGrpSpPr/>
        <p:nvPr/>
      </p:nvGrpSpPr>
      <p:grpSpPr>
        <a:xfrm>
          <a:off x="0" y="0"/>
          <a:ext cx="0" cy="0"/>
          <a:chOff x="0" y="0"/>
          <a:chExt cx="0" cy="0"/>
        </a:xfrm>
      </p:grpSpPr>
      <p:sp>
        <p:nvSpPr>
          <p:cNvPr id="3626" name="Google Shape;3626;g280d47541b4_0_367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27" name="Google Shape;3627;g280d47541b4_0_3676"/>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8" name="Google Shape;3628;g280d47541b4_0_3676"/>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629" name="Google Shape;3629;g280d47541b4_0_36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630" name="Google Shape;3630;g280d47541b4_0_3676"/>
          <p:cNvGrpSpPr/>
          <p:nvPr/>
        </p:nvGrpSpPr>
        <p:grpSpPr>
          <a:xfrm>
            <a:off x="8041173" y="4778596"/>
            <a:ext cx="598277" cy="170409"/>
            <a:chOff x="238125" y="1822850"/>
            <a:chExt cx="7080200" cy="2016675"/>
          </a:xfrm>
        </p:grpSpPr>
        <p:sp>
          <p:nvSpPr>
            <p:cNvPr id="3631" name="Google Shape;3631;g280d47541b4_0_36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g280d47541b4_0_36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g280d47541b4_0_36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g280d47541b4_0_36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g280d47541b4_0_36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g280d47541b4_0_36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g280d47541b4_0_36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38" name="Google Shape;3638;g280d47541b4_0_367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3639" name="Shape 3639"/>
        <p:cNvGrpSpPr/>
        <p:nvPr/>
      </p:nvGrpSpPr>
      <p:grpSpPr>
        <a:xfrm>
          <a:off x="0" y="0"/>
          <a:ext cx="0" cy="0"/>
          <a:chOff x="0" y="0"/>
          <a:chExt cx="0" cy="0"/>
        </a:xfrm>
      </p:grpSpPr>
      <p:sp>
        <p:nvSpPr>
          <p:cNvPr id="3640" name="Google Shape;3640;g280d47541b4_0_3690"/>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g280d47541b4_0_369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42" name="Google Shape;3642;g280d47541b4_0_36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3" name="Google Shape;3643;g280d47541b4_0_36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644" name="Shape 3644"/>
        <p:cNvGrpSpPr/>
        <p:nvPr/>
      </p:nvGrpSpPr>
      <p:grpSpPr>
        <a:xfrm>
          <a:off x="0" y="0"/>
          <a:ext cx="0" cy="0"/>
          <a:chOff x="0" y="0"/>
          <a:chExt cx="0" cy="0"/>
        </a:xfrm>
      </p:grpSpPr>
      <p:sp>
        <p:nvSpPr>
          <p:cNvPr id="3645" name="Google Shape;3645;g280d47541b4_0_369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646" name="Google Shape;3646;g280d47541b4_0_36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47" name="Google Shape;3647;g280d47541b4_0_369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648" name="Google Shape;3648;g280d47541b4_0_3695"/>
          <p:cNvGrpSpPr/>
          <p:nvPr/>
        </p:nvGrpSpPr>
        <p:grpSpPr>
          <a:xfrm>
            <a:off x="8041173" y="4778596"/>
            <a:ext cx="598277" cy="170409"/>
            <a:chOff x="238125" y="1822850"/>
            <a:chExt cx="7080200" cy="2016675"/>
          </a:xfrm>
        </p:grpSpPr>
        <p:sp>
          <p:nvSpPr>
            <p:cNvPr id="3649" name="Google Shape;3649;g280d47541b4_0_36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g280d47541b4_0_36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g280d47541b4_0_36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g280d47541b4_0_36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g280d47541b4_0_36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g280d47541b4_0_36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g280d47541b4_0_36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56" name="Google Shape;3656;g280d47541b4_0_36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57" name="Shape 3657"/>
        <p:cNvGrpSpPr/>
        <p:nvPr/>
      </p:nvGrpSpPr>
      <p:grpSpPr>
        <a:xfrm>
          <a:off x="0" y="0"/>
          <a:ext cx="0" cy="0"/>
          <a:chOff x="0" y="0"/>
          <a:chExt cx="0" cy="0"/>
        </a:xfrm>
      </p:grpSpPr>
      <p:sp>
        <p:nvSpPr>
          <p:cNvPr id="3658" name="Google Shape;3658;g280d47541b4_0_37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659" name="Google Shape;3659;g280d47541b4_0_37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3660" name="Shape 3660"/>
        <p:cNvGrpSpPr/>
        <p:nvPr/>
      </p:nvGrpSpPr>
      <p:grpSpPr>
        <a:xfrm>
          <a:off x="0" y="0"/>
          <a:ext cx="0" cy="0"/>
          <a:chOff x="0" y="0"/>
          <a:chExt cx="0" cy="0"/>
        </a:xfrm>
      </p:grpSpPr>
      <p:grpSp>
        <p:nvGrpSpPr>
          <p:cNvPr id="3661" name="Google Shape;3661;g280d47541b4_0_3711"/>
          <p:cNvGrpSpPr/>
          <p:nvPr/>
        </p:nvGrpSpPr>
        <p:grpSpPr>
          <a:xfrm>
            <a:off x="3698727" y="6"/>
            <a:ext cx="3697033" cy="5143642"/>
            <a:chOff x="1926275" y="238125"/>
            <a:chExt cx="3765950" cy="5239525"/>
          </a:xfrm>
        </p:grpSpPr>
        <p:sp>
          <p:nvSpPr>
            <p:cNvPr id="3662" name="Google Shape;3662;g280d47541b4_0_37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g280d47541b4_0_37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g280d47541b4_0_37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g280d47541b4_0_37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g280d47541b4_0_37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g280d47541b4_0_37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g280d47541b4_0_37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g280d47541b4_0_37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g280d47541b4_0_37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g280d47541b4_0_37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g280d47541b4_0_37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g280d47541b4_0_37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g280d47541b4_0_37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g280d47541b4_0_37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g280d47541b4_0_37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g280d47541b4_0_37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g280d47541b4_0_37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g280d47541b4_0_37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g280d47541b4_0_37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g280d47541b4_0_37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g280d47541b4_0_37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g280d47541b4_0_37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g280d47541b4_0_37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g280d47541b4_0_37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g280d47541b4_0_37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g280d47541b4_0_37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g280d47541b4_0_37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g280d47541b4_0_37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g280d47541b4_0_37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g280d47541b4_0_37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g280d47541b4_0_37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g280d47541b4_0_37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g280d47541b4_0_37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g280d47541b4_0_37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g280d47541b4_0_37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g280d47541b4_0_37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g280d47541b4_0_37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g280d47541b4_0_37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g280d47541b4_0_37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g280d47541b4_0_37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g280d47541b4_0_37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g280d47541b4_0_37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g280d47541b4_0_37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g280d47541b4_0_37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g280d47541b4_0_37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g280d47541b4_0_37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g280d47541b4_0_37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g280d47541b4_0_37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g280d47541b4_0_37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g280d47541b4_0_37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g280d47541b4_0_37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g280d47541b4_0_37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g280d47541b4_0_37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g280d47541b4_0_37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g280d47541b4_0_37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g280d47541b4_0_37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g280d47541b4_0_37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g280d47541b4_0_37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g280d47541b4_0_37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g280d47541b4_0_37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22" name="Google Shape;3722;g280d47541b4_0_3711"/>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g280d47541b4_0_37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24" name="Google Shape;3724;g280d47541b4_0_37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3725" name="Google Shape;3725;g280d47541b4_0_37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3726" name="Google Shape;3726;g280d47541b4_0_3711"/>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85" name="Shape 885"/>
        <p:cNvGrpSpPr/>
        <p:nvPr/>
      </p:nvGrpSpPr>
      <p:grpSpPr>
        <a:xfrm>
          <a:off x="0" y="0"/>
          <a:ext cx="0" cy="0"/>
          <a:chOff x="0" y="0"/>
          <a:chExt cx="0" cy="0"/>
        </a:xfrm>
      </p:grpSpPr>
      <p:sp>
        <p:nvSpPr>
          <p:cNvPr id="886" name="Google Shape;88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87" name="Google Shape;88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88" name="Google Shape;88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89" name="Google Shape;88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3727" name="Shape 3727"/>
        <p:cNvGrpSpPr/>
        <p:nvPr/>
      </p:nvGrpSpPr>
      <p:grpSpPr>
        <a:xfrm>
          <a:off x="0" y="0"/>
          <a:ext cx="0" cy="0"/>
          <a:chOff x="0" y="0"/>
          <a:chExt cx="0" cy="0"/>
        </a:xfrm>
      </p:grpSpPr>
      <p:sp>
        <p:nvSpPr>
          <p:cNvPr id="3728" name="Google Shape;3728;g280d47541b4_0_377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g280d47541b4_0_37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30" name="Google Shape;3730;g280d47541b4_0_3778"/>
          <p:cNvGrpSpPr/>
          <p:nvPr/>
        </p:nvGrpSpPr>
        <p:grpSpPr>
          <a:xfrm>
            <a:off x="1285921" y="2144122"/>
            <a:ext cx="2868897" cy="817157"/>
            <a:chOff x="238125" y="1822850"/>
            <a:chExt cx="7080200" cy="2016675"/>
          </a:xfrm>
        </p:grpSpPr>
        <p:sp>
          <p:nvSpPr>
            <p:cNvPr id="3731" name="Google Shape;3731;g280d47541b4_0_37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g280d47541b4_0_37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g280d47541b4_0_37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g280d47541b4_0_37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g280d47541b4_0_37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g280d47541b4_0_37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g280d47541b4_0_37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38" name="Google Shape;3738;g280d47541b4_0_377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3739" name="Google Shape;3739;g280d47541b4_0_377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744" name="Shape 3744"/>
        <p:cNvGrpSpPr/>
        <p:nvPr/>
      </p:nvGrpSpPr>
      <p:grpSpPr>
        <a:xfrm>
          <a:off x="0" y="0"/>
          <a:ext cx="0" cy="0"/>
          <a:chOff x="0" y="0"/>
          <a:chExt cx="0" cy="0"/>
        </a:xfrm>
      </p:grpSpPr>
      <p:sp>
        <p:nvSpPr>
          <p:cNvPr id="3745" name="Google Shape;3745;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746" name="Shape 3746"/>
        <p:cNvGrpSpPr/>
        <p:nvPr/>
      </p:nvGrpSpPr>
      <p:grpSpPr>
        <a:xfrm>
          <a:off x="0" y="0"/>
          <a:ext cx="0" cy="0"/>
          <a:chOff x="0" y="0"/>
          <a:chExt cx="0" cy="0"/>
        </a:xfrm>
      </p:grpSpPr>
      <p:sp>
        <p:nvSpPr>
          <p:cNvPr id="3747" name="Google Shape;3747;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48" name="Google Shape;3748;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49" name="Google Shape;3749;p112"/>
          <p:cNvGrpSpPr/>
          <p:nvPr/>
        </p:nvGrpSpPr>
        <p:grpSpPr>
          <a:xfrm>
            <a:off x="7833120" y="4564515"/>
            <a:ext cx="1026629" cy="292418"/>
            <a:chOff x="238125" y="1822850"/>
            <a:chExt cx="7080200" cy="2016675"/>
          </a:xfrm>
        </p:grpSpPr>
        <p:sp>
          <p:nvSpPr>
            <p:cNvPr id="3750" name="Google Shape;3750;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757" name="Shape 3757"/>
        <p:cNvGrpSpPr/>
        <p:nvPr/>
      </p:nvGrpSpPr>
      <p:grpSpPr>
        <a:xfrm>
          <a:off x="0" y="0"/>
          <a:ext cx="0" cy="0"/>
          <a:chOff x="0" y="0"/>
          <a:chExt cx="0" cy="0"/>
        </a:xfrm>
      </p:grpSpPr>
      <p:sp>
        <p:nvSpPr>
          <p:cNvPr id="3758" name="Google Shape;3758;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9" name="Google Shape;3759;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60" name="Google Shape;3760;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61" name="Google Shape;3761;p113"/>
          <p:cNvGrpSpPr/>
          <p:nvPr/>
        </p:nvGrpSpPr>
        <p:grpSpPr>
          <a:xfrm>
            <a:off x="7833120" y="4564515"/>
            <a:ext cx="1026629" cy="292418"/>
            <a:chOff x="238125" y="1822850"/>
            <a:chExt cx="7080200" cy="2016675"/>
          </a:xfrm>
        </p:grpSpPr>
        <p:sp>
          <p:nvSpPr>
            <p:cNvPr id="3762" name="Google Shape;3762;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769" name="Shape 3769"/>
        <p:cNvGrpSpPr/>
        <p:nvPr/>
      </p:nvGrpSpPr>
      <p:grpSpPr>
        <a:xfrm>
          <a:off x="0" y="0"/>
          <a:ext cx="0" cy="0"/>
          <a:chOff x="0" y="0"/>
          <a:chExt cx="0" cy="0"/>
        </a:xfrm>
      </p:grpSpPr>
      <p:sp>
        <p:nvSpPr>
          <p:cNvPr id="3770" name="Google Shape;3770;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71" name="Google Shape;3771;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72" name="Google Shape;3772;p114"/>
          <p:cNvGrpSpPr/>
          <p:nvPr/>
        </p:nvGrpSpPr>
        <p:grpSpPr>
          <a:xfrm>
            <a:off x="455002" y="401910"/>
            <a:ext cx="908390" cy="258739"/>
            <a:chOff x="238125" y="1822850"/>
            <a:chExt cx="7080200" cy="2016675"/>
          </a:xfrm>
        </p:grpSpPr>
        <p:sp>
          <p:nvSpPr>
            <p:cNvPr id="3773" name="Google Shape;3773;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4" name="Google Shape;3774;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5" name="Google Shape;3775;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6" name="Google Shape;3776;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7" name="Google Shape;3777;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8" name="Google Shape;3778;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9" name="Google Shape;3779;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80" name="Google Shape;3780;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781" name="Shape 3781"/>
        <p:cNvGrpSpPr/>
        <p:nvPr/>
      </p:nvGrpSpPr>
      <p:grpSpPr>
        <a:xfrm>
          <a:off x="0" y="0"/>
          <a:ext cx="0" cy="0"/>
          <a:chOff x="0" y="0"/>
          <a:chExt cx="0" cy="0"/>
        </a:xfrm>
      </p:grpSpPr>
      <p:sp>
        <p:nvSpPr>
          <p:cNvPr id="3782" name="Google Shape;3782;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783" name="Google Shape;3783;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784" name="Google Shape;3784;p115"/>
          <p:cNvGrpSpPr/>
          <p:nvPr/>
        </p:nvGrpSpPr>
        <p:grpSpPr>
          <a:xfrm>
            <a:off x="455002" y="401910"/>
            <a:ext cx="908390" cy="258739"/>
            <a:chOff x="238125" y="1822850"/>
            <a:chExt cx="7080200" cy="2016675"/>
          </a:xfrm>
        </p:grpSpPr>
        <p:sp>
          <p:nvSpPr>
            <p:cNvPr id="3785" name="Google Shape;3785;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7" name="Google Shape;3787;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8" name="Google Shape;3788;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9" name="Google Shape;3789;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0" name="Google Shape;3790;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1" name="Google Shape;3791;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792" name="Google Shape;3792;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793" name="Shape 3793"/>
        <p:cNvGrpSpPr/>
        <p:nvPr/>
      </p:nvGrpSpPr>
      <p:grpSpPr>
        <a:xfrm>
          <a:off x="0" y="0"/>
          <a:ext cx="0" cy="0"/>
          <a:chOff x="0" y="0"/>
          <a:chExt cx="0" cy="0"/>
        </a:xfrm>
      </p:grpSpPr>
      <p:sp>
        <p:nvSpPr>
          <p:cNvPr id="3794" name="Google Shape;3794;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95" name="Google Shape;3795;p116"/>
          <p:cNvGrpSpPr/>
          <p:nvPr/>
        </p:nvGrpSpPr>
        <p:grpSpPr>
          <a:xfrm>
            <a:off x="2622652" y="3587454"/>
            <a:ext cx="2377550" cy="653782"/>
            <a:chOff x="2159414" y="3486447"/>
            <a:chExt cx="2606105" cy="720500"/>
          </a:xfrm>
        </p:grpSpPr>
        <p:grpSp>
          <p:nvGrpSpPr>
            <p:cNvPr id="3796" name="Google Shape;3796;p116"/>
            <p:cNvGrpSpPr/>
            <p:nvPr/>
          </p:nvGrpSpPr>
          <p:grpSpPr>
            <a:xfrm>
              <a:off x="2159414" y="3486447"/>
              <a:ext cx="2606105" cy="49200"/>
              <a:chOff x="2159414" y="3486447"/>
              <a:chExt cx="2606105" cy="49200"/>
            </a:xfrm>
          </p:grpSpPr>
          <p:sp>
            <p:nvSpPr>
              <p:cNvPr id="3797" name="Google Shape;379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8" name="Google Shape;379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5" name="Google Shape;380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6" name="Google Shape;380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7" name="Google Shape;380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8" name="Google Shape;380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9" name="Google Shape;380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0" name="Google Shape;381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13" name="Google Shape;3813;p116"/>
            <p:cNvGrpSpPr/>
            <p:nvPr/>
          </p:nvGrpSpPr>
          <p:grpSpPr>
            <a:xfrm>
              <a:off x="2159414" y="3652838"/>
              <a:ext cx="2606105" cy="49200"/>
              <a:chOff x="2159414" y="3486447"/>
              <a:chExt cx="2606105" cy="49200"/>
            </a:xfrm>
          </p:grpSpPr>
          <p:sp>
            <p:nvSpPr>
              <p:cNvPr id="3814" name="Google Shape;381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7" name="Google Shape;381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8" name="Google Shape;381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9" name="Google Shape;381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0" name="Google Shape;382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30" name="Google Shape;3830;p116"/>
            <p:cNvGrpSpPr/>
            <p:nvPr/>
          </p:nvGrpSpPr>
          <p:grpSpPr>
            <a:xfrm>
              <a:off x="2159414" y="3819188"/>
              <a:ext cx="2606105" cy="49200"/>
              <a:chOff x="2159414" y="3486447"/>
              <a:chExt cx="2606105" cy="49200"/>
            </a:xfrm>
          </p:grpSpPr>
          <p:sp>
            <p:nvSpPr>
              <p:cNvPr id="3831" name="Google Shape;383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47" name="Google Shape;3847;p116"/>
            <p:cNvGrpSpPr/>
            <p:nvPr/>
          </p:nvGrpSpPr>
          <p:grpSpPr>
            <a:xfrm>
              <a:off x="2159414" y="3983540"/>
              <a:ext cx="2606105" cy="49200"/>
              <a:chOff x="2159414" y="3486447"/>
              <a:chExt cx="2606105" cy="49200"/>
            </a:xfrm>
          </p:grpSpPr>
          <p:sp>
            <p:nvSpPr>
              <p:cNvPr id="3848" name="Google Shape;3848;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864" name="Google Shape;3864;p116"/>
            <p:cNvGrpSpPr/>
            <p:nvPr/>
          </p:nvGrpSpPr>
          <p:grpSpPr>
            <a:xfrm>
              <a:off x="2159414" y="4157747"/>
              <a:ext cx="2606105" cy="49200"/>
              <a:chOff x="2159414" y="3486447"/>
              <a:chExt cx="2606105" cy="49200"/>
            </a:xfrm>
          </p:grpSpPr>
          <p:sp>
            <p:nvSpPr>
              <p:cNvPr id="3865" name="Google Shape;3865;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0" name="Google Shape;3880;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3881" name="Google Shape;3881;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3882" name="Google Shape;3882;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3883" name="Google Shape;3883;p116"/>
          <p:cNvGrpSpPr/>
          <p:nvPr/>
        </p:nvGrpSpPr>
        <p:grpSpPr>
          <a:xfrm>
            <a:off x="455002" y="401910"/>
            <a:ext cx="908390" cy="258739"/>
            <a:chOff x="238125" y="1822850"/>
            <a:chExt cx="7080200" cy="2016675"/>
          </a:xfrm>
        </p:grpSpPr>
        <p:sp>
          <p:nvSpPr>
            <p:cNvPr id="3884" name="Google Shape;3884;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3891" name="Google Shape;3891;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3892" name="Google Shape;3892;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893" name="Shape 3893"/>
        <p:cNvGrpSpPr/>
        <p:nvPr/>
      </p:nvGrpSpPr>
      <p:grpSpPr>
        <a:xfrm>
          <a:off x="0" y="0"/>
          <a:ext cx="0" cy="0"/>
          <a:chOff x="0" y="0"/>
          <a:chExt cx="0" cy="0"/>
        </a:xfrm>
      </p:grpSpPr>
      <p:sp>
        <p:nvSpPr>
          <p:cNvPr id="3894" name="Google Shape;3894;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895" name="Google Shape;3895;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96" name="Google Shape;3896;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3897" name="Shape 3897"/>
        <p:cNvGrpSpPr/>
        <p:nvPr/>
      </p:nvGrpSpPr>
      <p:grpSpPr>
        <a:xfrm>
          <a:off x="0" y="0"/>
          <a:ext cx="0" cy="0"/>
          <a:chOff x="0" y="0"/>
          <a:chExt cx="0" cy="0"/>
        </a:xfrm>
      </p:grpSpPr>
      <p:grpSp>
        <p:nvGrpSpPr>
          <p:cNvPr id="3898" name="Google Shape;3898;p118"/>
          <p:cNvGrpSpPr/>
          <p:nvPr/>
        </p:nvGrpSpPr>
        <p:grpSpPr>
          <a:xfrm>
            <a:off x="2693441" y="10"/>
            <a:ext cx="3757132" cy="5143716"/>
            <a:chOff x="1895100" y="238125"/>
            <a:chExt cx="3826000" cy="5238000"/>
          </a:xfrm>
        </p:grpSpPr>
        <p:sp>
          <p:nvSpPr>
            <p:cNvPr id="3899" name="Google Shape;3899;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01" name="Google Shape;3901;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3902" name="Google Shape;3902;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03" name="Google Shape;3903;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904" name="Shape 3904"/>
        <p:cNvGrpSpPr/>
        <p:nvPr/>
      </p:nvGrpSpPr>
      <p:grpSpPr>
        <a:xfrm>
          <a:off x="0" y="0"/>
          <a:ext cx="0" cy="0"/>
          <a:chOff x="0" y="0"/>
          <a:chExt cx="0" cy="0"/>
        </a:xfrm>
      </p:grpSpPr>
      <p:sp>
        <p:nvSpPr>
          <p:cNvPr id="3905" name="Google Shape;3905;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06" name="Google Shape;3906;p119"/>
          <p:cNvGrpSpPr/>
          <p:nvPr/>
        </p:nvGrpSpPr>
        <p:grpSpPr>
          <a:xfrm>
            <a:off x="8041174" y="4778597"/>
            <a:ext cx="598277" cy="170409"/>
            <a:chOff x="238125" y="1822850"/>
            <a:chExt cx="7080200" cy="2016675"/>
          </a:xfrm>
        </p:grpSpPr>
        <p:sp>
          <p:nvSpPr>
            <p:cNvPr id="3907" name="Google Shape;390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14" name="Google Shape;3914;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915" name="Google Shape;3915;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16" name="Google Shape;3916;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18" name="Google Shape;3918;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890" name="Shape 890"/>
        <p:cNvGrpSpPr/>
        <p:nvPr/>
      </p:nvGrpSpPr>
      <p:grpSpPr>
        <a:xfrm>
          <a:off x="0" y="0"/>
          <a:ext cx="0" cy="0"/>
          <a:chOff x="0" y="0"/>
          <a:chExt cx="0" cy="0"/>
        </a:xfrm>
      </p:grpSpPr>
      <p:grpSp>
        <p:nvGrpSpPr>
          <p:cNvPr id="891" name="Google Shape;891;p86"/>
          <p:cNvGrpSpPr/>
          <p:nvPr/>
        </p:nvGrpSpPr>
        <p:grpSpPr>
          <a:xfrm>
            <a:off x="3698727" y="6"/>
            <a:ext cx="3697033" cy="5143642"/>
            <a:chOff x="1926275" y="238125"/>
            <a:chExt cx="3765950" cy="5239525"/>
          </a:xfrm>
        </p:grpSpPr>
        <p:sp>
          <p:nvSpPr>
            <p:cNvPr id="892" name="Google Shape;89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2" name="Google Shape;95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54" name="Google Shape;954;p86"/>
          <p:cNvGrpSpPr/>
          <p:nvPr/>
        </p:nvGrpSpPr>
        <p:grpSpPr>
          <a:xfrm>
            <a:off x="1285921" y="2144122"/>
            <a:ext cx="2868897" cy="817157"/>
            <a:chOff x="238125" y="1822850"/>
            <a:chExt cx="7080200" cy="2016675"/>
          </a:xfrm>
        </p:grpSpPr>
        <p:sp>
          <p:nvSpPr>
            <p:cNvPr id="955" name="Google Shape;95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2" name="Google Shape;96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963" name="Google Shape;96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3919" name="Shape 3919"/>
        <p:cNvGrpSpPr/>
        <p:nvPr/>
      </p:nvGrpSpPr>
      <p:grpSpPr>
        <a:xfrm>
          <a:off x="0" y="0"/>
          <a:ext cx="0" cy="0"/>
          <a:chOff x="0" y="0"/>
          <a:chExt cx="0" cy="0"/>
        </a:xfrm>
      </p:grpSpPr>
      <p:grpSp>
        <p:nvGrpSpPr>
          <p:cNvPr id="3920" name="Google Shape;3920;p120"/>
          <p:cNvGrpSpPr/>
          <p:nvPr/>
        </p:nvGrpSpPr>
        <p:grpSpPr>
          <a:xfrm>
            <a:off x="1936603" y="6"/>
            <a:ext cx="3697033" cy="5143642"/>
            <a:chOff x="1926275" y="238125"/>
            <a:chExt cx="3765950" cy="5239525"/>
          </a:xfrm>
        </p:grpSpPr>
        <p:sp>
          <p:nvSpPr>
            <p:cNvPr id="3921" name="Google Shape;3921;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5" name="Google Shape;3955;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7" name="Google Shape;3957;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8" name="Google Shape;3958;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5" name="Google Shape;3965;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6" name="Google Shape;3966;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7" name="Google Shape;3967;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8" name="Google Shape;3968;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9" name="Google Shape;3969;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81" name="Google Shape;3981;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82" name="Google Shape;3982;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83" name="Google Shape;3983;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84" name="Google Shape;3984;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985" name="Google Shape;3985;p120"/>
          <p:cNvGrpSpPr/>
          <p:nvPr/>
        </p:nvGrpSpPr>
        <p:grpSpPr>
          <a:xfrm>
            <a:off x="8041174" y="4778597"/>
            <a:ext cx="598277" cy="170409"/>
            <a:chOff x="238125" y="1822850"/>
            <a:chExt cx="7080200" cy="2016675"/>
          </a:xfrm>
        </p:grpSpPr>
        <p:sp>
          <p:nvSpPr>
            <p:cNvPr id="3986" name="Google Shape;3986;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93" name="Google Shape;3993;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3994" name="Google Shape;3994;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3995" name="Shape 3995"/>
        <p:cNvGrpSpPr/>
        <p:nvPr/>
      </p:nvGrpSpPr>
      <p:grpSpPr>
        <a:xfrm>
          <a:off x="0" y="0"/>
          <a:ext cx="0" cy="0"/>
          <a:chOff x="0" y="0"/>
          <a:chExt cx="0" cy="0"/>
        </a:xfrm>
      </p:grpSpPr>
      <p:sp>
        <p:nvSpPr>
          <p:cNvPr id="3996" name="Google Shape;3996;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3997" name="Google Shape;3997;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998" name="Google Shape;3998;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999" name="Google Shape;3999;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00" name="Google Shape;4000;p121"/>
          <p:cNvGrpSpPr/>
          <p:nvPr/>
        </p:nvGrpSpPr>
        <p:grpSpPr>
          <a:xfrm>
            <a:off x="8041174" y="4778597"/>
            <a:ext cx="598277" cy="170409"/>
            <a:chOff x="238125" y="1822850"/>
            <a:chExt cx="7080200" cy="2016675"/>
          </a:xfrm>
        </p:grpSpPr>
        <p:sp>
          <p:nvSpPr>
            <p:cNvPr id="4001" name="Google Shape;4001;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08" name="Google Shape;4008;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4009" name="Google Shape;4009;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010" name="Shape 4010"/>
        <p:cNvGrpSpPr/>
        <p:nvPr/>
      </p:nvGrpSpPr>
      <p:grpSpPr>
        <a:xfrm>
          <a:off x="0" y="0"/>
          <a:ext cx="0" cy="0"/>
          <a:chOff x="0" y="0"/>
          <a:chExt cx="0" cy="0"/>
        </a:xfrm>
      </p:grpSpPr>
      <p:sp>
        <p:nvSpPr>
          <p:cNvPr id="4011" name="Google Shape;4011;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12" name="Google Shape;4012;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013" name="Google Shape;4013;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14" name="Google Shape;4014;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4016" name="Google Shape;4016;p122"/>
          <p:cNvGrpSpPr/>
          <p:nvPr/>
        </p:nvGrpSpPr>
        <p:grpSpPr>
          <a:xfrm>
            <a:off x="8041174" y="4778597"/>
            <a:ext cx="598277" cy="170409"/>
            <a:chOff x="238125" y="1822850"/>
            <a:chExt cx="7080200" cy="2016675"/>
          </a:xfrm>
        </p:grpSpPr>
        <p:sp>
          <p:nvSpPr>
            <p:cNvPr id="4017" name="Google Shape;401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4024" name="Shape 4024"/>
        <p:cNvGrpSpPr/>
        <p:nvPr/>
      </p:nvGrpSpPr>
      <p:grpSpPr>
        <a:xfrm>
          <a:off x="0" y="0"/>
          <a:ext cx="0" cy="0"/>
          <a:chOff x="0" y="0"/>
          <a:chExt cx="0" cy="0"/>
        </a:xfrm>
      </p:grpSpPr>
      <p:sp>
        <p:nvSpPr>
          <p:cNvPr id="4025" name="Google Shape;4025;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26" name="Google Shape;4026;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27" name="Google Shape;4027;p123"/>
          <p:cNvGrpSpPr/>
          <p:nvPr/>
        </p:nvGrpSpPr>
        <p:grpSpPr>
          <a:xfrm>
            <a:off x="8041174" y="4778597"/>
            <a:ext cx="598277" cy="170409"/>
            <a:chOff x="238125" y="1822850"/>
            <a:chExt cx="7080200" cy="2016675"/>
          </a:xfrm>
        </p:grpSpPr>
        <p:sp>
          <p:nvSpPr>
            <p:cNvPr id="4028" name="Google Shape;4028;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9" name="Google Shape;4029;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1" name="Google Shape;4031;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2" name="Google Shape;4032;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5" name="Google Shape;4035;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038" name="Google Shape;4038;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4039" name="Google Shape;4039;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4040" name="Google Shape;4040;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041" name="Google Shape;4041;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4042" name="Google Shape;4042;p123"/>
          <p:cNvGrpSpPr/>
          <p:nvPr/>
        </p:nvGrpSpPr>
        <p:grpSpPr>
          <a:xfrm>
            <a:off x="-117" y="1714760"/>
            <a:ext cx="1714747" cy="1713968"/>
            <a:chOff x="1189450" y="238125"/>
            <a:chExt cx="5177375" cy="5175025"/>
          </a:xfrm>
        </p:grpSpPr>
        <p:sp>
          <p:nvSpPr>
            <p:cNvPr id="4043" name="Google Shape;4043;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4" name="Google Shape;4044;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5" name="Google Shape;4045;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2" name="Google Shape;4052;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3" name="Google Shape;4053;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4" name="Google Shape;4054;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5" name="Google Shape;4055;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6" name="Google Shape;4056;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7" name="Google Shape;4057;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8" name="Google Shape;4058;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9" name="Google Shape;4059;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0" name="Google Shape;4060;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1" name="Google Shape;4061;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2" name="Google Shape;4062;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3" name="Google Shape;4063;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9" name="Google Shape;4079;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0" name="Google Shape;4080;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6" name="Google Shape;4096;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7" name="Google Shape;4097;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3" name="Google Shape;4113;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4" name="Google Shape;4114;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0" name="Google Shape;4130;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1" name="Google Shape;4131;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7" name="Google Shape;4147;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8" name="Google Shape;4148;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9" name="Google Shape;4149;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5" name="Google Shape;4165;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6" name="Google Shape;4166;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2" name="Google Shape;4182;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3" name="Google Shape;4183;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9" name="Google Shape;4199;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0" name="Google Shape;4200;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6" name="Google Shape;4216;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7" name="Google Shape;4217;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3" name="Google Shape;4233;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4" name="Google Shape;4234;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0" name="Google Shape;4250;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1" name="Google Shape;4251;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7" name="Google Shape;4267;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8" name="Google Shape;4268;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4" name="Google Shape;4284;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5" name="Google Shape;4285;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1" name="Google Shape;4301;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2" name="Google Shape;4302;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8" name="Google Shape;4318;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9" name="Google Shape;4319;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5" name="Google Shape;4335;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6" name="Google Shape;4336;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7" name="Google Shape;4337;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8" name="Google Shape;4338;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9" name="Google Shape;4339;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0" name="Google Shape;4340;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7" name="Google Shape;4347;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8" name="Google Shape;4348;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9" name="Google Shape;4349;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0" name="Google Shape;4350;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1" name="Google Shape;4351;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2" name="Google Shape;4352;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9" name="Google Shape;4359;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0" name="Google Shape;4360;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2" name="Google Shape;4362;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3" name="Google Shape;4363;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4" name="Google Shape;4364;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1" name="Google Shape;4371;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2" name="Google Shape;4372;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3" name="Google Shape;4373;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4" name="Google Shape;4374;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5" name="Google Shape;4375;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2" name="Google Shape;4382;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3" name="Google Shape;4383;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4" name="Google Shape;4384;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5" name="Google Shape;4385;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6" name="Google Shape;4386;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7" name="Google Shape;4387;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4" name="Google Shape;4394;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5" name="Google Shape;4395;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6" name="Google Shape;4396;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7" name="Google Shape;4397;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8" name="Google Shape;4398;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9" name="Google Shape;4399;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5" name="Google Shape;4415;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6" name="Google Shape;4416;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2" name="Google Shape;4432;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3" name="Google Shape;4433;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9" name="Google Shape;4449;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0" name="Google Shape;4450;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6" name="Google Shape;4466;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7" name="Google Shape;4467;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3" name="Google Shape;4483;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4" name="Google Shape;4484;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5" name="Google Shape;4485;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6" name="Google Shape;4486;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3" name="Google Shape;4493;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4" name="Google Shape;4494;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5" name="Google Shape;4495;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6" name="Google Shape;4496;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7" name="Google Shape;4497;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8" name="Google Shape;4498;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9" name="Google Shape;4499;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0" name="Google Shape;4500;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1" name="Google Shape;4501;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8" name="Google Shape;4508;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1" name="Google Shape;4511;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2" name="Google Shape;4512;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3" name="Google Shape;4513;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4" name="Google Shape;4514;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5" name="Google Shape;4515;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6" name="Google Shape;4516;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8" name="Google Shape;4518;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9" name="Google Shape;4519;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0" name="Google Shape;4520;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2" name="Google Shape;4532;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3" name="Google Shape;4533;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9" name="Google Shape;4549;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0" name="Google Shape;4550;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9" name="Google Shape;4569;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0" name="Google Shape;4570;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2" name="Google Shape;4582;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4" name="Google Shape;4584;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5" name="Google Shape;4585;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611" name="Google Shape;4611;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612" name="Shape 4612"/>
        <p:cNvGrpSpPr/>
        <p:nvPr/>
      </p:nvGrpSpPr>
      <p:grpSpPr>
        <a:xfrm>
          <a:off x="0" y="0"/>
          <a:ext cx="0" cy="0"/>
          <a:chOff x="0" y="0"/>
          <a:chExt cx="0" cy="0"/>
        </a:xfrm>
      </p:grpSpPr>
      <p:sp>
        <p:nvSpPr>
          <p:cNvPr id="4613" name="Google Shape;4613;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617" name="Google Shape;4617;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618" name="Google Shape;4618;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620" name="Google Shape;4620;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4621" name="Google Shape;4621;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4622" name="Google Shape;4622;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4623" name="Google Shape;4623;p124"/>
          <p:cNvGrpSpPr/>
          <p:nvPr/>
        </p:nvGrpSpPr>
        <p:grpSpPr>
          <a:xfrm>
            <a:off x="8041174" y="4778597"/>
            <a:ext cx="598277" cy="170409"/>
            <a:chOff x="238125" y="1822850"/>
            <a:chExt cx="7080200" cy="2016675"/>
          </a:xfrm>
        </p:grpSpPr>
        <p:sp>
          <p:nvSpPr>
            <p:cNvPr id="4624" name="Google Shape;46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631" name="Google Shape;4631;p124"/>
          <p:cNvGrpSpPr/>
          <p:nvPr/>
        </p:nvGrpSpPr>
        <p:grpSpPr>
          <a:xfrm>
            <a:off x="7429557" y="273"/>
            <a:ext cx="1714747" cy="1713968"/>
            <a:chOff x="1189450" y="238125"/>
            <a:chExt cx="5177375" cy="5175025"/>
          </a:xfrm>
        </p:grpSpPr>
        <p:sp>
          <p:nvSpPr>
            <p:cNvPr id="4632" name="Google Shape;4632;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3" name="Google Shape;5153;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4" name="Google Shape;5154;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5" name="Google Shape;5155;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6" name="Google Shape;5156;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7" name="Google Shape;5157;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8" name="Google Shape;5158;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9" name="Google Shape;5159;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0" name="Google Shape;5160;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2" name="Google Shape;5162;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3" name="Google Shape;5163;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4" name="Google Shape;5164;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5" name="Google Shape;5165;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6" name="Google Shape;5166;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7" name="Google Shape;5167;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8" name="Google Shape;5168;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5" name="Google Shape;5175;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6" name="Google Shape;5176;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7" name="Google Shape;5177;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9" name="Google Shape;5179;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0" name="Google Shape;5180;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1" name="Google Shape;5181;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2" name="Google Shape;5182;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00" name="Google Shape;5200;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5201" name="Shape 5201"/>
        <p:cNvGrpSpPr/>
        <p:nvPr/>
      </p:nvGrpSpPr>
      <p:grpSpPr>
        <a:xfrm>
          <a:off x="0" y="0"/>
          <a:ext cx="0" cy="0"/>
          <a:chOff x="0" y="0"/>
          <a:chExt cx="0" cy="0"/>
        </a:xfrm>
      </p:grpSpPr>
      <p:sp>
        <p:nvSpPr>
          <p:cNvPr id="5202" name="Google Shape;5202;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04" name="Google Shape;5204;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05" name="Google Shape;5205;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06" name="Google Shape;5206;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5208" name="Google Shape;5208;p125"/>
          <p:cNvGrpSpPr/>
          <p:nvPr/>
        </p:nvGrpSpPr>
        <p:grpSpPr>
          <a:xfrm>
            <a:off x="8041174" y="4778597"/>
            <a:ext cx="598277" cy="170409"/>
            <a:chOff x="238125" y="1822850"/>
            <a:chExt cx="7080200" cy="2016675"/>
          </a:xfrm>
        </p:grpSpPr>
        <p:sp>
          <p:nvSpPr>
            <p:cNvPr id="5209" name="Google Shape;5209;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16" name="Google Shape;5216;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5217" name="Shape 5217"/>
        <p:cNvGrpSpPr/>
        <p:nvPr/>
      </p:nvGrpSpPr>
      <p:grpSpPr>
        <a:xfrm>
          <a:off x="0" y="0"/>
          <a:ext cx="0" cy="0"/>
          <a:chOff x="0" y="0"/>
          <a:chExt cx="0" cy="0"/>
        </a:xfrm>
      </p:grpSpPr>
      <p:grpSp>
        <p:nvGrpSpPr>
          <p:cNvPr id="5218" name="Google Shape;5218;p126"/>
          <p:cNvGrpSpPr/>
          <p:nvPr/>
        </p:nvGrpSpPr>
        <p:grpSpPr>
          <a:xfrm>
            <a:off x="2726704" y="6"/>
            <a:ext cx="3697033" cy="5143642"/>
            <a:chOff x="1926275" y="238125"/>
            <a:chExt cx="3765950" cy="5239525"/>
          </a:xfrm>
        </p:grpSpPr>
        <p:sp>
          <p:nvSpPr>
            <p:cNvPr id="5219" name="Google Shape;5219;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2" name="Google Shape;5242;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3" name="Google Shape;5243;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4" name="Google Shape;5244;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5" name="Google Shape;5245;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6" name="Google Shape;5246;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7" name="Google Shape;5247;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4" name="Google Shape;5254;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5" name="Google Shape;5255;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6" name="Google Shape;5256;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7" name="Google Shape;5257;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8" name="Google Shape;5258;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9" name="Google Shape;5259;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0" name="Google Shape;5260;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1" name="Google Shape;5261;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2" name="Google Shape;5262;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9" name="Google Shape;5269;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0" name="Google Shape;5270;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1" name="Google Shape;5271;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2" name="Google Shape;5272;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3" name="Google Shape;5273;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4" name="Google Shape;5274;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5" name="Google Shape;5275;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7" name="Google Shape;5277;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8" name="Google Shape;5278;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79" name="Google Shape;5279;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80" name="Google Shape;5280;p126"/>
          <p:cNvGrpSpPr/>
          <p:nvPr/>
        </p:nvGrpSpPr>
        <p:grpSpPr>
          <a:xfrm>
            <a:off x="2686261" y="2"/>
            <a:ext cx="2103910" cy="5143716"/>
            <a:chOff x="2726150" y="238125"/>
            <a:chExt cx="2142475" cy="5238000"/>
          </a:xfrm>
        </p:grpSpPr>
        <p:sp>
          <p:nvSpPr>
            <p:cNvPr id="5281" name="Google Shape;5281;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84" name="Google Shape;5284;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5" name="Google Shape;5285;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6" name="Google Shape;5286;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7" name="Google Shape;5287;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8" name="Google Shape;5288;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89" name="Google Shape;5289;p126"/>
          <p:cNvGrpSpPr/>
          <p:nvPr/>
        </p:nvGrpSpPr>
        <p:grpSpPr>
          <a:xfrm>
            <a:off x="8041174" y="4778597"/>
            <a:ext cx="598277" cy="170409"/>
            <a:chOff x="238125" y="1822850"/>
            <a:chExt cx="7080200" cy="2016675"/>
          </a:xfrm>
        </p:grpSpPr>
        <p:sp>
          <p:nvSpPr>
            <p:cNvPr id="5290" name="Google Shape;5290;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1" name="Google Shape;5291;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2" name="Google Shape;5292;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3" name="Google Shape;5293;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4" name="Google Shape;5294;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5" name="Google Shape;5295;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6" name="Google Shape;5296;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97" name="Google Shape;5297;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5298" name="Shape 5298"/>
        <p:cNvGrpSpPr/>
        <p:nvPr/>
      </p:nvGrpSpPr>
      <p:grpSpPr>
        <a:xfrm>
          <a:off x="0" y="0"/>
          <a:ext cx="0" cy="0"/>
          <a:chOff x="0" y="0"/>
          <a:chExt cx="0" cy="0"/>
        </a:xfrm>
      </p:grpSpPr>
      <p:sp>
        <p:nvSpPr>
          <p:cNvPr id="5299" name="Google Shape;5299;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00" name="Google Shape;5300;p127"/>
          <p:cNvGrpSpPr/>
          <p:nvPr/>
        </p:nvGrpSpPr>
        <p:grpSpPr>
          <a:xfrm>
            <a:off x="2686261" y="2"/>
            <a:ext cx="2103910" cy="5143716"/>
            <a:chOff x="2726150" y="238125"/>
            <a:chExt cx="2142475" cy="5238000"/>
          </a:xfrm>
        </p:grpSpPr>
        <p:sp>
          <p:nvSpPr>
            <p:cNvPr id="5301" name="Google Shape;5301;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3" name="Google Shape;5303;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4" name="Google Shape;5304;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05" name="Google Shape;5305;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306" name="Google Shape;5306;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07" name="Google Shape;5307;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8" name="Google Shape;5308;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309" name="Google Shape;5309;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310" name="Google Shape;5310;p127"/>
          <p:cNvGrpSpPr/>
          <p:nvPr/>
        </p:nvGrpSpPr>
        <p:grpSpPr>
          <a:xfrm>
            <a:off x="8041174" y="4778597"/>
            <a:ext cx="598277" cy="170409"/>
            <a:chOff x="238125" y="1822850"/>
            <a:chExt cx="7080200" cy="2016675"/>
          </a:xfrm>
        </p:grpSpPr>
        <p:sp>
          <p:nvSpPr>
            <p:cNvPr id="5311" name="Google Shape;5311;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318" name="Shape 5318"/>
        <p:cNvGrpSpPr/>
        <p:nvPr/>
      </p:nvGrpSpPr>
      <p:grpSpPr>
        <a:xfrm>
          <a:off x="0" y="0"/>
          <a:ext cx="0" cy="0"/>
          <a:chOff x="0" y="0"/>
          <a:chExt cx="0" cy="0"/>
        </a:xfrm>
      </p:grpSpPr>
      <p:sp>
        <p:nvSpPr>
          <p:cNvPr id="5319" name="Google Shape;5319;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20" name="Google Shape;5320;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1" name="Google Shape;5321;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5322" name="Google Shape;5322;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23" name="Google Shape;5323;p128"/>
          <p:cNvGrpSpPr/>
          <p:nvPr/>
        </p:nvGrpSpPr>
        <p:grpSpPr>
          <a:xfrm>
            <a:off x="8041174" y="4778597"/>
            <a:ext cx="598277" cy="170409"/>
            <a:chOff x="238125" y="1822850"/>
            <a:chExt cx="7080200" cy="2016675"/>
          </a:xfrm>
        </p:grpSpPr>
        <p:sp>
          <p:nvSpPr>
            <p:cNvPr id="5324" name="Google Shape;5324;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31" name="Google Shape;5331;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332" name="Shape 5332"/>
        <p:cNvGrpSpPr/>
        <p:nvPr/>
      </p:nvGrpSpPr>
      <p:grpSpPr>
        <a:xfrm>
          <a:off x="0" y="0"/>
          <a:ext cx="0" cy="0"/>
          <a:chOff x="0" y="0"/>
          <a:chExt cx="0" cy="0"/>
        </a:xfrm>
      </p:grpSpPr>
      <p:sp>
        <p:nvSpPr>
          <p:cNvPr id="5333" name="Google Shape;5333;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34" name="Google Shape;5334;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35" name="Google Shape;5335;p129"/>
          <p:cNvGrpSpPr/>
          <p:nvPr/>
        </p:nvGrpSpPr>
        <p:grpSpPr>
          <a:xfrm>
            <a:off x="8041174" y="4778597"/>
            <a:ext cx="598277" cy="170409"/>
            <a:chOff x="238125" y="1822850"/>
            <a:chExt cx="7080200" cy="2016675"/>
          </a:xfrm>
        </p:grpSpPr>
        <p:sp>
          <p:nvSpPr>
            <p:cNvPr id="5336" name="Google Shape;5336;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43" name="Google Shape;5343;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64" name="Shape 964"/>
        <p:cNvGrpSpPr/>
        <p:nvPr/>
      </p:nvGrpSpPr>
      <p:grpSpPr>
        <a:xfrm>
          <a:off x="0" y="0"/>
          <a:ext cx="0" cy="0"/>
          <a:chOff x="0" y="0"/>
          <a:chExt cx="0" cy="0"/>
        </a:xfrm>
      </p:grpSpPr>
      <p:sp>
        <p:nvSpPr>
          <p:cNvPr id="965" name="Google Shape;965;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6" name="Google Shape;966;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67" name="Google Shape;967;p80"/>
          <p:cNvGrpSpPr/>
          <p:nvPr/>
        </p:nvGrpSpPr>
        <p:grpSpPr>
          <a:xfrm>
            <a:off x="8041173" y="4778596"/>
            <a:ext cx="598277" cy="170409"/>
            <a:chOff x="238125" y="1822850"/>
            <a:chExt cx="7080200" cy="2016675"/>
          </a:xfrm>
        </p:grpSpPr>
        <p:sp>
          <p:nvSpPr>
            <p:cNvPr id="968" name="Google Shape;9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5" name="Google Shape;975;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5344" name="Shape 5344"/>
        <p:cNvGrpSpPr/>
        <p:nvPr/>
      </p:nvGrpSpPr>
      <p:grpSpPr>
        <a:xfrm>
          <a:off x="0" y="0"/>
          <a:ext cx="0" cy="0"/>
          <a:chOff x="0" y="0"/>
          <a:chExt cx="0" cy="0"/>
        </a:xfrm>
      </p:grpSpPr>
      <p:sp>
        <p:nvSpPr>
          <p:cNvPr id="5345" name="Google Shape;5345;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347" name="Google Shape;5347;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48" name="Google Shape;5348;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5349" name="Shape 5349"/>
        <p:cNvGrpSpPr/>
        <p:nvPr/>
      </p:nvGrpSpPr>
      <p:grpSpPr>
        <a:xfrm>
          <a:off x="0" y="0"/>
          <a:ext cx="0" cy="0"/>
          <a:chOff x="0" y="0"/>
          <a:chExt cx="0" cy="0"/>
        </a:xfrm>
      </p:grpSpPr>
      <p:sp>
        <p:nvSpPr>
          <p:cNvPr id="5350" name="Google Shape;5350;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5351" name="Google Shape;5351;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52" name="Google Shape;5352;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5353" name="Google Shape;5353;p131"/>
          <p:cNvGrpSpPr/>
          <p:nvPr/>
        </p:nvGrpSpPr>
        <p:grpSpPr>
          <a:xfrm>
            <a:off x="8041174" y="4778597"/>
            <a:ext cx="598277" cy="170409"/>
            <a:chOff x="238125" y="1822850"/>
            <a:chExt cx="7080200" cy="2016675"/>
          </a:xfrm>
        </p:grpSpPr>
        <p:sp>
          <p:nvSpPr>
            <p:cNvPr id="5354" name="Google Shape;5354;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61" name="Google Shape;5361;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5362" name="Shape 5362"/>
        <p:cNvGrpSpPr/>
        <p:nvPr/>
      </p:nvGrpSpPr>
      <p:grpSpPr>
        <a:xfrm>
          <a:off x="0" y="0"/>
          <a:ext cx="0" cy="0"/>
          <a:chOff x="0" y="0"/>
          <a:chExt cx="0" cy="0"/>
        </a:xfrm>
      </p:grpSpPr>
      <p:sp>
        <p:nvSpPr>
          <p:cNvPr id="5363" name="Google Shape;5363;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5364" name="Google Shape;5364;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5365" name="Shape 5365"/>
        <p:cNvGrpSpPr/>
        <p:nvPr/>
      </p:nvGrpSpPr>
      <p:grpSpPr>
        <a:xfrm>
          <a:off x="0" y="0"/>
          <a:ext cx="0" cy="0"/>
          <a:chOff x="0" y="0"/>
          <a:chExt cx="0" cy="0"/>
        </a:xfrm>
      </p:grpSpPr>
      <p:sp>
        <p:nvSpPr>
          <p:cNvPr id="5366" name="Google Shape;5366;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5368" name="Google Shape;5368;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5369" name="Google Shape;5369;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5370" name="Google Shape;5370;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371" name="Google Shape;5371;p133"/>
          <p:cNvGrpSpPr/>
          <p:nvPr/>
        </p:nvGrpSpPr>
        <p:grpSpPr>
          <a:xfrm>
            <a:off x="8041174" y="4778597"/>
            <a:ext cx="598277" cy="170409"/>
            <a:chOff x="238125" y="1822850"/>
            <a:chExt cx="7080200" cy="2016675"/>
          </a:xfrm>
        </p:grpSpPr>
        <p:sp>
          <p:nvSpPr>
            <p:cNvPr id="5372" name="Google Shape;5372;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79" name="Google Shape;5379;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5380" name="Shape 5380"/>
        <p:cNvGrpSpPr/>
        <p:nvPr/>
      </p:nvGrpSpPr>
      <p:grpSpPr>
        <a:xfrm>
          <a:off x="0" y="0"/>
          <a:ext cx="0" cy="0"/>
          <a:chOff x="0" y="0"/>
          <a:chExt cx="0" cy="0"/>
        </a:xfrm>
      </p:grpSpPr>
      <p:sp>
        <p:nvSpPr>
          <p:cNvPr id="5381" name="Google Shape;5381;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382" name="Google Shape;5382;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5383" name="Google Shape;5383;p134"/>
          <p:cNvGrpSpPr/>
          <p:nvPr/>
        </p:nvGrpSpPr>
        <p:grpSpPr>
          <a:xfrm>
            <a:off x="8041174" y="4778597"/>
            <a:ext cx="598277" cy="170409"/>
            <a:chOff x="238125" y="1822850"/>
            <a:chExt cx="7080200" cy="2016675"/>
          </a:xfrm>
        </p:grpSpPr>
        <p:sp>
          <p:nvSpPr>
            <p:cNvPr id="5384" name="Google Shape;5384;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91" name="Google Shape;5391;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5392" name="Shape 5392"/>
        <p:cNvGrpSpPr/>
        <p:nvPr/>
      </p:nvGrpSpPr>
      <p:grpSpPr>
        <a:xfrm>
          <a:off x="0" y="0"/>
          <a:ext cx="0" cy="0"/>
          <a:chOff x="0" y="0"/>
          <a:chExt cx="0" cy="0"/>
        </a:xfrm>
      </p:grpSpPr>
      <p:grpSp>
        <p:nvGrpSpPr>
          <p:cNvPr id="5393" name="Google Shape;5393;p135"/>
          <p:cNvGrpSpPr/>
          <p:nvPr/>
        </p:nvGrpSpPr>
        <p:grpSpPr>
          <a:xfrm>
            <a:off x="3689203" y="6"/>
            <a:ext cx="3697033" cy="5143642"/>
            <a:chOff x="1926275" y="238125"/>
            <a:chExt cx="3765950" cy="5239525"/>
          </a:xfrm>
        </p:grpSpPr>
        <p:sp>
          <p:nvSpPr>
            <p:cNvPr id="5394" name="Google Shape;5394;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54" name="Google Shape;5454;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3725"/>
              </a:srgbClr>
            </a:outerShdw>
          </a:effectLst>
        </p:spPr>
      </p:sp>
      <p:sp>
        <p:nvSpPr>
          <p:cNvPr id="5456" name="Google Shape;5456;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5457" name="Google Shape;5457;p135"/>
          <p:cNvGrpSpPr/>
          <p:nvPr/>
        </p:nvGrpSpPr>
        <p:grpSpPr>
          <a:xfrm>
            <a:off x="7612256" y="4190288"/>
            <a:ext cx="1219210" cy="347271"/>
            <a:chOff x="238125" y="1822850"/>
            <a:chExt cx="7080200" cy="2016675"/>
          </a:xfrm>
        </p:grpSpPr>
        <p:sp>
          <p:nvSpPr>
            <p:cNvPr id="5458" name="Google Shape;5458;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465" name="Google Shape;5465;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5466" name="Google Shape;5466;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467" name="Shape 5467"/>
        <p:cNvGrpSpPr/>
        <p:nvPr/>
      </p:nvGrpSpPr>
      <p:grpSpPr>
        <a:xfrm>
          <a:off x="0" y="0"/>
          <a:ext cx="0" cy="0"/>
          <a:chOff x="0" y="0"/>
          <a:chExt cx="0" cy="0"/>
        </a:xfrm>
      </p:grpSpPr>
      <p:grpSp>
        <p:nvGrpSpPr>
          <p:cNvPr id="5468" name="Google Shape;5468;p136"/>
          <p:cNvGrpSpPr/>
          <p:nvPr/>
        </p:nvGrpSpPr>
        <p:grpSpPr>
          <a:xfrm>
            <a:off x="3698728" y="6"/>
            <a:ext cx="3697033" cy="5143642"/>
            <a:chOff x="1926275" y="238125"/>
            <a:chExt cx="3765950" cy="5239525"/>
          </a:xfrm>
        </p:grpSpPr>
        <p:sp>
          <p:nvSpPr>
            <p:cNvPr id="5469" name="Google Shape;5469;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29" name="Google Shape;5529;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531" name="Google Shape;5531;p136"/>
          <p:cNvGrpSpPr/>
          <p:nvPr/>
        </p:nvGrpSpPr>
        <p:grpSpPr>
          <a:xfrm>
            <a:off x="1285922" y="2144123"/>
            <a:ext cx="2868897" cy="817157"/>
            <a:chOff x="238125" y="1822850"/>
            <a:chExt cx="7080200" cy="2016675"/>
          </a:xfrm>
        </p:grpSpPr>
        <p:sp>
          <p:nvSpPr>
            <p:cNvPr id="5532" name="Google Shape;5532;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539" name="Google Shape;5539;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5540" name="Google Shape;5540;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541" name="Shape 5541"/>
        <p:cNvGrpSpPr/>
        <p:nvPr/>
      </p:nvGrpSpPr>
      <p:grpSpPr>
        <a:xfrm>
          <a:off x="0" y="0"/>
          <a:ext cx="0" cy="0"/>
          <a:chOff x="0" y="0"/>
          <a:chExt cx="0" cy="0"/>
        </a:xfrm>
      </p:grpSpPr>
      <p:grpSp>
        <p:nvGrpSpPr>
          <p:cNvPr id="5542" name="Google Shape;5542;p137"/>
          <p:cNvGrpSpPr/>
          <p:nvPr/>
        </p:nvGrpSpPr>
        <p:grpSpPr>
          <a:xfrm>
            <a:off x="3698728" y="6"/>
            <a:ext cx="3697033" cy="5143642"/>
            <a:chOff x="1926275" y="238125"/>
            <a:chExt cx="3765950" cy="5239525"/>
          </a:xfrm>
        </p:grpSpPr>
        <p:sp>
          <p:nvSpPr>
            <p:cNvPr id="5543" name="Google Shape;5543;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03" name="Google Shape;5603;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05" name="Google Shape;5605;p137"/>
          <p:cNvGrpSpPr/>
          <p:nvPr/>
        </p:nvGrpSpPr>
        <p:grpSpPr>
          <a:xfrm>
            <a:off x="1285922" y="2144123"/>
            <a:ext cx="2868897" cy="817157"/>
            <a:chOff x="238125" y="1822850"/>
            <a:chExt cx="7080200" cy="2016675"/>
          </a:xfrm>
        </p:grpSpPr>
        <p:sp>
          <p:nvSpPr>
            <p:cNvPr id="5606" name="Google Shape;5606;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13" name="Google Shape;5613;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5614" name="Google Shape;5614;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615" name="Shape 5615"/>
        <p:cNvGrpSpPr/>
        <p:nvPr/>
      </p:nvGrpSpPr>
      <p:grpSpPr>
        <a:xfrm>
          <a:off x="0" y="0"/>
          <a:ext cx="0" cy="0"/>
          <a:chOff x="0" y="0"/>
          <a:chExt cx="0" cy="0"/>
        </a:xfrm>
      </p:grpSpPr>
      <p:sp>
        <p:nvSpPr>
          <p:cNvPr id="5616" name="Google Shape;5616;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18" name="Google Shape;5618;p138"/>
          <p:cNvGrpSpPr/>
          <p:nvPr/>
        </p:nvGrpSpPr>
        <p:grpSpPr>
          <a:xfrm>
            <a:off x="1285922" y="2144123"/>
            <a:ext cx="2868897" cy="817157"/>
            <a:chOff x="238125" y="1822850"/>
            <a:chExt cx="7080200" cy="2016675"/>
          </a:xfrm>
        </p:grpSpPr>
        <p:sp>
          <p:nvSpPr>
            <p:cNvPr id="5619" name="Google Shape;561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626" name="Google Shape;5626;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5627" name="Google Shape;5627;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632" name="Shape 5632"/>
        <p:cNvGrpSpPr/>
        <p:nvPr/>
      </p:nvGrpSpPr>
      <p:grpSpPr>
        <a:xfrm>
          <a:off x="0" y="0"/>
          <a:ext cx="0" cy="0"/>
          <a:chOff x="0" y="0"/>
          <a:chExt cx="0" cy="0"/>
        </a:xfrm>
      </p:grpSpPr>
      <p:sp>
        <p:nvSpPr>
          <p:cNvPr id="5633" name="Google Shape;5633;g280d47541b4_0_1016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34" name="Google Shape;5634;g280d47541b4_0_10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635" name="Google Shape;5635;g280d47541b4_0_10163"/>
          <p:cNvGrpSpPr/>
          <p:nvPr/>
        </p:nvGrpSpPr>
        <p:grpSpPr>
          <a:xfrm>
            <a:off x="8041173" y="4778596"/>
            <a:ext cx="598277" cy="170409"/>
            <a:chOff x="238125" y="1822850"/>
            <a:chExt cx="7080200" cy="2016675"/>
          </a:xfrm>
        </p:grpSpPr>
        <p:sp>
          <p:nvSpPr>
            <p:cNvPr id="5636" name="Google Shape;5636;g280d47541b4_0_10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g280d47541b4_0_10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g280d47541b4_0_10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g280d47541b4_0_10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g280d47541b4_0_10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g280d47541b4_0_10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g280d47541b4_0_10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43" name="Google Shape;5643;g280d47541b4_0_1016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76" name="Shape 976"/>
        <p:cNvGrpSpPr/>
        <p:nvPr/>
      </p:nvGrpSpPr>
      <p:grpSpPr>
        <a:xfrm>
          <a:off x="0" y="0"/>
          <a:ext cx="0" cy="0"/>
          <a:chOff x="0" y="0"/>
          <a:chExt cx="0" cy="0"/>
        </a:xfrm>
      </p:grpSpPr>
      <p:sp>
        <p:nvSpPr>
          <p:cNvPr id="977" name="Google Shape;977;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9" name="Google Shape;979;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80" name="Google Shape;980;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81" name="Google Shape;981;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 name="Google Shape;982;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3" name="Google Shape;983;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644" name="Shape 5644"/>
        <p:cNvGrpSpPr/>
        <p:nvPr/>
      </p:nvGrpSpPr>
      <p:grpSpPr>
        <a:xfrm>
          <a:off x="0" y="0"/>
          <a:ext cx="0" cy="0"/>
          <a:chOff x="0" y="0"/>
          <a:chExt cx="0" cy="0"/>
        </a:xfrm>
      </p:grpSpPr>
      <p:sp>
        <p:nvSpPr>
          <p:cNvPr id="5645" name="Google Shape;5645;g280d47541b4_0_10156"/>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646" name="Google Shape;5646;g280d47541b4_0_10156"/>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647" name="Google Shape;5647;g280d47541b4_0_10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648" name="Google Shape;5648;g280d47541b4_0_10156"/>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g280d47541b4_0_10156"/>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650" name="Google Shape;5650;g280d47541b4_0_101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5651" name="Shape 5651"/>
        <p:cNvGrpSpPr/>
        <p:nvPr/>
      </p:nvGrpSpPr>
      <p:grpSpPr>
        <a:xfrm>
          <a:off x="0" y="0"/>
          <a:ext cx="0" cy="0"/>
          <a:chOff x="0" y="0"/>
          <a:chExt cx="0" cy="0"/>
        </a:xfrm>
      </p:grpSpPr>
      <p:sp>
        <p:nvSpPr>
          <p:cNvPr id="5652" name="Google Shape;5652;g280d47541b4_0_101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653" name="Shape 5653"/>
        <p:cNvGrpSpPr/>
        <p:nvPr/>
      </p:nvGrpSpPr>
      <p:grpSpPr>
        <a:xfrm>
          <a:off x="0" y="0"/>
          <a:ext cx="0" cy="0"/>
          <a:chOff x="0" y="0"/>
          <a:chExt cx="0" cy="0"/>
        </a:xfrm>
      </p:grpSpPr>
      <p:sp>
        <p:nvSpPr>
          <p:cNvPr id="5654" name="Google Shape;5654;g280d47541b4_0_10177"/>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55" name="Google Shape;5655;g280d47541b4_0_10177"/>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56" name="Google Shape;5656;g280d47541b4_0_10177"/>
          <p:cNvGrpSpPr/>
          <p:nvPr/>
        </p:nvGrpSpPr>
        <p:grpSpPr>
          <a:xfrm>
            <a:off x="7833119" y="4564515"/>
            <a:ext cx="1026629" cy="292418"/>
            <a:chOff x="238125" y="1822850"/>
            <a:chExt cx="7080200" cy="2016675"/>
          </a:xfrm>
        </p:grpSpPr>
        <p:sp>
          <p:nvSpPr>
            <p:cNvPr id="5657" name="Google Shape;5657;g280d47541b4_0_101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g280d47541b4_0_101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g280d47541b4_0_101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g280d47541b4_0_101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g280d47541b4_0_101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g280d47541b4_0_101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g280d47541b4_0_101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664" name="Shape 5664"/>
        <p:cNvGrpSpPr/>
        <p:nvPr/>
      </p:nvGrpSpPr>
      <p:grpSpPr>
        <a:xfrm>
          <a:off x="0" y="0"/>
          <a:ext cx="0" cy="0"/>
          <a:chOff x="0" y="0"/>
          <a:chExt cx="0" cy="0"/>
        </a:xfrm>
      </p:grpSpPr>
      <p:sp>
        <p:nvSpPr>
          <p:cNvPr id="5665" name="Google Shape;5665;g280d47541b4_0_10188"/>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g280d47541b4_0_10188"/>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67" name="Google Shape;5667;g280d47541b4_0_10188"/>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5668" name="Google Shape;5668;g280d47541b4_0_10188"/>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669" name="Shape 5669"/>
        <p:cNvGrpSpPr/>
        <p:nvPr/>
      </p:nvGrpSpPr>
      <p:grpSpPr>
        <a:xfrm>
          <a:off x="0" y="0"/>
          <a:ext cx="0" cy="0"/>
          <a:chOff x="0" y="0"/>
          <a:chExt cx="0" cy="0"/>
        </a:xfrm>
      </p:grpSpPr>
      <p:sp>
        <p:nvSpPr>
          <p:cNvPr id="5670" name="Google Shape;5670;g280d47541b4_0_10193"/>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71" name="Google Shape;5671;g280d47541b4_0_10193"/>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72" name="Google Shape;5672;g280d47541b4_0_10193"/>
          <p:cNvGrpSpPr/>
          <p:nvPr/>
        </p:nvGrpSpPr>
        <p:grpSpPr>
          <a:xfrm>
            <a:off x="455001" y="401909"/>
            <a:ext cx="908390" cy="258739"/>
            <a:chOff x="238125" y="1822850"/>
            <a:chExt cx="7080200" cy="2016675"/>
          </a:xfrm>
        </p:grpSpPr>
        <p:sp>
          <p:nvSpPr>
            <p:cNvPr id="5673" name="Google Shape;5673;g280d47541b4_0_10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g280d47541b4_0_10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g280d47541b4_0_10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g280d47541b4_0_10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g280d47541b4_0_10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g280d47541b4_0_10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g280d47541b4_0_10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80" name="Google Shape;5680;g280d47541b4_0_1019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681" name="Shape 5681"/>
        <p:cNvGrpSpPr/>
        <p:nvPr/>
      </p:nvGrpSpPr>
      <p:grpSpPr>
        <a:xfrm>
          <a:off x="0" y="0"/>
          <a:ext cx="0" cy="0"/>
          <a:chOff x="0" y="0"/>
          <a:chExt cx="0" cy="0"/>
        </a:xfrm>
      </p:grpSpPr>
      <p:sp>
        <p:nvSpPr>
          <p:cNvPr id="5682" name="Google Shape;5682;g280d47541b4_0_10205"/>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683" name="Google Shape;5683;g280d47541b4_0_1020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684" name="Google Shape;5684;g280d47541b4_0_10205"/>
          <p:cNvGrpSpPr/>
          <p:nvPr/>
        </p:nvGrpSpPr>
        <p:grpSpPr>
          <a:xfrm>
            <a:off x="455001" y="401909"/>
            <a:ext cx="908390" cy="258739"/>
            <a:chOff x="238125" y="1822850"/>
            <a:chExt cx="7080200" cy="2016675"/>
          </a:xfrm>
        </p:grpSpPr>
        <p:sp>
          <p:nvSpPr>
            <p:cNvPr id="5685" name="Google Shape;5685;g280d47541b4_0_10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g280d47541b4_0_10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g280d47541b4_0_10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g280d47541b4_0_10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g280d47541b4_0_10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g280d47541b4_0_10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g280d47541b4_0_10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692" name="Google Shape;5692;g280d47541b4_0_1020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5693" name="Shape 5693"/>
        <p:cNvGrpSpPr/>
        <p:nvPr/>
      </p:nvGrpSpPr>
      <p:grpSpPr>
        <a:xfrm>
          <a:off x="0" y="0"/>
          <a:ext cx="0" cy="0"/>
          <a:chOff x="0" y="0"/>
          <a:chExt cx="0" cy="0"/>
        </a:xfrm>
      </p:grpSpPr>
      <p:sp>
        <p:nvSpPr>
          <p:cNvPr id="5694" name="Google Shape;5694;g280d47541b4_0_10217"/>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95" name="Google Shape;5695;g280d47541b4_0_10217"/>
          <p:cNvGrpSpPr/>
          <p:nvPr/>
        </p:nvGrpSpPr>
        <p:grpSpPr>
          <a:xfrm>
            <a:off x="2622652" y="3587453"/>
            <a:ext cx="2377550" cy="653782"/>
            <a:chOff x="2159414" y="3486447"/>
            <a:chExt cx="2606105" cy="720500"/>
          </a:xfrm>
        </p:grpSpPr>
        <p:grpSp>
          <p:nvGrpSpPr>
            <p:cNvPr id="5696" name="Google Shape;5696;g280d47541b4_0_10217"/>
            <p:cNvGrpSpPr/>
            <p:nvPr/>
          </p:nvGrpSpPr>
          <p:grpSpPr>
            <a:xfrm>
              <a:off x="2159414" y="3486447"/>
              <a:ext cx="2606105" cy="49200"/>
              <a:chOff x="2159414" y="3486447"/>
              <a:chExt cx="2606105" cy="49200"/>
            </a:xfrm>
          </p:grpSpPr>
          <p:sp>
            <p:nvSpPr>
              <p:cNvPr id="5697" name="Google Shape;5697;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3" name="Google Shape;5713;g280d47541b4_0_10217"/>
            <p:cNvGrpSpPr/>
            <p:nvPr/>
          </p:nvGrpSpPr>
          <p:grpSpPr>
            <a:xfrm>
              <a:off x="2159414" y="3652838"/>
              <a:ext cx="2606105" cy="49200"/>
              <a:chOff x="2159414" y="3486447"/>
              <a:chExt cx="2606105" cy="49200"/>
            </a:xfrm>
          </p:grpSpPr>
          <p:sp>
            <p:nvSpPr>
              <p:cNvPr id="5714" name="Google Shape;5714;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30" name="Google Shape;5730;g280d47541b4_0_10217"/>
            <p:cNvGrpSpPr/>
            <p:nvPr/>
          </p:nvGrpSpPr>
          <p:grpSpPr>
            <a:xfrm>
              <a:off x="2159414" y="3819188"/>
              <a:ext cx="2606105" cy="49200"/>
              <a:chOff x="2159414" y="3486447"/>
              <a:chExt cx="2606105" cy="49200"/>
            </a:xfrm>
          </p:grpSpPr>
          <p:sp>
            <p:nvSpPr>
              <p:cNvPr id="5731" name="Google Shape;5731;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47" name="Google Shape;5747;g280d47541b4_0_10217"/>
            <p:cNvGrpSpPr/>
            <p:nvPr/>
          </p:nvGrpSpPr>
          <p:grpSpPr>
            <a:xfrm>
              <a:off x="2159414" y="3983540"/>
              <a:ext cx="2606105" cy="49200"/>
              <a:chOff x="2159414" y="3486447"/>
              <a:chExt cx="2606105" cy="49200"/>
            </a:xfrm>
          </p:grpSpPr>
          <p:sp>
            <p:nvSpPr>
              <p:cNvPr id="5748" name="Google Shape;5748;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64" name="Google Shape;5764;g280d47541b4_0_10217"/>
            <p:cNvGrpSpPr/>
            <p:nvPr/>
          </p:nvGrpSpPr>
          <p:grpSpPr>
            <a:xfrm>
              <a:off x="2159414" y="4157747"/>
              <a:ext cx="2606105" cy="49200"/>
              <a:chOff x="2159414" y="3486447"/>
              <a:chExt cx="2606105" cy="49200"/>
            </a:xfrm>
          </p:grpSpPr>
          <p:sp>
            <p:nvSpPr>
              <p:cNvPr id="5765" name="Google Shape;5765;g280d47541b4_0_1021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g280d47541b4_0_1021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g280d47541b4_0_1021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g280d47541b4_0_1021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g280d47541b4_0_1021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g280d47541b4_0_1021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g280d47541b4_0_1021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g280d47541b4_0_1021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g280d47541b4_0_1021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g280d47541b4_0_1021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g280d47541b4_0_1021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g280d47541b4_0_1021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g280d47541b4_0_1021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g280d47541b4_0_1021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g280d47541b4_0_1021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g280d47541b4_0_1021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781" name="Google Shape;5781;g280d47541b4_0_10217"/>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5782" name="Google Shape;5782;g280d47541b4_0_10217"/>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5783" name="Google Shape;5783;g280d47541b4_0_10217"/>
          <p:cNvGrpSpPr/>
          <p:nvPr/>
        </p:nvGrpSpPr>
        <p:grpSpPr>
          <a:xfrm>
            <a:off x="455001" y="401909"/>
            <a:ext cx="908390" cy="258739"/>
            <a:chOff x="238125" y="1822850"/>
            <a:chExt cx="7080200" cy="2016675"/>
          </a:xfrm>
        </p:grpSpPr>
        <p:sp>
          <p:nvSpPr>
            <p:cNvPr id="5784" name="Google Shape;5784;g280d47541b4_0_1021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g280d47541b4_0_1021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g280d47541b4_0_1021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g280d47541b4_0_1021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g280d47541b4_0_1021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g280d47541b4_0_1021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g280d47541b4_0_1021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5791" name="Google Shape;5791;g280d47541b4_0_1021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5792" name="Google Shape;5792;g280d47541b4_0_10217"/>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793" name="Shape 5793"/>
        <p:cNvGrpSpPr/>
        <p:nvPr/>
      </p:nvGrpSpPr>
      <p:grpSpPr>
        <a:xfrm>
          <a:off x="0" y="0"/>
          <a:ext cx="0" cy="0"/>
          <a:chOff x="0" y="0"/>
          <a:chExt cx="0" cy="0"/>
        </a:xfrm>
      </p:grpSpPr>
      <p:sp>
        <p:nvSpPr>
          <p:cNvPr id="5794" name="Google Shape;5794;g280d47541b4_0_10317"/>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795" name="Google Shape;5795;g280d47541b4_0_10317"/>
          <p:cNvPicPr preferRelativeResize="0"/>
          <p:nvPr/>
        </p:nvPicPr>
        <p:blipFill rotWithShape="1">
          <a:blip r:embed="rId2">
            <a:alphaModFix/>
          </a:blip>
          <a:srcRect b="18091" l="0" r="4251" t="18090"/>
          <a:stretch/>
        </p:blipFill>
        <p:spPr>
          <a:xfrm>
            <a:off x="6292663" y="0"/>
            <a:ext cx="1425900" cy="1425900"/>
          </a:xfrm>
          <a:prstGeom prst="ellipse">
            <a:avLst/>
          </a:prstGeom>
          <a:noFill/>
          <a:ln>
            <a:noFill/>
          </a:ln>
        </p:spPr>
      </p:pic>
      <p:sp>
        <p:nvSpPr>
          <p:cNvPr id="5796" name="Google Shape;5796;g280d47541b4_0_10317"/>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5797" name="Google Shape;5797;g280d47541b4_0_10317"/>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5798" name="Google Shape;5798;g280d47541b4_0_10317"/>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g280d47541b4_0_10317"/>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g280d47541b4_0_10317"/>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801" name="Google Shape;5801;g280d47541b4_0_10317"/>
          <p:cNvPicPr preferRelativeResize="0"/>
          <p:nvPr/>
        </p:nvPicPr>
        <p:blipFill rotWithShape="1">
          <a:blip r:embed="rId3">
            <a:alphaModFix/>
          </a:blip>
          <a:srcRect b="24544" l="33475" r="24192" t="11983"/>
          <a:stretch/>
        </p:blipFill>
        <p:spPr>
          <a:xfrm>
            <a:off x="7718500" y="1425500"/>
            <a:ext cx="1425776" cy="1425899"/>
          </a:xfrm>
          <a:prstGeom prst="rect">
            <a:avLst/>
          </a:prstGeom>
          <a:noFill/>
          <a:ln>
            <a:noFill/>
          </a:ln>
        </p:spPr>
      </p:pic>
      <p:pic>
        <p:nvPicPr>
          <p:cNvPr id="5802" name="Google Shape;5802;g280d47541b4_0_10317"/>
          <p:cNvPicPr preferRelativeResize="0"/>
          <p:nvPr/>
        </p:nvPicPr>
        <p:blipFill rotWithShape="1">
          <a:blip r:embed="rId4">
            <a:alphaModFix/>
          </a:blip>
          <a:srcRect b="0" l="0" r="0" t="0"/>
          <a:stretch/>
        </p:blipFill>
        <p:spPr>
          <a:xfrm>
            <a:off x="6292200" y="2727425"/>
            <a:ext cx="2851800" cy="1549825"/>
          </a:xfrm>
          <a:prstGeom prst="rect">
            <a:avLst/>
          </a:prstGeom>
          <a:noFill/>
          <a:ln>
            <a:noFill/>
          </a:ln>
        </p:spPr>
      </p:pic>
      <p:grpSp>
        <p:nvGrpSpPr>
          <p:cNvPr id="5803" name="Google Shape;5803;g280d47541b4_0_10317"/>
          <p:cNvGrpSpPr/>
          <p:nvPr/>
        </p:nvGrpSpPr>
        <p:grpSpPr>
          <a:xfrm>
            <a:off x="5825945" y="3085919"/>
            <a:ext cx="1376700" cy="330600"/>
            <a:chOff x="5457350" y="2701375"/>
            <a:chExt cx="1376700" cy="330600"/>
          </a:xfrm>
        </p:grpSpPr>
        <p:sp>
          <p:nvSpPr>
            <p:cNvPr id="5804" name="Google Shape;5804;g280d47541b4_0_1031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5805" name="Google Shape;5805;g280d47541b4_0_10317"/>
            <p:cNvGrpSpPr/>
            <p:nvPr/>
          </p:nvGrpSpPr>
          <p:grpSpPr>
            <a:xfrm>
              <a:off x="5541202" y="2774463"/>
              <a:ext cx="183000" cy="183000"/>
              <a:chOff x="5541202" y="2774463"/>
              <a:chExt cx="183000" cy="183000"/>
            </a:xfrm>
          </p:grpSpPr>
          <p:sp>
            <p:nvSpPr>
              <p:cNvPr id="5806" name="Google Shape;5806;g280d47541b4_0_1031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g280d47541b4_0_1031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5808" name="Google Shape;5808;g280d47541b4_0_10317"/>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09" name="Google Shape;5809;g280d47541b4_0_10317"/>
          <p:cNvGrpSpPr/>
          <p:nvPr/>
        </p:nvGrpSpPr>
        <p:grpSpPr>
          <a:xfrm>
            <a:off x="2446250" y="4626181"/>
            <a:ext cx="845188" cy="162953"/>
            <a:chOff x="3701600" y="2570125"/>
            <a:chExt cx="1503625" cy="289900"/>
          </a:xfrm>
        </p:grpSpPr>
        <p:sp>
          <p:nvSpPr>
            <p:cNvPr id="5810" name="Google Shape;581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2" name="Google Shape;5822;g280d47541b4_0_10317"/>
          <p:cNvGrpSpPr/>
          <p:nvPr/>
        </p:nvGrpSpPr>
        <p:grpSpPr>
          <a:xfrm>
            <a:off x="5267233" y="4595311"/>
            <a:ext cx="908377" cy="201300"/>
            <a:chOff x="5577025" y="2564875"/>
            <a:chExt cx="1764525" cy="390950"/>
          </a:xfrm>
        </p:grpSpPr>
        <p:sp>
          <p:nvSpPr>
            <p:cNvPr id="5823" name="Google Shape;5823;g280d47541b4_0_1031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g280d47541b4_0_1031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g280d47541b4_0_1031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g280d47541b4_0_1031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g280d47541b4_0_1031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g280d47541b4_0_1031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g280d47541b4_0_1031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g280d47541b4_0_1031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g280d47541b4_0_1031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g280d47541b4_0_1031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g280d47541b4_0_1031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g280d47541b4_0_1031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g280d47541b4_0_1031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g280d47541b4_0_1031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g280d47541b4_0_1031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g280d47541b4_0_1031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39" name="Google Shape;5839;g280d47541b4_0_10317"/>
          <p:cNvGrpSpPr/>
          <p:nvPr/>
        </p:nvGrpSpPr>
        <p:grpSpPr>
          <a:xfrm>
            <a:off x="3882459" y="4590168"/>
            <a:ext cx="682107" cy="266863"/>
            <a:chOff x="238125" y="2500825"/>
            <a:chExt cx="1678825" cy="656650"/>
          </a:xfrm>
        </p:grpSpPr>
        <p:sp>
          <p:nvSpPr>
            <p:cNvPr id="5840" name="Google Shape;5840;g280d47541b4_0_1031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g280d47541b4_0_1031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g280d47541b4_0_1031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g280d47541b4_0_1031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g280d47541b4_0_1031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g280d47541b4_0_1031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g280d47541b4_0_1031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g280d47541b4_0_1031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g280d47541b4_0_1031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g280d47541b4_0_1031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g280d47541b4_0_1031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g280d47541b4_0_1031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g280d47541b4_0_1031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g280d47541b4_0_1031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g280d47541b4_0_1031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g280d47541b4_0_1031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g280d47541b4_0_1031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g280d47541b4_0_1031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g280d47541b4_0_1031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59" name="Google Shape;5859;g280d47541b4_0_10317"/>
          <p:cNvGrpSpPr/>
          <p:nvPr/>
        </p:nvGrpSpPr>
        <p:grpSpPr>
          <a:xfrm>
            <a:off x="6779578" y="4626181"/>
            <a:ext cx="845188" cy="162953"/>
            <a:chOff x="3701600" y="2570125"/>
            <a:chExt cx="1503625" cy="289900"/>
          </a:xfrm>
        </p:grpSpPr>
        <p:sp>
          <p:nvSpPr>
            <p:cNvPr id="5860" name="Google Shape;5860;g280d47541b4_0_1031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g280d47541b4_0_1031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g280d47541b4_0_1031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g280d47541b4_0_1031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g280d47541b4_0_1031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g280d47541b4_0_1031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g280d47541b4_0_1031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g280d47541b4_0_1031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g280d47541b4_0_1031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g280d47541b4_0_1031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g280d47541b4_0_1031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g280d47541b4_0_1031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72" name="Google Shape;5872;g280d47541b4_0_10317"/>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g280d47541b4_0_10317"/>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5874" name="Google Shape;5874;g280d47541b4_0_10317"/>
          <p:cNvGrpSpPr/>
          <p:nvPr/>
        </p:nvGrpSpPr>
        <p:grpSpPr>
          <a:xfrm>
            <a:off x="6292189" y="1426141"/>
            <a:ext cx="1425849" cy="1425202"/>
            <a:chOff x="1189450" y="238125"/>
            <a:chExt cx="5177375" cy="5175025"/>
          </a:xfrm>
        </p:grpSpPr>
        <p:sp>
          <p:nvSpPr>
            <p:cNvPr id="5875" name="Google Shape;5875;g280d47541b4_0_1031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g280d47541b4_0_1031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g280d47541b4_0_1031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g280d47541b4_0_1031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g280d47541b4_0_1031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g280d47541b4_0_1031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g280d47541b4_0_1031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g280d47541b4_0_1031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g280d47541b4_0_1031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g280d47541b4_0_1031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g280d47541b4_0_1031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g280d47541b4_0_1031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g280d47541b4_0_1031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g280d47541b4_0_1031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g280d47541b4_0_1031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g280d47541b4_0_1031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g280d47541b4_0_1031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g280d47541b4_0_1031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g280d47541b4_0_1031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g280d47541b4_0_1031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g280d47541b4_0_1031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g280d47541b4_0_1031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g280d47541b4_0_1031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g280d47541b4_0_1031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g280d47541b4_0_1031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g280d47541b4_0_1031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g280d47541b4_0_1031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g280d47541b4_0_1031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g280d47541b4_0_1031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g280d47541b4_0_1031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g280d47541b4_0_1031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g280d47541b4_0_1031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g280d47541b4_0_1031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g280d47541b4_0_1031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g280d47541b4_0_1031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g280d47541b4_0_1031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g280d47541b4_0_1031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g280d47541b4_0_1031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g280d47541b4_0_1031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g280d47541b4_0_1031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g280d47541b4_0_1031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g280d47541b4_0_1031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g280d47541b4_0_1031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g280d47541b4_0_1031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g280d47541b4_0_1031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g280d47541b4_0_1031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g280d47541b4_0_1031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g280d47541b4_0_1031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g280d47541b4_0_1031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g280d47541b4_0_1031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g280d47541b4_0_1031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g280d47541b4_0_1031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g280d47541b4_0_1031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g280d47541b4_0_1031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g280d47541b4_0_1031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g280d47541b4_0_1031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g280d47541b4_0_1031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g280d47541b4_0_1031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g280d47541b4_0_1031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g280d47541b4_0_1031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g280d47541b4_0_1031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g280d47541b4_0_1031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g280d47541b4_0_1031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g280d47541b4_0_1031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g280d47541b4_0_1031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g280d47541b4_0_1031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g280d47541b4_0_1031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g280d47541b4_0_1031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g280d47541b4_0_1031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g280d47541b4_0_1031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g280d47541b4_0_1031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g280d47541b4_0_1031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g280d47541b4_0_1031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g280d47541b4_0_1031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g280d47541b4_0_1031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g280d47541b4_0_1031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g280d47541b4_0_1031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g280d47541b4_0_1031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g280d47541b4_0_1031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g280d47541b4_0_1031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g280d47541b4_0_1031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g280d47541b4_0_1031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g280d47541b4_0_1031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g280d47541b4_0_1031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g280d47541b4_0_1031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g280d47541b4_0_1031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g280d47541b4_0_1031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g280d47541b4_0_1031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g280d47541b4_0_1031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g280d47541b4_0_1031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g280d47541b4_0_1031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g280d47541b4_0_1031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g280d47541b4_0_1031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g280d47541b4_0_1031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g280d47541b4_0_1031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g280d47541b4_0_1031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g280d47541b4_0_1031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g280d47541b4_0_1031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g280d47541b4_0_1031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g280d47541b4_0_1031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g280d47541b4_0_1031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g280d47541b4_0_1031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g280d47541b4_0_1031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g280d47541b4_0_1031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g280d47541b4_0_1031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g280d47541b4_0_1031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g280d47541b4_0_1031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g280d47541b4_0_1031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g280d47541b4_0_1031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g280d47541b4_0_1031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g280d47541b4_0_1031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g280d47541b4_0_1031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g280d47541b4_0_1031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g280d47541b4_0_1031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g280d47541b4_0_1031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g280d47541b4_0_1031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g280d47541b4_0_1031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g280d47541b4_0_1031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g280d47541b4_0_1031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g280d47541b4_0_1031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g280d47541b4_0_1031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g280d47541b4_0_1031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g280d47541b4_0_1031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g280d47541b4_0_1031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g280d47541b4_0_1031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g280d47541b4_0_1031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g280d47541b4_0_1031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g280d47541b4_0_1031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g280d47541b4_0_1031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g280d47541b4_0_1031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g280d47541b4_0_1031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g280d47541b4_0_1031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g280d47541b4_0_1031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g280d47541b4_0_1031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g280d47541b4_0_1031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g280d47541b4_0_1031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g280d47541b4_0_1031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g280d47541b4_0_1031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g280d47541b4_0_1031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g280d47541b4_0_1031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g280d47541b4_0_1031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g280d47541b4_0_1031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g280d47541b4_0_1031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g280d47541b4_0_1031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g280d47541b4_0_1031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g280d47541b4_0_1031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g280d47541b4_0_1031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g280d47541b4_0_1031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g280d47541b4_0_1031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g280d47541b4_0_1031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g280d47541b4_0_1031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g280d47541b4_0_1031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g280d47541b4_0_1031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g280d47541b4_0_1031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g280d47541b4_0_1031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g280d47541b4_0_1031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g280d47541b4_0_1031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g280d47541b4_0_1031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g280d47541b4_0_1031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g280d47541b4_0_1031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g280d47541b4_0_1031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g280d47541b4_0_1031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g280d47541b4_0_1031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g280d47541b4_0_1031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g280d47541b4_0_1031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g280d47541b4_0_1031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g280d47541b4_0_1031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g280d47541b4_0_1031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g280d47541b4_0_1031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g280d47541b4_0_1031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g280d47541b4_0_1031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g280d47541b4_0_1031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g280d47541b4_0_1031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g280d47541b4_0_1031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g280d47541b4_0_1031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g280d47541b4_0_1031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g280d47541b4_0_1031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g280d47541b4_0_1031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g280d47541b4_0_1031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g280d47541b4_0_1031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g280d47541b4_0_1031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g280d47541b4_0_1031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g280d47541b4_0_1031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g280d47541b4_0_1031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g280d47541b4_0_1031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g280d47541b4_0_1031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g280d47541b4_0_1031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g280d47541b4_0_1031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g280d47541b4_0_1031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g280d47541b4_0_1031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g280d47541b4_0_1031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g280d47541b4_0_1031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g280d47541b4_0_1031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g280d47541b4_0_1031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g280d47541b4_0_1031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g280d47541b4_0_1031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g280d47541b4_0_1031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g280d47541b4_0_1031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g280d47541b4_0_1031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g280d47541b4_0_1031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g280d47541b4_0_1031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g280d47541b4_0_1031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g280d47541b4_0_1031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g280d47541b4_0_1031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g280d47541b4_0_1031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g280d47541b4_0_1031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g280d47541b4_0_1031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g280d47541b4_0_1031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g280d47541b4_0_1031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g280d47541b4_0_1031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g280d47541b4_0_1031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g280d47541b4_0_1031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g280d47541b4_0_1031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g280d47541b4_0_1031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g280d47541b4_0_1031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g280d47541b4_0_1031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g280d47541b4_0_1031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g280d47541b4_0_1031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g280d47541b4_0_1031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g280d47541b4_0_1031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g280d47541b4_0_1031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g280d47541b4_0_1031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g280d47541b4_0_1031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g280d47541b4_0_1031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g280d47541b4_0_1031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g280d47541b4_0_1031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g280d47541b4_0_1031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g280d47541b4_0_1031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g280d47541b4_0_1031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g280d47541b4_0_1031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g280d47541b4_0_1031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g280d47541b4_0_1031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g280d47541b4_0_1031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g280d47541b4_0_1031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g280d47541b4_0_1031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g280d47541b4_0_1031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g280d47541b4_0_1031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g280d47541b4_0_1031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g280d47541b4_0_1031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g280d47541b4_0_1031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g280d47541b4_0_1031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g280d47541b4_0_1031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g280d47541b4_0_1031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g280d47541b4_0_1031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g280d47541b4_0_1031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g280d47541b4_0_1031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g280d47541b4_0_1031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g280d47541b4_0_1031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g280d47541b4_0_1031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g280d47541b4_0_1031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g280d47541b4_0_1031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g280d47541b4_0_1031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g280d47541b4_0_1031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g280d47541b4_0_1031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g280d47541b4_0_1031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g280d47541b4_0_1031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g280d47541b4_0_1031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g280d47541b4_0_1031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g280d47541b4_0_1031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g280d47541b4_0_1031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g280d47541b4_0_1031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g280d47541b4_0_1031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g280d47541b4_0_1031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g280d47541b4_0_1031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g280d47541b4_0_1031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g280d47541b4_0_1031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g280d47541b4_0_1031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g280d47541b4_0_1031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g280d47541b4_0_1031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g280d47541b4_0_1031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g280d47541b4_0_1031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g280d47541b4_0_1031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g280d47541b4_0_1031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g280d47541b4_0_1031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g280d47541b4_0_1031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g280d47541b4_0_1031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g280d47541b4_0_1031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g280d47541b4_0_1031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g280d47541b4_0_1031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g280d47541b4_0_1031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g280d47541b4_0_1031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g280d47541b4_0_1031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g280d47541b4_0_1031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g280d47541b4_0_1031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g280d47541b4_0_1031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g280d47541b4_0_1031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g280d47541b4_0_1031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g280d47541b4_0_1031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g280d47541b4_0_1031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g280d47541b4_0_1031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g280d47541b4_0_1031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g280d47541b4_0_1031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g280d47541b4_0_1031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g280d47541b4_0_1031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g280d47541b4_0_1031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g280d47541b4_0_1031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g280d47541b4_0_1031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g280d47541b4_0_1031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g280d47541b4_0_1031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g280d47541b4_0_1031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g280d47541b4_0_1031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g280d47541b4_0_1031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g280d47541b4_0_1031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g280d47541b4_0_1031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g280d47541b4_0_1031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g280d47541b4_0_1031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g280d47541b4_0_1031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g280d47541b4_0_1031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g280d47541b4_0_1031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g280d47541b4_0_1031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g280d47541b4_0_1031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g280d47541b4_0_1031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g280d47541b4_0_1031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g280d47541b4_0_1031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g280d47541b4_0_1031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g280d47541b4_0_1031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g280d47541b4_0_1031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g280d47541b4_0_1031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g280d47541b4_0_1031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g280d47541b4_0_1031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g280d47541b4_0_1031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g280d47541b4_0_1031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g280d47541b4_0_1031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g280d47541b4_0_1031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g280d47541b4_0_1031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g280d47541b4_0_1031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g280d47541b4_0_1031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g280d47541b4_0_1031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g280d47541b4_0_1031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g280d47541b4_0_1031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g280d47541b4_0_1031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g280d47541b4_0_1031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g280d47541b4_0_1031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g280d47541b4_0_1031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g280d47541b4_0_1031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g280d47541b4_0_1031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g280d47541b4_0_1031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g280d47541b4_0_1031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g280d47541b4_0_1031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g280d47541b4_0_1031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g280d47541b4_0_1031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g280d47541b4_0_1031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g280d47541b4_0_1031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g280d47541b4_0_1031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g280d47541b4_0_1031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g280d47541b4_0_1031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g280d47541b4_0_1031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g280d47541b4_0_1031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g280d47541b4_0_1031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g280d47541b4_0_1031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g280d47541b4_0_1031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g280d47541b4_0_1031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g280d47541b4_0_1031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g280d47541b4_0_1031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g280d47541b4_0_1031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g280d47541b4_0_1031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g280d47541b4_0_1031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g280d47541b4_0_1031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g280d47541b4_0_1031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g280d47541b4_0_1031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g280d47541b4_0_1031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g280d47541b4_0_1031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g280d47541b4_0_1031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g280d47541b4_0_1031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g280d47541b4_0_1031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g280d47541b4_0_1031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g280d47541b4_0_1031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g280d47541b4_0_1031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g280d47541b4_0_1031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g280d47541b4_0_1031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g280d47541b4_0_1031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g280d47541b4_0_1031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g280d47541b4_0_1031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g280d47541b4_0_1031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g280d47541b4_0_1031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g280d47541b4_0_1031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g280d47541b4_0_1031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g280d47541b4_0_1031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g280d47541b4_0_1031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g280d47541b4_0_1031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g280d47541b4_0_1031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g280d47541b4_0_1031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g280d47541b4_0_1031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g280d47541b4_0_1031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g280d47541b4_0_1031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g280d47541b4_0_1031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g280d47541b4_0_1031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g280d47541b4_0_1031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g280d47541b4_0_1031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g280d47541b4_0_1031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g280d47541b4_0_1031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g280d47541b4_0_1031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g280d47541b4_0_1031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g280d47541b4_0_1031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g280d47541b4_0_1031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g280d47541b4_0_1031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g280d47541b4_0_1031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g280d47541b4_0_1031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g280d47541b4_0_1031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g280d47541b4_0_1031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g280d47541b4_0_1031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g280d47541b4_0_1031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g280d47541b4_0_1031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g280d47541b4_0_1031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g280d47541b4_0_1031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g280d47541b4_0_1031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g280d47541b4_0_1031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g280d47541b4_0_1031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g280d47541b4_0_1031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g280d47541b4_0_1031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g280d47541b4_0_1031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g280d47541b4_0_1031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g280d47541b4_0_1031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g280d47541b4_0_1031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g280d47541b4_0_1031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g280d47541b4_0_1031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g280d47541b4_0_1031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g280d47541b4_0_1031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g280d47541b4_0_1031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g280d47541b4_0_1031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g280d47541b4_0_1031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g280d47541b4_0_1031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g280d47541b4_0_1031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g280d47541b4_0_1031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g280d47541b4_0_1031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g280d47541b4_0_1031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g280d47541b4_0_1031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g280d47541b4_0_1031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g280d47541b4_0_1031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g280d47541b4_0_1031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g280d47541b4_0_1031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g280d47541b4_0_1031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g280d47541b4_0_1031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g280d47541b4_0_1031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g280d47541b4_0_1031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g280d47541b4_0_1031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g280d47541b4_0_1031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g280d47541b4_0_1031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g280d47541b4_0_1031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g280d47541b4_0_1031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g280d47541b4_0_1031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g280d47541b4_0_1031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g280d47541b4_0_1031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g280d47541b4_0_1031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g280d47541b4_0_1031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g280d47541b4_0_1031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g280d47541b4_0_1031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g280d47541b4_0_1031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g280d47541b4_0_1031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g280d47541b4_0_1031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g280d47541b4_0_1031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g280d47541b4_0_1031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g280d47541b4_0_1031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g280d47541b4_0_1031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g280d47541b4_0_1031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g280d47541b4_0_1031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g280d47541b4_0_1031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g280d47541b4_0_1031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g280d47541b4_0_1031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g280d47541b4_0_1031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g280d47541b4_0_1031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g280d47541b4_0_1031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g280d47541b4_0_1031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g280d47541b4_0_1031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g280d47541b4_0_1031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g280d47541b4_0_1031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g280d47541b4_0_1031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g280d47541b4_0_1031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g280d47541b4_0_1031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g280d47541b4_0_1031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g280d47541b4_0_1031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g280d47541b4_0_1031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g280d47541b4_0_1031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g280d47541b4_0_1031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g280d47541b4_0_1031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g280d47541b4_0_1031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g280d47541b4_0_1031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g280d47541b4_0_1031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g280d47541b4_0_1031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g280d47541b4_0_1031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g280d47541b4_0_1031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g280d47541b4_0_1031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g280d47541b4_0_1031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g280d47541b4_0_1031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g280d47541b4_0_1031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g280d47541b4_0_1031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g280d47541b4_0_1031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g280d47541b4_0_1031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g280d47541b4_0_1031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g280d47541b4_0_1031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g280d47541b4_0_1031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g280d47541b4_0_1031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g280d47541b4_0_1031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g280d47541b4_0_1031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g280d47541b4_0_1031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g280d47541b4_0_1031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g280d47541b4_0_1031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g280d47541b4_0_1031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g280d47541b4_0_1031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g280d47541b4_0_1031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g280d47541b4_0_1031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g280d47541b4_0_1031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g280d47541b4_0_1031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g280d47541b4_0_1031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g280d47541b4_0_1031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g280d47541b4_0_1031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g280d47541b4_0_1031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g280d47541b4_0_1031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g280d47541b4_0_1031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g280d47541b4_0_1031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g280d47541b4_0_1031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g280d47541b4_0_1031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g280d47541b4_0_1031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g280d47541b4_0_1031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g280d47541b4_0_1031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g280d47541b4_0_1031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g280d47541b4_0_1031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g280d47541b4_0_1031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g280d47541b4_0_1031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g280d47541b4_0_1031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g280d47541b4_0_1031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g280d47541b4_0_1031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g280d47541b4_0_1031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g280d47541b4_0_1031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g280d47541b4_0_1031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g280d47541b4_0_1031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g280d47541b4_0_1031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g280d47541b4_0_1031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g280d47541b4_0_1031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g280d47541b4_0_1031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g280d47541b4_0_1031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g280d47541b4_0_1031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g280d47541b4_0_1031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g280d47541b4_0_1031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g280d47541b4_0_1031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g280d47541b4_0_1031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g280d47541b4_0_1031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g280d47541b4_0_1031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g280d47541b4_0_1031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g280d47541b4_0_1031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g280d47541b4_0_1031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g280d47541b4_0_1031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g280d47541b4_0_1031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g280d47541b4_0_1031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g280d47541b4_0_1031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g280d47541b4_0_1031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g280d47541b4_0_1031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g280d47541b4_0_1031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g280d47541b4_0_1031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g280d47541b4_0_1031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g280d47541b4_0_1031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g280d47541b4_0_1031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g280d47541b4_0_1031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g280d47541b4_0_1031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g280d47541b4_0_1031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g280d47541b4_0_1031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g280d47541b4_0_1031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g280d47541b4_0_1031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g280d47541b4_0_1031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g280d47541b4_0_1031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g280d47541b4_0_1031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g280d47541b4_0_1031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g280d47541b4_0_1031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g280d47541b4_0_1031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g280d47541b4_0_1031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g280d47541b4_0_1031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g280d47541b4_0_1031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g280d47541b4_0_1031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43" name="Google Shape;6443;g280d47541b4_0_10317"/>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4" name="Google Shape;6444;g280d47541b4_0_10317"/>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6445" name="Shape 6445"/>
        <p:cNvGrpSpPr/>
        <p:nvPr/>
      </p:nvGrpSpPr>
      <p:grpSpPr>
        <a:xfrm>
          <a:off x="0" y="0"/>
          <a:ext cx="0" cy="0"/>
          <a:chOff x="0" y="0"/>
          <a:chExt cx="0" cy="0"/>
        </a:xfrm>
      </p:grpSpPr>
      <p:sp>
        <p:nvSpPr>
          <p:cNvPr id="6446" name="Google Shape;6446;g280d47541b4_0_10969"/>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47" name="Google Shape;6447;g280d47541b4_0_10969"/>
          <p:cNvPicPr preferRelativeResize="0"/>
          <p:nvPr/>
        </p:nvPicPr>
        <p:blipFill rotWithShape="1">
          <a:blip r:embed="rId2">
            <a:alphaModFix/>
          </a:blip>
          <a:srcRect b="18091" l="0" r="4251" t="18090"/>
          <a:stretch/>
        </p:blipFill>
        <p:spPr>
          <a:xfrm>
            <a:off x="5715122" y="8"/>
            <a:ext cx="1714800" cy="1714800"/>
          </a:xfrm>
          <a:prstGeom prst="ellipse">
            <a:avLst/>
          </a:prstGeom>
          <a:noFill/>
          <a:ln>
            <a:noFill/>
          </a:ln>
        </p:spPr>
      </p:pic>
      <p:sp>
        <p:nvSpPr>
          <p:cNvPr id="6448" name="Google Shape;6448;g280d47541b4_0_10969"/>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6449" name="Google Shape;6449;g280d47541b4_0_10969"/>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6450" name="Google Shape;6450;g280d47541b4_0_10969"/>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g280d47541b4_0_10969"/>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6452" name="Google Shape;6452;g280d47541b4_0_10969"/>
          <p:cNvPicPr preferRelativeResize="0"/>
          <p:nvPr/>
        </p:nvPicPr>
        <p:blipFill rotWithShape="1">
          <a:blip r:embed="rId3">
            <a:alphaModFix/>
          </a:blip>
          <a:srcRect b="24544" l="33475" r="24192" t="11983"/>
          <a:stretch/>
        </p:blipFill>
        <p:spPr>
          <a:xfrm>
            <a:off x="7429711" y="1714197"/>
            <a:ext cx="1714516" cy="1714669"/>
          </a:xfrm>
          <a:prstGeom prst="rect">
            <a:avLst/>
          </a:prstGeom>
          <a:noFill/>
          <a:ln>
            <a:noFill/>
          </a:ln>
        </p:spPr>
      </p:pic>
      <p:pic>
        <p:nvPicPr>
          <p:cNvPr id="6453" name="Google Shape;6453;g280d47541b4_0_10969"/>
          <p:cNvPicPr preferRelativeResize="0"/>
          <p:nvPr/>
        </p:nvPicPr>
        <p:blipFill rotWithShape="1">
          <a:blip r:embed="rId4">
            <a:alphaModFix/>
          </a:blip>
          <a:srcRect b="0" l="0" r="0" t="0"/>
          <a:stretch/>
        </p:blipFill>
        <p:spPr>
          <a:xfrm>
            <a:off x="5714566" y="3279784"/>
            <a:ext cx="3429324" cy="1863690"/>
          </a:xfrm>
          <a:prstGeom prst="rect">
            <a:avLst/>
          </a:prstGeom>
          <a:noFill/>
          <a:ln>
            <a:noFill/>
          </a:ln>
        </p:spPr>
      </p:pic>
      <p:grpSp>
        <p:nvGrpSpPr>
          <p:cNvPr id="6454" name="Google Shape;6454;g280d47541b4_0_10969"/>
          <p:cNvGrpSpPr/>
          <p:nvPr/>
        </p:nvGrpSpPr>
        <p:grpSpPr>
          <a:xfrm>
            <a:off x="5714586" y="1714973"/>
            <a:ext cx="1714747" cy="1713968"/>
            <a:chOff x="1189450" y="238125"/>
            <a:chExt cx="5177375" cy="5175025"/>
          </a:xfrm>
        </p:grpSpPr>
        <p:sp>
          <p:nvSpPr>
            <p:cNvPr id="6455" name="Google Shape;6455;g280d47541b4_0_109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g280d47541b4_0_109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g280d47541b4_0_109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g280d47541b4_0_109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g280d47541b4_0_109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g280d47541b4_0_109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g280d47541b4_0_109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g280d47541b4_0_109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g280d47541b4_0_109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g280d47541b4_0_109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g280d47541b4_0_109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g280d47541b4_0_109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g280d47541b4_0_109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g280d47541b4_0_109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g280d47541b4_0_109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g280d47541b4_0_109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g280d47541b4_0_109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g280d47541b4_0_109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g280d47541b4_0_109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g280d47541b4_0_109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g280d47541b4_0_109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g280d47541b4_0_109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g280d47541b4_0_109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g280d47541b4_0_109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g280d47541b4_0_109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g280d47541b4_0_109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g280d47541b4_0_109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g280d47541b4_0_109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g280d47541b4_0_109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g280d47541b4_0_109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g280d47541b4_0_109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g280d47541b4_0_109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g280d47541b4_0_109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g280d47541b4_0_109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g280d47541b4_0_109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g280d47541b4_0_109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g280d47541b4_0_109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g280d47541b4_0_109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g280d47541b4_0_109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g280d47541b4_0_109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g280d47541b4_0_109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g280d47541b4_0_109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g280d47541b4_0_109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g280d47541b4_0_109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g280d47541b4_0_109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g280d47541b4_0_109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g280d47541b4_0_109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g280d47541b4_0_109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g280d47541b4_0_109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g280d47541b4_0_109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g280d47541b4_0_109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g280d47541b4_0_109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g280d47541b4_0_109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g280d47541b4_0_109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g280d47541b4_0_109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g280d47541b4_0_109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g280d47541b4_0_109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g280d47541b4_0_109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g280d47541b4_0_109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g280d47541b4_0_109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g280d47541b4_0_109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g280d47541b4_0_109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g280d47541b4_0_109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g280d47541b4_0_109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g280d47541b4_0_109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g280d47541b4_0_109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g280d47541b4_0_109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g280d47541b4_0_109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g280d47541b4_0_109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g280d47541b4_0_109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g280d47541b4_0_109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g280d47541b4_0_109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g280d47541b4_0_109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g280d47541b4_0_109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g280d47541b4_0_109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g280d47541b4_0_109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g280d47541b4_0_109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g280d47541b4_0_109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g280d47541b4_0_109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g280d47541b4_0_109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g280d47541b4_0_109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g280d47541b4_0_109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g280d47541b4_0_109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g280d47541b4_0_109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g280d47541b4_0_109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g280d47541b4_0_109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g280d47541b4_0_109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g280d47541b4_0_109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g280d47541b4_0_109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g280d47541b4_0_109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g280d47541b4_0_109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g280d47541b4_0_109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g280d47541b4_0_109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g280d47541b4_0_109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g280d47541b4_0_109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g280d47541b4_0_109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g280d47541b4_0_109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g280d47541b4_0_109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g280d47541b4_0_109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g280d47541b4_0_109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g280d47541b4_0_109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g280d47541b4_0_109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g280d47541b4_0_109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g280d47541b4_0_109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g280d47541b4_0_109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g280d47541b4_0_109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g280d47541b4_0_109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g280d47541b4_0_109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g280d47541b4_0_109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g280d47541b4_0_109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g280d47541b4_0_109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g280d47541b4_0_109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g280d47541b4_0_109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g280d47541b4_0_109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g280d47541b4_0_109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g280d47541b4_0_109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g280d47541b4_0_109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g280d47541b4_0_109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g280d47541b4_0_109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g280d47541b4_0_109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g280d47541b4_0_109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g280d47541b4_0_109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g280d47541b4_0_109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g280d47541b4_0_109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g280d47541b4_0_109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g280d47541b4_0_109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g280d47541b4_0_109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g280d47541b4_0_109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g280d47541b4_0_109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g280d47541b4_0_109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g280d47541b4_0_109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g280d47541b4_0_109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g280d47541b4_0_109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g280d47541b4_0_109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g280d47541b4_0_109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g280d47541b4_0_109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g280d47541b4_0_109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g280d47541b4_0_109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g280d47541b4_0_109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g280d47541b4_0_109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g280d47541b4_0_109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g280d47541b4_0_109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g280d47541b4_0_109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g280d47541b4_0_109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g280d47541b4_0_109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g280d47541b4_0_109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g280d47541b4_0_109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g280d47541b4_0_109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g280d47541b4_0_109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g280d47541b4_0_109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g280d47541b4_0_109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g280d47541b4_0_109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g280d47541b4_0_109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g280d47541b4_0_109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g280d47541b4_0_109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g280d47541b4_0_109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g280d47541b4_0_109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g280d47541b4_0_109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g280d47541b4_0_109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g280d47541b4_0_109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g280d47541b4_0_109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g280d47541b4_0_109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g280d47541b4_0_109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g280d47541b4_0_109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g280d47541b4_0_109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g280d47541b4_0_109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g280d47541b4_0_109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g280d47541b4_0_109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g280d47541b4_0_109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g280d47541b4_0_109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g280d47541b4_0_109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g280d47541b4_0_109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g280d47541b4_0_109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g280d47541b4_0_109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g280d47541b4_0_109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g280d47541b4_0_109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g280d47541b4_0_109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g280d47541b4_0_109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g280d47541b4_0_109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g280d47541b4_0_109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5" name="Google Shape;6635;g280d47541b4_0_109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g280d47541b4_0_109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g280d47541b4_0_109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g280d47541b4_0_109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g280d47541b4_0_109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g280d47541b4_0_109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g280d47541b4_0_109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g280d47541b4_0_109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g280d47541b4_0_109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g280d47541b4_0_109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g280d47541b4_0_109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g280d47541b4_0_109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g280d47541b4_0_109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g280d47541b4_0_109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g280d47541b4_0_109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g280d47541b4_0_109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g280d47541b4_0_109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g280d47541b4_0_109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g280d47541b4_0_109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g280d47541b4_0_109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g280d47541b4_0_109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g280d47541b4_0_109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g280d47541b4_0_109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g280d47541b4_0_109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g280d47541b4_0_109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g280d47541b4_0_109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g280d47541b4_0_109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g280d47541b4_0_109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g280d47541b4_0_109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g280d47541b4_0_109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g280d47541b4_0_109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g280d47541b4_0_109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g280d47541b4_0_109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g280d47541b4_0_109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g280d47541b4_0_109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g280d47541b4_0_109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g280d47541b4_0_109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g280d47541b4_0_109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g280d47541b4_0_109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g280d47541b4_0_109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g280d47541b4_0_109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g280d47541b4_0_109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g280d47541b4_0_109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g280d47541b4_0_109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g280d47541b4_0_109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g280d47541b4_0_109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g280d47541b4_0_109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g280d47541b4_0_109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g280d47541b4_0_109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g280d47541b4_0_109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g280d47541b4_0_109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g280d47541b4_0_109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g280d47541b4_0_109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g280d47541b4_0_109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g280d47541b4_0_109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g280d47541b4_0_109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g280d47541b4_0_109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g280d47541b4_0_109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g280d47541b4_0_109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g280d47541b4_0_109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g280d47541b4_0_109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g280d47541b4_0_109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g280d47541b4_0_109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g280d47541b4_0_109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g280d47541b4_0_109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g280d47541b4_0_109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g280d47541b4_0_109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g280d47541b4_0_109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g280d47541b4_0_109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g280d47541b4_0_109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g280d47541b4_0_109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g280d47541b4_0_109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g280d47541b4_0_109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g280d47541b4_0_109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g280d47541b4_0_109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g280d47541b4_0_109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g280d47541b4_0_109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g280d47541b4_0_109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g280d47541b4_0_109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g280d47541b4_0_109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g280d47541b4_0_109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g280d47541b4_0_109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g280d47541b4_0_109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g280d47541b4_0_109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g280d47541b4_0_109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g280d47541b4_0_109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g280d47541b4_0_109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g280d47541b4_0_109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g280d47541b4_0_109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g280d47541b4_0_109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g280d47541b4_0_109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g280d47541b4_0_109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g280d47541b4_0_109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g280d47541b4_0_109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g280d47541b4_0_109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g280d47541b4_0_109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g280d47541b4_0_109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g280d47541b4_0_109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g280d47541b4_0_109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g280d47541b4_0_109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g280d47541b4_0_109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g280d47541b4_0_109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g280d47541b4_0_109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g280d47541b4_0_109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g280d47541b4_0_109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g280d47541b4_0_109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g280d47541b4_0_109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g280d47541b4_0_109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g280d47541b4_0_109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g280d47541b4_0_109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g280d47541b4_0_109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g280d47541b4_0_109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g280d47541b4_0_109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g280d47541b4_0_109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g280d47541b4_0_109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g280d47541b4_0_109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g280d47541b4_0_109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g280d47541b4_0_109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g280d47541b4_0_109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g280d47541b4_0_109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g280d47541b4_0_109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g280d47541b4_0_109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g280d47541b4_0_109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g280d47541b4_0_109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g280d47541b4_0_109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g280d47541b4_0_109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g280d47541b4_0_109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g280d47541b4_0_109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g280d47541b4_0_109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g280d47541b4_0_109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g280d47541b4_0_109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g280d47541b4_0_109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g280d47541b4_0_109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g280d47541b4_0_109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g280d47541b4_0_109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g280d47541b4_0_109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g280d47541b4_0_109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g280d47541b4_0_109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g280d47541b4_0_109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g280d47541b4_0_109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g280d47541b4_0_109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g280d47541b4_0_109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g280d47541b4_0_109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g280d47541b4_0_109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g280d47541b4_0_109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g280d47541b4_0_109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g280d47541b4_0_109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g280d47541b4_0_109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g280d47541b4_0_109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g280d47541b4_0_109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g280d47541b4_0_109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g280d47541b4_0_109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g280d47541b4_0_109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g280d47541b4_0_109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g280d47541b4_0_109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g280d47541b4_0_109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g280d47541b4_0_109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g280d47541b4_0_109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g280d47541b4_0_109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g280d47541b4_0_109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g280d47541b4_0_109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g280d47541b4_0_109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g280d47541b4_0_109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g280d47541b4_0_109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g280d47541b4_0_109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g280d47541b4_0_109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g280d47541b4_0_109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g280d47541b4_0_109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g280d47541b4_0_109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g280d47541b4_0_109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g280d47541b4_0_109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g280d47541b4_0_109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g280d47541b4_0_109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g280d47541b4_0_109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g280d47541b4_0_109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g280d47541b4_0_109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g280d47541b4_0_109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g280d47541b4_0_109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g280d47541b4_0_109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g280d47541b4_0_109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g280d47541b4_0_109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g280d47541b4_0_109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g280d47541b4_0_109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g280d47541b4_0_109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g280d47541b4_0_109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g280d47541b4_0_109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g280d47541b4_0_109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g280d47541b4_0_109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g280d47541b4_0_109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g280d47541b4_0_109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g280d47541b4_0_109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g280d47541b4_0_109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g280d47541b4_0_109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g280d47541b4_0_109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g280d47541b4_0_109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g280d47541b4_0_109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g280d47541b4_0_109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g280d47541b4_0_109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g280d47541b4_0_109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g280d47541b4_0_109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g280d47541b4_0_109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g280d47541b4_0_109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g280d47541b4_0_109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g280d47541b4_0_109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g280d47541b4_0_109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g280d47541b4_0_109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g280d47541b4_0_109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g280d47541b4_0_109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g280d47541b4_0_109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g280d47541b4_0_109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g280d47541b4_0_109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g280d47541b4_0_109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g280d47541b4_0_109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g280d47541b4_0_109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g280d47541b4_0_109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g280d47541b4_0_109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g280d47541b4_0_109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g280d47541b4_0_109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g280d47541b4_0_109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g280d47541b4_0_109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g280d47541b4_0_109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g280d47541b4_0_109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g280d47541b4_0_109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g280d47541b4_0_109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g280d47541b4_0_109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g280d47541b4_0_109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g280d47541b4_0_109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g280d47541b4_0_109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g280d47541b4_0_109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g280d47541b4_0_109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g280d47541b4_0_109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g280d47541b4_0_109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g280d47541b4_0_109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g280d47541b4_0_109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g280d47541b4_0_109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g280d47541b4_0_109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g280d47541b4_0_109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g280d47541b4_0_109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g280d47541b4_0_109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g280d47541b4_0_109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g280d47541b4_0_109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g280d47541b4_0_109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g280d47541b4_0_109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g280d47541b4_0_109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g280d47541b4_0_109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g280d47541b4_0_109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g280d47541b4_0_109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g280d47541b4_0_109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g280d47541b4_0_109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g280d47541b4_0_109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g280d47541b4_0_109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g280d47541b4_0_109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g280d47541b4_0_109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g280d47541b4_0_109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g280d47541b4_0_109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g280d47541b4_0_109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g280d47541b4_0_109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g280d47541b4_0_109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g280d47541b4_0_109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g280d47541b4_0_109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g280d47541b4_0_109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g280d47541b4_0_109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g280d47541b4_0_109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g280d47541b4_0_109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g280d47541b4_0_109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g280d47541b4_0_109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g280d47541b4_0_109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g280d47541b4_0_109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g280d47541b4_0_109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g280d47541b4_0_109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g280d47541b4_0_109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g280d47541b4_0_109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g280d47541b4_0_109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g280d47541b4_0_109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g280d47541b4_0_109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g280d47541b4_0_109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g280d47541b4_0_109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g280d47541b4_0_109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g280d47541b4_0_109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g280d47541b4_0_109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g280d47541b4_0_109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g280d47541b4_0_109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g280d47541b4_0_109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g280d47541b4_0_109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g280d47541b4_0_109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g280d47541b4_0_109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g280d47541b4_0_109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g280d47541b4_0_109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g280d47541b4_0_109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g280d47541b4_0_109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g280d47541b4_0_109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g280d47541b4_0_109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g280d47541b4_0_109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g280d47541b4_0_109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g280d47541b4_0_109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g280d47541b4_0_109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g280d47541b4_0_109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g280d47541b4_0_109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g280d47541b4_0_109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g280d47541b4_0_109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g280d47541b4_0_109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g280d47541b4_0_109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g280d47541b4_0_109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g280d47541b4_0_109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g280d47541b4_0_109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g280d47541b4_0_109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g280d47541b4_0_109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g280d47541b4_0_109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g280d47541b4_0_109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g280d47541b4_0_109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g280d47541b4_0_109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g280d47541b4_0_109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g280d47541b4_0_109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g280d47541b4_0_109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g280d47541b4_0_109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g280d47541b4_0_109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g280d47541b4_0_109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g280d47541b4_0_109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g280d47541b4_0_109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g280d47541b4_0_109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g280d47541b4_0_109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g280d47541b4_0_109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g280d47541b4_0_109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g280d47541b4_0_109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g280d47541b4_0_109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g280d47541b4_0_109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g280d47541b4_0_109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g280d47541b4_0_109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g280d47541b4_0_109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g280d47541b4_0_109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g280d47541b4_0_109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g280d47541b4_0_109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g280d47541b4_0_109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g280d47541b4_0_109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g280d47541b4_0_109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g280d47541b4_0_109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g280d47541b4_0_109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g280d47541b4_0_109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g280d47541b4_0_109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g280d47541b4_0_109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g280d47541b4_0_109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g280d47541b4_0_109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g280d47541b4_0_109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g280d47541b4_0_109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g280d47541b4_0_109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g280d47541b4_0_109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g280d47541b4_0_109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g280d47541b4_0_109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g280d47541b4_0_109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g280d47541b4_0_109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g280d47541b4_0_109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g280d47541b4_0_109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g280d47541b4_0_109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g280d47541b4_0_109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g280d47541b4_0_109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g280d47541b4_0_109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g280d47541b4_0_109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g280d47541b4_0_109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g280d47541b4_0_109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g280d47541b4_0_109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g280d47541b4_0_109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g280d47541b4_0_109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g280d47541b4_0_109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g280d47541b4_0_109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g280d47541b4_0_109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g280d47541b4_0_109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g280d47541b4_0_109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g280d47541b4_0_109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g280d47541b4_0_109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g280d47541b4_0_109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g280d47541b4_0_109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g280d47541b4_0_109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g280d47541b4_0_109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g280d47541b4_0_109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g280d47541b4_0_109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g280d47541b4_0_109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g280d47541b4_0_109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g280d47541b4_0_109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g280d47541b4_0_109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g280d47541b4_0_109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g280d47541b4_0_109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g280d47541b4_0_109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g280d47541b4_0_109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g280d47541b4_0_109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g280d47541b4_0_109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g280d47541b4_0_109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g280d47541b4_0_109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g280d47541b4_0_109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023" name="Google Shape;7023;g280d47541b4_0_10969"/>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024" name="Shape 7024"/>
        <p:cNvGrpSpPr/>
        <p:nvPr/>
      </p:nvGrpSpPr>
      <p:grpSpPr>
        <a:xfrm>
          <a:off x="0" y="0"/>
          <a:ext cx="0" cy="0"/>
          <a:chOff x="0" y="0"/>
          <a:chExt cx="0" cy="0"/>
        </a:xfrm>
      </p:grpSpPr>
      <p:sp>
        <p:nvSpPr>
          <p:cNvPr id="7025" name="Google Shape;7025;g280d47541b4_0_1154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26" name="Google Shape;7026;g280d47541b4_0_115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7" name="Google Shape;7027;g280d47541b4_0_1154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984"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87" name="Google Shape;98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988" name="Google Shape;98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7028" name="Shape 7028"/>
        <p:cNvGrpSpPr/>
        <p:nvPr/>
      </p:nvGrpSpPr>
      <p:grpSpPr>
        <a:xfrm>
          <a:off x="0" y="0"/>
          <a:ext cx="0" cy="0"/>
          <a:chOff x="0" y="0"/>
          <a:chExt cx="0" cy="0"/>
        </a:xfrm>
      </p:grpSpPr>
      <p:grpSp>
        <p:nvGrpSpPr>
          <p:cNvPr id="7029" name="Google Shape;7029;g280d47541b4_0_11552"/>
          <p:cNvGrpSpPr/>
          <p:nvPr/>
        </p:nvGrpSpPr>
        <p:grpSpPr>
          <a:xfrm>
            <a:off x="2693441" y="10"/>
            <a:ext cx="3757132" cy="5143716"/>
            <a:chOff x="1895100" y="238125"/>
            <a:chExt cx="3826000" cy="5238000"/>
          </a:xfrm>
        </p:grpSpPr>
        <p:sp>
          <p:nvSpPr>
            <p:cNvPr id="7030" name="Google Shape;7030;g280d47541b4_0_1155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g280d47541b4_0_1155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32" name="Google Shape;7032;g280d47541b4_0_1155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033" name="Google Shape;7033;g280d47541b4_0_115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34" name="Google Shape;7034;g280d47541b4_0_115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035" name="Shape 7035"/>
        <p:cNvGrpSpPr/>
        <p:nvPr/>
      </p:nvGrpSpPr>
      <p:grpSpPr>
        <a:xfrm>
          <a:off x="0" y="0"/>
          <a:ext cx="0" cy="0"/>
          <a:chOff x="0" y="0"/>
          <a:chExt cx="0" cy="0"/>
        </a:xfrm>
      </p:grpSpPr>
      <p:sp>
        <p:nvSpPr>
          <p:cNvPr id="7036" name="Google Shape;7036;g280d47541b4_0_115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037" name="Google Shape;7037;g280d47541b4_0_11559"/>
          <p:cNvGrpSpPr/>
          <p:nvPr/>
        </p:nvGrpSpPr>
        <p:grpSpPr>
          <a:xfrm>
            <a:off x="8041173" y="4778596"/>
            <a:ext cx="598277" cy="170409"/>
            <a:chOff x="238125" y="1822850"/>
            <a:chExt cx="7080200" cy="2016675"/>
          </a:xfrm>
        </p:grpSpPr>
        <p:sp>
          <p:nvSpPr>
            <p:cNvPr id="7038" name="Google Shape;7038;g280d47541b4_0_1155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g280d47541b4_0_1155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g280d47541b4_0_1155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g280d47541b4_0_1155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g280d47541b4_0_1155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g280d47541b4_0_1155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g280d47541b4_0_1155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45" name="Google Shape;7045;g280d47541b4_0_1155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46" name="Google Shape;7046;g280d47541b4_0_1155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047" name="Google Shape;7047;g280d47541b4_0_11559"/>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g280d47541b4_0_1155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049" name="Google Shape;7049;g280d47541b4_0_1155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7050" name="Shape 7050"/>
        <p:cNvGrpSpPr/>
        <p:nvPr/>
      </p:nvGrpSpPr>
      <p:grpSpPr>
        <a:xfrm>
          <a:off x="0" y="0"/>
          <a:ext cx="0" cy="0"/>
          <a:chOff x="0" y="0"/>
          <a:chExt cx="0" cy="0"/>
        </a:xfrm>
      </p:grpSpPr>
      <p:grpSp>
        <p:nvGrpSpPr>
          <p:cNvPr id="7051" name="Google Shape;7051;g280d47541b4_0_11574"/>
          <p:cNvGrpSpPr/>
          <p:nvPr/>
        </p:nvGrpSpPr>
        <p:grpSpPr>
          <a:xfrm>
            <a:off x="1936602" y="6"/>
            <a:ext cx="3697033" cy="5143642"/>
            <a:chOff x="1926275" y="238125"/>
            <a:chExt cx="3765950" cy="5239525"/>
          </a:xfrm>
        </p:grpSpPr>
        <p:sp>
          <p:nvSpPr>
            <p:cNvPr id="7052" name="Google Shape;7052;g280d47541b4_0_1157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g280d47541b4_0_1157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g280d47541b4_0_1157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g280d47541b4_0_1157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g280d47541b4_0_1157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g280d47541b4_0_1157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g280d47541b4_0_1157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g280d47541b4_0_1157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g280d47541b4_0_1157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g280d47541b4_0_1157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g280d47541b4_0_1157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g280d47541b4_0_1157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g280d47541b4_0_1157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g280d47541b4_0_1157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g280d47541b4_0_1157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g280d47541b4_0_1157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g280d47541b4_0_1157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g280d47541b4_0_1157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g280d47541b4_0_1157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g280d47541b4_0_1157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g280d47541b4_0_1157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g280d47541b4_0_1157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g280d47541b4_0_1157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g280d47541b4_0_1157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g280d47541b4_0_1157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g280d47541b4_0_1157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g280d47541b4_0_1157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g280d47541b4_0_1157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g280d47541b4_0_1157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g280d47541b4_0_1157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g280d47541b4_0_1157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g280d47541b4_0_1157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g280d47541b4_0_1157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g280d47541b4_0_1157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g280d47541b4_0_1157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g280d47541b4_0_1157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g280d47541b4_0_1157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g280d47541b4_0_1157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g280d47541b4_0_1157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g280d47541b4_0_1157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g280d47541b4_0_1157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g280d47541b4_0_1157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g280d47541b4_0_1157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g280d47541b4_0_1157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g280d47541b4_0_1157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g280d47541b4_0_1157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g280d47541b4_0_1157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g280d47541b4_0_1157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g280d47541b4_0_1157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g280d47541b4_0_1157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g280d47541b4_0_1157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g280d47541b4_0_1157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g280d47541b4_0_1157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g280d47541b4_0_1157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g280d47541b4_0_1157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g280d47541b4_0_1157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g280d47541b4_0_1157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g280d47541b4_0_1157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g280d47541b4_0_1157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g280d47541b4_0_1157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12" name="Google Shape;7112;g280d47541b4_0_1157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13" name="Google Shape;7113;g280d47541b4_0_115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14" name="Google Shape;7114;g280d47541b4_0_1157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15" name="Google Shape;7115;g280d47541b4_0_1157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16" name="Google Shape;7116;g280d47541b4_0_11574"/>
          <p:cNvGrpSpPr/>
          <p:nvPr/>
        </p:nvGrpSpPr>
        <p:grpSpPr>
          <a:xfrm>
            <a:off x="8041173" y="4778596"/>
            <a:ext cx="598277" cy="170409"/>
            <a:chOff x="238125" y="1822850"/>
            <a:chExt cx="7080200" cy="2016675"/>
          </a:xfrm>
        </p:grpSpPr>
        <p:sp>
          <p:nvSpPr>
            <p:cNvPr id="7117" name="Google Shape;7117;g280d47541b4_0_115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g280d47541b4_0_115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g280d47541b4_0_115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g280d47541b4_0_115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g280d47541b4_0_115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g280d47541b4_0_115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g280d47541b4_0_115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24" name="Google Shape;7124;g280d47541b4_0_11574"/>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25" name="Google Shape;7125;g280d47541b4_0_115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7126" name="Shape 7126"/>
        <p:cNvGrpSpPr/>
        <p:nvPr/>
      </p:nvGrpSpPr>
      <p:grpSpPr>
        <a:xfrm>
          <a:off x="0" y="0"/>
          <a:ext cx="0" cy="0"/>
          <a:chOff x="0" y="0"/>
          <a:chExt cx="0" cy="0"/>
        </a:xfrm>
      </p:grpSpPr>
      <p:sp>
        <p:nvSpPr>
          <p:cNvPr id="7127" name="Google Shape;7127;g280d47541b4_0_1165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7128" name="Google Shape;7128;g280d47541b4_0_116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29" name="Google Shape;7129;g280d47541b4_0_1165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7130" name="Google Shape;7130;g280d47541b4_0_11650"/>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131" name="Google Shape;7131;g280d47541b4_0_11650"/>
          <p:cNvGrpSpPr/>
          <p:nvPr/>
        </p:nvGrpSpPr>
        <p:grpSpPr>
          <a:xfrm>
            <a:off x="8041173" y="4778596"/>
            <a:ext cx="598277" cy="170409"/>
            <a:chOff x="238125" y="1822850"/>
            <a:chExt cx="7080200" cy="2016675"/>
          </a:xfrm>
        </p:grpSpPr>
        <p:sp>
          <p:nvSpPr>
            <p:cNvPr id="7132" name="Google Shape;7132;g280d47541b4_0_116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g280d47541b4_0_116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g280d47541b4_0_116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g280d47541b4_0_116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g280d47541b4_0_116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g280d47541b4_0_116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g280d47541b4_0_116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39" name="Google Shape;7139;g280d47541b4_0_1165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7140" name="Google Shape;7140;g280d47541b4_0_1165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7141" name="Shape 7141"/>
        <p:cNvGrpSpPr/>
        <p:nvPr/>
      </p:nvGrpSpPr>
      <p:grpSpPr>
        <a:xfrm>
          <a:off x="0" y="0"/>
          <a:ext cx="0" cy="0"/>
          <a:chOff x="0" y="0"/>
          <a:chExt cx="0" cy="0"/>
        </a:xfrm>
      </p:grpSpPr>
      <p:sp>
        <p:nvSpPr>
          <p:cNvPr id="7142" name="Google Shape;7142;g280d47541b4_0_11665"/>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43" name="Google Shape;7143;g280d47541b4_0_11665"/>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144" name="Google Shape;7144;g280d47541b4_0_116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145" name="Google Shape;7145;g280d47541b4_0_11665"/>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g280d47541b4_0_11665"/>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7147" name="Google Shape;7147;g280d47541b4_0_11665"/>
          <p:cNvGrpSpPr/>
          <p:nvPr/>
        </p:nvGrpSpPr>
        <p:grpSpPr>
          <a:xfrm>
            <a:off x="8041173" y="4778596"/>
            <a:ext cx="598277" cy="170409"/>
            <a:chOff x="238125" y="1822850"/>
            <a:chExt cx="7080200" cy="2016675"/>
          </a:xfrm>
        </p:grpSpPr>
        <p:sp>
          <p:nvSpPr>
            <p:cNvPr id="7148" name="Google Shape;7148;g280d47541b4_0_116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g280d47541b4_0_116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g280d47541b4_0_116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g280d47541b4_0_116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g280d47541b4_0_116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g280d47541b4_0_116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g280d47541b4_0_116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7155" name="Shape 7155"/>
        <p:cNvGrpSpPr/>
        <p:nvPr/>
      </p:nvGrpSpPr>
      <p:grpSpPr>
        <a:xfrm>
          <a:off x="0" y="0"/>
          <a:ext cx="0" cy="0"/>
          <a:chOff x="0" y="0"/>
          <a:chExt cx="0" cy="0"/>
        </a:xfrm>
      </p:grpSpPr>
      <p:sp>
        <p:nvSpPr>
          <p:cNvPr id="7156" name="Google Shape;7156;g280d47541b4_0_11679"/>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157" name="Google Shape;7157;g280d47541b4_0_116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158" name="Google Shape;7158;g280d47541b4_0_11679"/>
          <p:cNvGrpSpPr/>
          <p:nvPr/>
        </p:nvGrpSpPr>
        <p:grpSpPr>
          <a:xfrm>
            <a:off x="8041173" y="4778596"/>
            <a:ext cx="598277" cy="170409"/>
            <a:chOff x="238125" y="1822850"/>
            <a:chExt cx="7080200" cy="2016675"/>
          </a:xfrm>
        </p:grpSpPr>
        <p:sp>
          <p:nvSpPr>
            <p:cNvPr id="7159" name="Google Shape;7159;g280d47541b4_0_116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g280d47541b4_0_116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g280d47541b4_0_116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g280d47541b4_0_116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g280d47541b4_0_116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g280d47541b4_0_116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g280d47541b4_0_116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66" name="Google Shape;7166;g280d47541b4_0_11679"/>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g280d47541b4_0_11679"/>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g280d47541b4_0_11679"/>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169" name="Google Shape;7169;g280d47541b4_0_11679"/>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7170" name="Google Shape;7170;g280d47541b4_0_11679"/>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7171" name="Google Shape;7171;g280d47541b4_0_11679"/>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172" name="Google Shape;7172;g280d47541b4_0_11679"/>
          <p:cNvPicPr preferRelativeResize="0"/>
          <p:nvPr/>
        </p:nvPicPr>
        <p:blipFill rotWithShape="1">
          <a:blip r:embed="rId4">
            <a:alphaModFix/>
          </a:blip>
          <a:srcRect b="0" l="25608" r="15303" t="0"/>
          <a:stretch/>
        </p:blipFill>
        <p:spPr>
          <a:xfrm>
            <a:off x="-75" y="3429000"/>
            <a:ext cx="1714652" cy="1714499"/>
          </a:xfrm>
          <a:prstGeom prst="rect">
            <a:avLst/>
          </a:prstGeom>
          <a:noFill/>
          <a:ln>
            <a:noFill/>
          </a:ln>
        </p:spPr>
      </p:pic>
      <p:grpSp>
        <p:nvGrpSpPr>
          <p:cNvPr id="7173" name="Google Shape;7173;g280d47541b4_0_11679"/>
          <p:cNvGrpSpPr/>
          <p:nvPr/>
        </p:nvGrpSpPr>
        <p:grpSpPr>
          <a:xfrm>
            <a:off x="-118" y="1714760"/>
            <a:ext cx="1714747" cy="1713968"/>
            <a:chOff x="1189450" y="238125"/>
            <a:chExt cx="5177375" cy="5175025"/>
          </a:xfrm>
        </p:grpSpPr>
        <p:sp>
          <p:nvSpPr>
            <p:cNvPr id="7174" name="Google Shape;7174;g280d47541b4_0_116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g280d47541b4_0_116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g280d47541b4_0_116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g280d47541b4_0_116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g280d47541b4_0_116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g280d47541b4_0_116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g280d47541b4_0_116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g280d47541b4_0_116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g280d47541b4_0_116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g280d47541b4_0_116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g280d47541b4_0_116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g280d47541b4_0_116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g280d47541b4_0_116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g280d47541b4_0_116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g280d47541b4_0_116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g280d47541b4_0_116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g280d47541b4_0_116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g280d47541b4_0_116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g280d47541b4_0_116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g280d47541b4_0_116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g280d47541b4_0_116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g280d47541b4_0_116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g280d47541b4_0_116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g280d47541b4_0_116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g280d47541b4_0_116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g280d47541b4_0_116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g280d47541b4_0_116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g280d47541b4_0_116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g280d47541b4_0_116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g280d47541b4_0_116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g280d47541b4_0_116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g280d47541b4_0_116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g280d47541b4_0_116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g280d47541b4_0_116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g280d47541b4_0_116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g280d47541b4_0_116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g280d47541b4_0_116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g280d47541b4_0_116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g280d47541b4_0_116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g280d47541b4_0_116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g280d47541b4_0_116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g280d47541b4_0_116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g280d47541b4_0_116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280d47541b4_0_116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g280d47541b4_0_116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280d47541b4_0_116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g280d47541b4_0_116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280d47541b4_0_116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g280d47541b4_0_116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280d47541b4_0_116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g280d47541b4_0_116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g280d47541b4_0_116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g280d47541b4_0_116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g280d47541b4_0_116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g280d47541b4_0_116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g280d47541b4_0_116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g280d47541b4_0_116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g280d47541b4_0_116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g280d47541b4_0_116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g280d47541b4_0_116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g280d47541b4_0_116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g280d47541b4_0_116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g280d47541b4_0_116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g280d47541b4_0_116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g280d47541b4_0_116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g280d47541b4_0_116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g280d47541b4_0_116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g280d47541b4_0_116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g280d47541b4_0_116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g280d47541b4_0_116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g280d47541b4_0_116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g280d47541b4_0_116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g280d47541b4_0_116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g280d47541b4_0_116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g280d47541b4_0_116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g280d47541b4_0_116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g280d47541b4_0_116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g280d47541b4_0_116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g280d47541b4_0_116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g280d47541b4_0_116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g280d47541b4_0_116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g280d47541b4_0_116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g280d47541b4_0_116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g280d47541b4_0_116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g280d47541b4_0_116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g280d47541b4_0_116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g280d47541b4_0_116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g280d47541b4_0_116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g280d47541b4_0_116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g280d47541b4_0_116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g280d47541b4_0_116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g280d47541b4_0_116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g280d47541b4_0_116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g280d47541b4_0_116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g280d47541b4_0_116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g280d47541b4_0_116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g280d47541b4_0_116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g280d47541b4_0_116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g280d47541b4_0_116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g280d47541b4_0_116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g280d47541b4_0_116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g280d47541b4_0_116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g280d47541b4_0_116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g280d47541b4_0_116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g280d47541b4_0_116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g280d47541b4_0_116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g280d47541b4_0_116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g280d47541b4_0_116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g280d47541b4_0_116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g280d47541b4_0_116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g280d47541b4_0_116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g280d47541b4_0_116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g280d47541b4_0_116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g280d47541b4_0_116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g280d47541b4_0_116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g280d47541b4_0_116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g280d47541b4_0_116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g280d47541b4_0_116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g280d47541b4_0_116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g280d47541b4_0_116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g280d47541b4_0_116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g280d47541b4_0_116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g280d47541b4_0_116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g280d47541b4_0_116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g280d47541b4_0_116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g280d47541b4_0_116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g280d47541b4_0_116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g280d47541b4_0_116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g280d47541b4_0_116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g280d47541b4_0_116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g280d47541b4_0_116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g280d47541b4_0_116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g280d47541b4_0_116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g280d47541b4_0_116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g280d47541b4_0_116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g280d47541b4_0_116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g280d47541b4_0_116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g280d47541b4_0_116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g280d47541b4_0_116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g280d47541b4_0_116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g280d47541b4_0_116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g280d47541b4_0_116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g280d47541b4_0_116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g280d47541b4_0_116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g280d47541b4_0_116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g280d47541b4_0_116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g280d47541b4_0_116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g280d47541b4_0_116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g280d47541b4_0_116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g280d47541b4_0_116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g280d47541b4_0_116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g280d47541b4_0_116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g280d47541b4_0_116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g280d47541b4_0_116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g280d47541b4_0_116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g280d47541b4_0_116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g280d47541b4_0_116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g280d47541b4_0_116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g280d47541b4_0_116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g280d47541b4_0_116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g280d47541b4_0_116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g280d47541b4_0_116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g280d47541b4_0_116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g280d47541b4_0_116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g280d47541b4_0_116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g280d47541b4_0_116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g280d47541b4_0_116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g280d47541b4_0_116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g280d47541b4_0_116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g280d47541b4_0_116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g280d47541b4_0_116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g280d47541b4_0_116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g280d47541b4_0_116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g280d47541b4_0_116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g280d47541b4_0_116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g280d47541b4_0_116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g280d47541b4_0_116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g280d47541b4_0_116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g280d47541b4_0_116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g280d47541b4_0_116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g280d47541b4_0_116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g280d47541b4_0_116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g280d47541b4_0_116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g280d47541b4_0_116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g280d47541b4_0_116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g280d47541b4_0_116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g280d47541b4_0_116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g280d47541b4_0_116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g280d47541b4_0_116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g280d47541b4_0_116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g280d47541b4_0_116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g280d47541b4_0_116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g280d47541b4_0_116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g280d47541b4_0_116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g280d47541b4_0_116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g280d47541b4_0_116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g280d47541b4_0_116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g280d47541b4_0_116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g280d47541b4_0_116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g280d47541b4_0_116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g280d47541b4_0_116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g280d47541b4_0_116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g280d47541b4_0_116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g280d47541b4_0_116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g280d47541b4_0_116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g280d47541b4_0_116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g280d47541b4_0_116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g280d47541b4_0_116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g280d47541b4_0_116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g280d47541b4_0_116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g280d47541b4_0_116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g280d47541b4_0_116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g280d47541b4_0_116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g280d47541b4_0_116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g280d47541b4_0_116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g280d47541b4_0_116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g280d47541b4_0_116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g280d47541b4_0_116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g280d47541b4_0_116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g280d47541b4_0_116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g280d47541b4_0_116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g280d47541b4_0_116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g280d47541b4_0_116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g280d47541b4_0_116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g280d47541b4_0_116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g280d47541b4_0_116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g280d47541b4_0_116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g280d47541b4_0_116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g280d47541b4_0_116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g280d47541b4_0_116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g280d47541b4_0_116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g280d47541b4_0_116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g280d47541b4_0_116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g280d47541b4_0_116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g280d47541b4_0_116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g280d47541b4_0_116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g280d47541b4_0_116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g280d47541b4_0_116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g280d47541b4_0_116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g280d47541b4_0_116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g280d47541b4_0_116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g280d47541b4_0_116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g280d47541b4_0_116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g280d47541b4_0_116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g280d47541b4_0_116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g280d47541b4_0_116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g280d47541b4_0_116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g280d47541b4_0_116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g280d47541b4_0_116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g280d47541b4_0_116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g280d47541b4_0_116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g280d47541b4_0_116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g280d47541b4_0_116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g280d47541b4_0_116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g280d47541b4_0_116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g280d47541b4_0_116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g280d47541b4_0_116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g280d47541b4_0_116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g280d47541b4_0_116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g280d47541b4_0_116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g280d47541b4_0_116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g280d47541b4_0_116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g280d47541b4_0_116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g280d47541b4_0_116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g280d47541b4_0_116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g280d47541b4_0_116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g280d47541b4_0_116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g280d47541b4_0_116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g280d47541b4_0_116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g280d47541b4_0_116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g280d47541b4_0_116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g280d47541b4_0_116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g280d47541b4_0_116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g280d47541b4_0_116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g280d47541b4_0_116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g280d47541b4_0_116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g280d47541b4_0_116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g280d47541b4_0_116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g280d47541b4_0_116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g280d47541b4_0_116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g280d47541b4_0_116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g280d47541b4_0_116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g280d47541b4_0_116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g280d47541b4_0_116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g280d47541b4_0_116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g280d47541b4_0_116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g280d47541b4_0_116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g280d47541b4_0_116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g280d47541b4_0_116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g280d47541b4_0_116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g280d47541b4_0_116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g280d47541b4_0_116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g280d47541b4_0_116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g280d47541b4_0_116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g280d47541b4_0_116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g280d47541b4_0_116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g280d47541b4_0_116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g280d47541b4_0_116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g280d47541b4_0_116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g280d47541b4_0_116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g280d47541b4_0_116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g280d47541b4_0_116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g280d47541b4_0_116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g280d47541b4_0_116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g280d47541b4_0_116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g280d47541b4_0_116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g280d47541b4_0_116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g280d47541b4_0_116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g280d47541b4_0_116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g280d47541b4_0_116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g280d47541b4_0_116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g280d47541b4_0_116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g280d47541b4_0_116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g280d47541b4_0_116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g280d47541b4_0_116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g280d47541b4_0_116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g280d47541b4_0_116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g280d47541b4_0_116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g280d47541b4_0_116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g280d47541b4_0_116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g280d47541b4_0_116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g280d47541b4_0_116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g280d47541b4_0_116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g280d47541b4_0_116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g280d47541b4_0_116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g280d47541b4_0_116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g280d47541b4_0_116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g280d47541b4_0_116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g280d47541b4_0_116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g280d47541b4_0_116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g280d47541b4_0_116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g280d47541b4_0_116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g280d47541b4_0_116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g280d47541b4_0_116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g280d47541b4_0_116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g280d47541b4_0_116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g280d47541b4_0_116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g280d47541b4_0_116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g280d47541b4_0_116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g280d47541b4_0_116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g280d47541b4_0_116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g280d47541b4_0_116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g280d47541b4_0_116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g280d47541b4_0_116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g280d47541b4_0_116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g280d47541b4_0_116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g280d47541b4_0_116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g280d47541b4_0_116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g280d47541b4_0_116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g280d47541b4_0_116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g280d47541b4_0_116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g280d47541b4_0_116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g280d47541b4_0_116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g280d47541b4_0_116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g280d47541b4_0_116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g280d47541b4_0_116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g280d47541b4_0_116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g280d47541b4_0_116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g280d47541b4_0_116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g280d47541b4_0_116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g280d47541b4_0_116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g280d47541b4_0_116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g280d47541b4_0_116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g280d47541b4_0_116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g280d47541b4_0_116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g280d47541b4_0_116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g280d47541b4_0_116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g280d47541b4_0_116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g280d47541b4_0_116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g280d47541b4_0_116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g280d47541b4_0_116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g280d47541b4_0_116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g280d47541b4_0_116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g280d47541b4_0_116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g280d47541b4_0_116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g280d47541b4_0_116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g280d47541b4_0_116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g280d47541b4_0_116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g280d47541b4_0_116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g280d47541b4_0_116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g280d47541b4_0_116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g280d47541b4_0_116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g280d47541b4_0_116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g280d47541b4_0_116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g280d47541b4_0_116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g280d47541b4_0_116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g280d47541b4_0_116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g280d47541b4_0_116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g280d47541b4_0_116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g280d47541b4_0_116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g280d47541b4_0_116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g280d47541b4_0_116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g280d47541b4_0_116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g280d47541b4_0_116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g280d47541b4_0_116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g280d47541b4_0_116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g280d47541b4_0_116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g280d47541b4_0_116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g280d47541b4_0_116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g280d47541b4_0_116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g280d47541b4_0_116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g280d47541b4_0_116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g280d47541b4_0_116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g280d47541b4_0_116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g280d47541b4_0_116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g280d47541b4_0_116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g280d47541b4_0_116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g280d47541b4_0_116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g280d47541b4_0_116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g280d47541b4_0_116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g280d47541b4_0_116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g280d47541b4_0_116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g280d47541b4_0_116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g280d47541b4_0_116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g280d47541b4_0_116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g280d47541b4_0_116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g280d47541b4_0_116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g280d47541b4_0_116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g280d47541b4_0_116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g280d47541b4_0_116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g280d47541b4_0_116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g280d47541b4_0_116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g280d47541b4_0_116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g280d47541b4_0_116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g280d47541b4_0_116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g280d47541b4_0_116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g280d47541b4_0_116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g280d47541b4_0_116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g280d47541b4_0_116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g280d47541b4_0_116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g280d47541b4_0_116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g280d47541b4_0_116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g280d47541b4_0_116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g280d47541b4_0_116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g280d47541b4_0_116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g280d47541b4_0_116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g280d47541b4_0_116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g280d47541b4_0_116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g280d47541b4_0_116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g280d47541b4_0_116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g280d47541b4_0_116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g280d47541b4_0_116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g280d47541b4_0_116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g280d47541b4_0_116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g280d47541b4_0_116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g280d47541b4_0_116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g280d47541b4_0_116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g280d47541b4_0_116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g280d47541b4_0_116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g280d47541b4_0_116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g280d47541b4_0_116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g280d47541b4_0_116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g280d47541b4_0_116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g280d47541b4_0_116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g280d47541b4_0_116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g280d47541b4_0_116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g280d47541b4_0_116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g280d47541b4_0_116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g280d47541b4_0_116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g280d47541b4_0_116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g280d47541b4_0_116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g280d47541b4_0_116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g280d47541b4_0_116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g280d47541b4_0_116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g280d47541b4_0_116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g280d47541b4_0_116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g280d47541b4_0_116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g280d47541b4_0_116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g280d47541b4_0_116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g280d47541b4_0_116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g280d47541b4_0_116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g280d47541b4_0_116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g280d47541b4_0_116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g280d47541b4_0_116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g280d47541b4_0_116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g280d47541b4_0_116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g280d47541b4_0_116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g280d47541b4_0_116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g280d47541b4_0_116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g280d47541b4_0_116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g280d47541b4_0_116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g280d47541b4_0_116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g280d47541b4_0_116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g280d47541b4_0_116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g280d47541b4_0_116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g280d47541b4_0_116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g280d47541b4_0_116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g280d47541b4_0_116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g280d47541b4_0_116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g280d47541b4_0_116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g280d47541b4_0_116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g280d47541b4_0_116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g280d47541b4_0_116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g280d47541b4_0_116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g280d47541b4_0_116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g280d47541b4_0_116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g280d47541b4_0_116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g280d47541b4_0_116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g280d47541b4_0_116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g280d47541b4_0_116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g280d47541b4_0_116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g280d47541b4_0_116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g280d47541b4_0_116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g280d47541b4_0_116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g280d47541b4_0_116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g280d47541b4_0_116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g280d47541b4_0_116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g280d47541b4_0_116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g280d47541b4_0_116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g280d47541b4_0_116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g280d47541b4_0_116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g280d47541b4_0_116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g280d47541b4_0_116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g280d47541b4_0_116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g280d47541b4_0_116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g280d47541b4_0_116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g280d47541b4_0_116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g280d47541b4_0_116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g280d47541b4_0_116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g280d47541b4_0_116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g280d47541b4_0_116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g280d47541b4_0_116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g280d47541b4_0_116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g280d47541b4_0_116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g280d47541b4_0_116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g280d47541b4_0_116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g280d47541b4_0_116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g280d47541b4_0_116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g280d47541b4_0_116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g280d47541b4_0_116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g280d47541b4_0_116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g280d47541b4_0_116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g280d47541b4_0_116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g280d47541b4_0_116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g280d47541b4_0_116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g280d47541b4_0_116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g280d47541b4_0_116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g280d47541b4_0_116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g280d47541b4_0_116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g280d47541b4_0_116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g280d47541b4_0_116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g280d47541b4_0_116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g280d47541b4_0_116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g280d47541b4_0_116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g280d47541b4_0_116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g280d47541b4_0_116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g280d47541b4_0_116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g280d47541b4_0_116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g280d47541b4_0_116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g280d47541b4_0_116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g280d47541b4_0_116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g280d47541b4_0_116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g280d47541b4_0_116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g280d47541b4_0_116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g280d47541b4_0_116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g280d47541b4_0_116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g280d47541b4_0_116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g280d47541b4_0_116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g280d47541b4_0_116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g280d47541b4_0_116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g280d47541b4_0_116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g280d47541b4_0_116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g280d47541b4_0_116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g280d47541b4_0_116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g280d47541b4_0_116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g280d47541b4_0_116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g280d47541b4_0_116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g280d47541b4_0_116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42" name="Google Shape;7742;g280d47541b4_0_11679"/>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743" name="Shape 7743"/>
        <p:cNvGrpSpPr/>
        <p:nvPr/>
      </p:nvGrpSpPr>
      <p:grpSpPr>
        <a:xfrm>
          <a:off x="0" y="0"/>
          <a:ext cx="0" cy="0"/>
          <a:chOff x="0" y="0"/>
          <a:chExt cx="0" cy="0"/>
        </a:xfrm>
      </p:grpSpPr>
      <p:sp>
        <p:nvSpPr>
          <p:cNvPr id="7744" name="Google Shape;7744;g280d47541b4_0_12267"/>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g280d47541b4_0_12267"/>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g280d47541b4_0_12267"/>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g280d47541b4_0_12267"/>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48" name="Google Shape;7748;g280d47541b4_0_122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49" name="Google Shape;7749;g280d47541b4_0_12267"/>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g280d47541b4_0_12267"/>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751" name="Google Shape;7751;g280d47541b4_0_12267"/>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7752" name="Google Shape;7752;g280d47541b4_0_12267"/>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7753" name="Google Shape;7753;g280d47541b4_0_12267"/>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7754" name="Google Shape;7754;g280d47541b4_0_12267"/>
          <p:cNvGrpSpPr/>
          <p:nvPr/>
        </p:nvGrpSpPr>
        <p:grpSpPr>
          <a:xfrm>
            <a:off x="8041173" y="4778596"/>
            <a:ext cx="598277" cy="170409"/>
            <a:chOff x="238125" y="1822850"/>
            <a:chExt cx="7080200" cy="2016675"/>
          </a:xfrm>
        </p:grpSpPr>
        <p:sp>
          <p:nvSpPr>
            <p:cNvPr id="7755" name="Google Shape;7755;g280d47541b4_0_122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g280d47541b4_0_122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g280d47541b4_0_122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g280d47541b4_0_122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g280d47541b4_0_122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g280d47541b4_0_122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g280d47541b4_0_122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2" name="Google Shape;7762;g280d47541b4_0_12267"/>
          <p:cNvGrpSpPr/>
          <p:nvPr/>
        </p:nvGrpSpPr>
        <p:grpSpPr>
          <a:xfrm>
            <a:off x="7429557" y="273"/>
            <a:ext cx="1714747" cy="1713968"/>
            <a:chOff x="1189450" y="238125"/>
            <a:chExt cx="5177375" cy="5175025"/>
          </a:xfrm>
        </p:grpSpPr>
        <p:sp>
          <p:nvSpPr>
            <p:cNvPr id="7763" name="Google Shape;7763;g280d47541b4_0_1226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g280d47541b4_0_1226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g280d47541b4_0_1226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g280d47541b4_0_1226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g280d47541b4_0_1226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g280d47541b4_0_1226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g280d47541b4_0_1226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g280d47541b4_0_1226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g280d47541b4_0_1226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g280d47541b4_0_1226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g280d47541b4_0_1226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g280d47541b4_0_1226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g280d47541b4_0_1226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g280d47541b4_0_1226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g280d47541b4_0_1226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g280d47541b4_0_1226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g280d47541b4_0_1226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g280d47541b4_0_1226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g280d47541b4_0_1226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g280d47541b4_0_1226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g280d47541b4_0_1226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g280d47541b4_0_1226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g280d47541b4_0_1226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g280d47541b4_0_1226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g280d47541b4_0_1226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g280d47541b4_0_1226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g280d47541b4_0_1226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g280d47541b4_0_1226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g280d47541b4_0_1226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g280d47541b4_0_1226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g280d47541b4_0_1226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g280d47541b4_0_1226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g280d47541b4_0_1226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g280d47541b4_0_1226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g280d47541b4_0_1226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g280d47541b4_0_1226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g280d47541b4_0_1226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g280d47541b4_0_1226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g280d47541b4_0_1226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g280d47541b4_0_1226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g280d47541b4_0_1226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g280d47541b4_0_1226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g280d47541b4_0_1226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g280d47541b4_0_1226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g280d47541b4_0_1226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g280d47541b4_0_1226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g280d47541b4_0_1226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g280d47541b4_0_1226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g280d47541b4_0_1226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g280d47541b4_0_1226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g280d47541b4_0_1226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g280d47541b4_0_1226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g280d47541b4_0_1226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g280d47541b4_0_1226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g280d47541b4_0_1226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g280d47541b4_0_1226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g280d47541b4_0_1226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g280d47541b4_0_1226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g280d47541b4_0_1226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g280d47541b4_0_1226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g280d47541b4_0_1226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g280d47541b4_0_1226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g280d47541b4_0_1226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g280d47541b4_0_1226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g280d47541b4_0_1226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280d47541b4_0_1226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g280d47541b4_0_1226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g280d47541b4_0_1226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g280d47541b4_0_1226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g280d47541b4_0_1226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g280d47541b4_0_1226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g280d47541b4_0_1226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g280d47541b4_0_1226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g280d47541b4_0_1226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280d47541b4_0_1226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280d47541b4_0_1226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280d47541b4_0_1226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280d47541b4_0_1226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280d47541b4_0_1226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g280d47541b4_0_1226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g280d47541b4_0_1226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g280d47541b4_0_1226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g280d47541b4_0_1226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g280d47541b4_0_1226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g280d47541b4_0_1226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280d47541b4_0_1226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280d47541b4_0_1226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280d47541b4_0_1226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280d47541b4_0_1226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280d47541b4_0_1226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280d47541b4_0_1226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g280d47541b4_0_1226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g280d47541b4_0_1226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g280d47541b4_0_1226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g280d47541b4_0_1226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g280d47541b4_0_1226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g280d47541b4_0_1226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280d47541b4_0_1226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280d47541b4_0_1226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280d47541b4_0_1226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280d47541b4_0_1226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280d47541b4_0_1226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280d47541b4_0_1226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280d47541b4_0_1226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280d47541b4_0_1226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280d47541b4_0_1226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280d47541b4_0_1226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280d47541b4_0_1226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280d47541b4_0_1226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280d47541b4_0_1226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280d47541b4_0_1226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280d47541b4_0_1226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g280d47541b4_0_1226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g280d47541b4_0_1226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280d47541b4_0_1226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280d47541b4_0_1226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280d47541b4_0_1226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280d47541b4_0_1226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280d47541b4_0_1226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280d47541b4_0_1226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280d47541b4_0_1226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280d47541b4_0_1226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280d47541b4_0_1226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280d47541b4_0_1226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280d47541b4_0_1226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280d47541b4_0_1226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280d47541b4_0_1226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280d47541b4_0_1226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280d47541b4_0_1226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g280d47541b4_0_1226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g280d47541b4_0_1226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280d47541b4_0_1226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280d47541b4_0_1226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280d47541b4_0_1226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280d47541b4_0_1226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280d47541b4_0_1226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280d47541b4_0_1226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280d47541b4_0_1226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280d47541b4_0_1226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280d47541b4_0_1226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280d47541b4_0_1226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280d47541b4_0_1226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280d47541b4_0_1226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280d47541b4_0_1226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g280d47541b4_0_1226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g280d47541b4_0_1226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g280d47541b4_0_1226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g280d47541b4_0_1226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280d47541b4_0_1226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280d47541b4_0_1226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280d47541b4_0_1226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280d47541b4_0_1226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280d47541b4_0_1226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280d47541b4_0_1226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280d47541b4_0_1226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280d47541b4_0_1226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280d47541b4_0_1226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280d47541b4_0_1226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280d47541b4_0_1226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280d47541b4_0_1226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280d47541b4_0_1226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280d47541b4_0_1226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280d47541b4_0_1226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g280d47541b4_0_1226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g280d47541b4_0_1226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280d47541b4_0_1226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280d47541b4_0_1226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280d47541b4_0_1226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280d47541b4_0_1226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280d47541b4_0_1226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280d47541b4_0_1226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280d47541b4_0_1226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280d47541b4_0_1226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280d47541b4_0_1226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280d47541b4_0_1226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280d47541b4_0_1226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280d47541b4_0_1226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280d47541b4_0_1226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280d47541b4_0_1226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280d47541b4_0_1226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g280d47541b4_0_1226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g280d47541b4_0_1226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g280d47541b4_0_1226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g280d47541b4_0_1226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280d47541b4_0_1226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280d47541b4_0_1226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280d47541b4_0_1226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280d47541b4_0_1226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280d47541b4_0_1226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280d47541b4_0_1226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g280d47541b4_0_1226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g280d47541b4_0_1226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g280d47541b4_0_1226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g280d47541b4_0_1226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g280d47541b4_0_1226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g280d47541b4_0_1226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g280d47541b4_0_1226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g280d47541b4_0_1226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280d47541b4_0_1226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280d47541b4_0_1226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g280d47541b4_0_1226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g280d47541b4_0_1226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g280d47541b4_0_1226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g280d47541b4_0_1226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g280d47541b4_0_1226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g280d47541b4_0_1226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g280d47541b4_0_1226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g280d47541b4_0_1226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g280d47541b4_0_1226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g280d47541b4_0_1226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g280d47541b4_0_1226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g280d47541b4_0_1226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g280d47541b4_0_1226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g280d47541b4_0_1226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g280d47541b4_0_1226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g280d47541b4_0_1226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g280d47541b4_0_1226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g280d47541b4_0_1226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g280d47541b4_0_1226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g280d47541b4_0_1226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g280d47541b4_0_1226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g280d47541b4_0_1226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g280d47541b4_0_1226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g280d47541b4_0_1226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g280d47541b4_0_1226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g280d47541b4_0_1226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g280d47541b4_0_1226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g280d47541b4_0_1226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g280d47541b4_0_1226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g280d47541b4_0_1226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g280d47541b4_0_1226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g280d47541b4_0_1226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g280d47541b4_0_1226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g280d47541b4_0_1226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g280d47541b4_0_1226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g280d47541b4_0_1226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g280d47541b4_0_1226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g280d47541b4_0_1226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g280d47541b4_0_1226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g280d47541b4_0_1226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g280d47541b4_0_1226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280d47541b4_0_1226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280d47541b4_0_1226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280d47541b4_0_1226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280d47541b4_0_1226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280d47541b4_0_1226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280d47541b4_0_1226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280d47541b4_0_1226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280d47541b4_0_1226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280d47541b4_0_1226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280d47541b4_0_1226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280d47541b4_0_1226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280d47541b4_0_1226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280d47541b4_0_1226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280d47541b4_0_1226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280d47541b4_0_1226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280d47541b4_0_1226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280d47541b4_0_1226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g280d47541b4_0_1226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g280d47541b4_0_1226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280d47541b4_0_1226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280d47541b4_0_1226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280d47541b4_0_1226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280d47541b4_0_1226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280d47541b4_0_1226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280d47541b4_0_1226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280d47541b4_0_1226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280d47541b4_0_1226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280d47541b4_0_1226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280d47541b4_0_1226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280d47541b4_0_1226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g280d47541b4_0_1226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280d47541b4_0_1226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g280d47541b4_0_1226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g280d47541b4_0_1226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280d47541b4_0_1226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280d47541b4_0_1226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280d47541b4_0_1226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280d47541b4_0_1226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280d47541b4_0_1226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280d47541b4_0_1226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280d47541b4_0_1226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280d47541b4_0_1226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280d47541b4_0_1226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280d47541b4_0_1226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280d47541b4_0_1226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280d47541b4_0_1226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280d47541b4_0_1226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280d47541b4_0_1226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280d47541b4_0_1226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280d47541b4_0_1226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280d47541b4_0_1226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280d47541b4_0_1226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280d47541b4_0_1226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280d47541b4_0_1226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280d47541b4_0_1226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280d47541b4_0_1226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280d47541b4_0_1226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280d47541b4_0_1226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280d47541b4_0_1226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280d47541b4_0_1226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280d47541b4_0_1226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280d47541b4_0_1226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280d47541b4_0_1226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280d47541b4_0_1226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280d47541b4_0_1226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280d47541b4_0_1226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280d47541b4_0_1226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280d47541b4_0_1226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280d47541b4_0_1226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280d47541b4_0_1226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280d47541b4_0_1226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280d47541b4_0_1226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280d47541b4_0_1226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280d47541b4_0_1226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280d47541b4_0_1226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280d47541b4_0_1226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280d47541b4_0_1226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280d47541b4_0_1226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280d47541b4_0_1226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280d47541b4_0_1226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280d47541b4_0_1226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280d47541b4_0_1226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280d47541b4_0_1226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280d47541b4_0_1226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280d47541b4_0_1226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280d47541b4_0_1226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280d47541b4_0_1226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280d47541b4_0_1226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280d47541b4_0_1226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280d47541b4_0_1226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280d47541b4_0_1226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280d47541b4_0_1226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280d47541b4_0_1226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280d47541b4_0_1226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280d47541b4_0_1226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280d47541b4_0_1226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280d47541b4_0_1226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280d47541b4_0_1226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280d47541b4_0_1226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280d47541b4_0_1226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280d47541b4_0_1226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280d47541b4_0_1226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280d47541b4_0_1226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280d47541b4_0_1226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280d47541b4_0_1226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280d47541b4_0_1226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280d47541b4_0_1226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280d47541b4_0_1226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280d47541b4_0_1226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280d47541b4_0_1226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280d47541b4_0_1226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280d47541b4_0_1226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280d47541b4_0_1226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280d47541b4_0_1226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280d47541b4_0_1226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280d47541b4_0_1226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280d47541b4_0_1226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280d47541b4_0_1226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280d47541b4_0_1226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280d47541b4_0_1226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280d47541b4_0_1226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280d47541b4_0_1226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280d47541b4_0_1226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280d47541b4_0_1226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280d47541b4_0_1226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280d47541b4_0_1226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280d47541b4_0_1226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280d47541b4_0_1226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280d47541b4_0_1226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280d47541b4_0_1226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280d47541b4_0_1226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280d47541b4_0_1226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280d47541b4_0_1226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280d47541b4_0_1226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280d47541b4_0_1226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280d47541b4_0_1226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280d47541b4_0_1226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280d47541b4_0_1226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280d47541b4_0_1226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280d47541b4_0_1226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280d47541b4_0_1226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280d47541b4_0_1226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280d47541b4_0_1226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280d47541b4_0_1226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280d47541b4_0_1226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280d47541b4_0_1226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280d47541b4_0_1226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280d47541b4_0_1226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280d47541b4_0_1226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280d47541b4_0_1226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280d47541b4_0_1226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280d47541b4_0_1226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280d47541b4_0_1226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280d47541b4_0_1226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280d47541b4_0_1226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280d47541b4_0_1226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280d47541b4_0_1226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280d47541b4_0_1226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280d47541b4_0_1226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280d47541b4_0_1226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280d47541b4_0_1226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280d47541b4_0_1226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280d47541b4_0_1226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280d47541b4_0_1226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280d47541b4_0_1226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280d47541b4_0_1226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280d47541b4_0_1226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280d47541b4_0_1226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280d47541b4_0_1226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280d47541b4_0_1226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280d47541b4_0_1226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280d47541b4_0_1226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280d47541b4_0_1226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280d47541b4_0_1226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280d47541b4_0_1226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280d47541b4_0_1226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280d47541b4_0_1226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280d47541b4_0_1226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280d47541b4_0_1226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280d47541b4_0_1226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280d47541b4_0_1226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280d47541b4_0_1226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280d47541b4_0_1226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280d47541b4_0_1226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280d47541b4_0_1226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280d47541b4_0_1226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280d47541b4_0_1226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280d47541b4_0_1226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280d47541b4_0_1226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280d47541b4_0_1226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280d47541b4_0_1226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280d47541b4_0_1226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280d47541b4_0_1226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280d47541b4_0_1226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280d47541b4_0_1226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280d47541b4_0_1226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280d47541b4_0_1226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280d47541b4_0_1226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280d47541b4_0_1226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280d47541b4_0_1226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280d47541b4_0_1226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280d47541b4_0_1226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280d47541b4_0_1226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280d47541b4_0_1226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280d47541b4_0_1226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280d47541b4_0_1226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280d47541b4_0_1226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280d47541b4_0_1226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280d47541b4_0_1226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280d47541b4_0_1226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280d47541b4_0_1226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280d47541b4_0_1226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280d47541b4_0_1226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280d47541b4_0_1226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280d47541b4_0_1226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280d47541b4_0_1226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280d47541b4_0_1226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280d47541b4_0_1226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280d47541b4_0_1226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280d47541b4_0_1226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280d47541b4_0_1226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280d47541b4_0_1226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280d47541b4_0_1226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280d47541b4_0_1226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280d47541b4_0_1226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280d47541b4_0_1226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280d47541b4_0_1226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280d47541b4_0_1226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280d47541b4_0_1226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280d47541b4_0_1226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280d47541b4_0_1226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280d47541b4_0_1226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280d47541b4_0_1226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280d47541b4_0_1226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280d47541b4_0_1226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280d47541b4_0_1226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280d47541b4_0_1226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280d47541b4_0_1226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280d47541b4_0_1226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280d47541b4_0_1226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280d47541b4_0_1226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280d47541b4_0_1226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280d47541b4_0_1226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280d47541b4_0_1226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280d47541b4_0_1226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280d47541b4_0_1226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280d47541b4_0_1226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280d47541b4_0_1226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280d47541b4_0_1226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280d47541b4_0_1226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280d47541b4_0_1226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280d47541b4_0_1226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280d47541b4_0_1226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280d47541b4_0_1226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280d47541b4_0_1226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280d47541b4_0_1226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280d47541b4_0_1226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280d47541b4_0_1226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280d47541b4_0_1226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280d47541b4_0_1226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280d47541b4_0_1226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280d47541b4_0_1226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280d47541b4_0_1226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280d47541b4_0_1226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280d47541b4_0_1226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280d47541b4_0_1226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280d47541b4_0_1226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280d47541b4_0_1226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280d47541b4_0_1226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280d47541b4_0_1226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280d47541b4_0_1226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280d47541b4_0_1226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280d47541b4_0_1226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280d47541b4_0_1226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280d47541b4_0_1226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280d47541b4_0_1226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280d47541b4_0_1226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280d47541b4_0_1226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280d47541b4_0_1226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280d47541b4_0_1226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280d47541b4_0_1226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280d47541b4_0_1226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280d47541b4_0_1226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280d47541b4_0_1226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280d47541b4_0_1226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280d47541b4_0_1226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280d47541b4_0_1226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280d47541b4_0_1226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280d47541b4_0_1226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280d47541b4_0_1226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280d47541b4_0_1226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280d47541b4_0_1226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280d47541b4_0_1226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280d47541b4_0_1226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280d47541b4_0_1226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280d47541b4_0_1226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280d47541b4_0_1226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280d47541b4_0_1226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280d47541b4_0_1226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280d47541b4_0_1226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280d47541b4_0_1226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280d47541b4_0_1226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280d47541b4_0_1226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280d47541b4_0_1226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280d47541b4_0_1226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280d47541b4_0_1226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280d47541b4_0_1226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280d47541b4_0_1226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280d47541b4_0_1226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280d47541b4_0_1226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280d47541b4_0_1226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280d47541b4_0_1226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280d47541b4_0_1226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280d47541b4_0_1226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280d47541b4_0_1226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280d47541b4_0_1226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280d47541b4_0_1226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280d47541b4_0_1226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280d47541b4_0_1226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280d47541b4_0_1226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280d47541b4_0_1226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280d47541b4_0_1226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280d47541b4_0_1226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280d47541b4_0_1226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280d47541b4_0_1226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280d47541b4_0_1226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280d47541b4_0_1226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31" name="Google Shape;8331;g280d47541b4_0_12267"/>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8332" name="Shape 8332"/>
        <p:cNvGrpSpPr/>
        <p:nvPr/>
      </p:nvGrpSpPr>
      <p:grpSpPr>
        <a:xfrm>
          <a:off x="0" y="0"/>
          <a:ext cx="0" cy="0"/>
          <a:chOff x="0" y="0"/>
          <a:chExt cx="0" cy="0"/>
        </a:xfrm>
      </p:grpSpPr>
      <p:pic>
        <p:nvPicPr>
          <p:cNvPr id="8333" name="Google Shape;8333;g280d47541b4_0_12856"/>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8334" name="Google Shape;8334;g280d47541b4_0_12856"/>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280d47541b4_0_12856"/>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36" name="Google Shape;8336;g280d47541b4_0_128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337" name="Google Shape;8337;g280d47541b4_0_128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38" name="Google Shape;8338;g280d47541b4_0_12856"/>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280d47541b4_0_12856"/>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40" name="Google Shape;8340;g280d47541b4_0_1285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8341" name="Shape 8341"/>
        <p:cNvGrpSpPr/>
        <p:nvPr/>
      </p:nvGrpSpPr>
      <p:grpSpPr>
        <a:xfrm>
          <a:off x="0" y="0"/>
          <a:ext cx="0" cy="0"/>
          <a:chOff x="0" y="0"/>
          <a:chExt cx="0" cy="0"/>
        </a:xfrm>
      </p:grpSpPr>
      <p:grpSp>
        <p:nvGrpSpPr>
          <p:cNvPr id="8342" name="Google Shape;8342;g280d47541b4_0_12865"/>
          <p:cNvGrpSpPr/>
          <p:nvPr/>
        </p:nvGrpSpPr>
        <p:grpSpPr>
          <a:xfrm>
            <a:off x="2726703" y="6"/>
            <a:ext cx="3697033" cy="5143642"/>
            <a:chOff x="1926275" y="238125"/>
            <a:chExt cx="3765950" cy="5239525"/>
          </a:xfrm>
        </p:grpSpPr>
        <p:sp>
          <p:nvSpPr>
            <p:cNvPr id="8343" name="Google Shape;8343;g280d47541b4_0_128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280d47541b4_0_128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280d47541b4_0_128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280d47541b4_0_128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280d47541b4_0_128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280d47541b4_0_128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280d47541b4_0_128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280d47541b4_0_128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280d47541b4_0_128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280d47541b4_0_128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280d47541b4_0_128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280d47541b4_0_128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280d47541b4_0_128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280d47541b4_0_128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280d47541b4_0_128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280d47541b4_0_128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280d47541b4_0_128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280d47541b4_0_128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g280d47541b4_0_128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g280d47541b4_0_128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280d47541b4_0_128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280d47541b4_0_128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280d47541b4_0_128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280d47541b4_0_128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280d47541b4_0_128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280d47541b4_0_128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280d47541b4_0_128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280d47541b4_0_128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280d47541b4_0_128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280d47541b4_0_128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280d47541b4_0_128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280d47541b4_0_128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280d47541b4_0_128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280d47541b4_0_128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280d47541b4_0_128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280d47541b4_0_128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280d47541b4_0_128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280d47541b4_0_128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280d47541b4_0_128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280d47541b4_0_128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280d47541b4_0_128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280d47541b4_0_128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280d47541b4_0_128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280d47541b4_0_128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280d47541b4_0_128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280d47541b4_0_128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280d47541b4_0_128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280d47541b4_0_128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280d47541b4_0_128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280d47541b4_0_128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280d47541b4_0_128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280d47541b4_0_128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280d47541b4_0_128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280d47541b4_0_128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280d47541b4_0_128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280d47541b4_0_128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280d47541b4_0_128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280d47541b4_0_128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280d47541b4_0_128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280d47541b4_0_128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3" name="Google Shape;8403;g280d47541b4_0_12865"/>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4" name="Google Shape;8404;g280d47541b4_0_12865"/>
          <p:cNvGrpSpPr/>
          <p:nvPr/>
        </p:nvGrpSpPr>
        <p:grpSpPr>
          <a:xfrm>
            <a:off x="2686262" y="2"/>
            <a:ext cx="2103910" cy="5143716"/>
            <a:chOff x="2726150" y="238125"/>
            <a:chExt cx="2142475" cy="5238000"/>
          </a:xfrm>
        </p:grpSpPr>
        <p:sp>
          <p:nvSpPr>
            <p:cNvPr id="8405" name="Google Shape;8405;g280d47541b4_0_1286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280d47541b4_0_1286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280d47541b4_0_1286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8" name="Google Shape;8408;g280d47541b4_0_12865"/>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09" name="Google Shape;8409;g280d47541b4_0_1286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0" name="Google Shape;8410;g280d47541b4_0_1286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1" name="Google Shape;8411;g280d47541b4_0_12865"/>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280d47541b4_0_1286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8413" name="Google Shape;8413;g280d47541b4_0_1286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14" name="Google Shape;8414;g280d47541b4_0_1286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8415" name="Shape 8415"/>
        <p:cNvGrpSpPr/>
        <p:nvPr/>
      </p:nvGrpSpPr>
      <p:grpSpPr>
        <a:xfrm>
          <a:off x="0" y="0"/>
          <a:ext cx="0" cy="0"/>
          <a:chOff x="0" y="0"/>
          <a:chExt cx="0" cy="0"/>
        </a:xfrm>
      </p:grpSpPr>
      <p:sp>
        <p:nvSpPr>
          <p:cNvPr id="8416" name="Google Shape;8416;g280d47541b4_0_12939"/>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17" name="Google Shape;8417;g280d47541b4_0_12939"/>
          <p:cNvGrpSpPr/>
          <p:nvPr/>
        </p:nvGrpSpPr>
        <p:grpSpPr>
          <a:xfrm>
            <a:off x="2686262" y="2"/>
            <a:ext cx="2103910" cy="5143716"/>
            <a:chOff x="2726150" y="238125"/>
            <a:chExt cx="2142475" cy="5238000"/>
          </a:xfrm>
        </p:grpSpPr>
        <p:sp>
          <p:nvSpPr>
            <p:cNvPr id="8418" name="Google Shape;8418;g280d47541b4_0_1293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280d47541b4_0_1293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280d47541b4_0_1293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803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21" name="Google Shape;8421;g280d47541b4_0_12939"/>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2" name="Google Shape;8422;g280d47541b4_0_12939"/>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23" name="Google Shape;8423;g280d47541b4_0_1293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24" name="Google Shape;8424;g280d47541b4_0_12939"/>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280d47541b4_0_12939"/>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26" name="Google Shape;8426;g280d47541b4_0_12939"/>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509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27" name="Google Shape;8427;g280d47541b4_0_1293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989" name="Shape 989"/>
        <p:cNvGrpSpPr/>
        <p:nvPr/>
      </p:nvGrpSpPr>
      <p:grpSpPr>
        <a:xfrm>
          <a:off x="0" y="0"/>
          <a:ext cx="0" cy="0"/>
          <a:chOff x="0" y="0"/>
          <a:chExt cx="0" cy="0"/>
        </a:xfrm>
      </p:grpSpPr>
      <p:sp>
        <p:nvSpPr>
          <p:cNvPr id="990" name="Google Shape;99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991" name="Google Shape;99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8428" name="Shape 8428"/>
        <p:cNvGrpSpPr/>
        <p:nvPr/>
      </p:nvGrpSpPr>
      <p:grpSpPr>
        <a:xfrm>
          <a:off x="0" y="0"/>
          <a:ext cx="0" cy="0"/>
          <a:chOff x="0" y="0"/>
          <a:chExt cx="0" cy="0"/>
        </a:xfrm>
      </p:grpSpPr>
      <p:sp>
        <p:nvSpPr>
          <p:cNvPr id="8429" name="Google Shape;8429;g280d47541b4_0_129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30" name="Google Shape;8430;g280d47541b4_0_12952"/>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1" name="Google Shape;8431;g280d47541b4_0_12952"/>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432" name="Google Shape;8432;g280d47541b4_0_129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33" name="Google Shape;8433;g280d47541b4_0_12952"/>
          <p:cNvGrpSpPr/>
          <p:nvPr/>
        </p:nvGrpSpPr>
        <p:grpSpPr>
          <a:xfrm>
            <a:off x="8041173" y="4778596"/>
            <a:ext cx="598277" cy="170409"/>
            <a:chOff x="238125" y="1822850"/>
            <a:chExt cx="7080200" cy="2016675"/>
          </a:xfrm>
        </p:grpSpPr>
        <p:sp>
          <p:nvSpPr>
            <p:cNvPr id="8434" name="Google Shape;8434;g280d47541b4_0_129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280d47541b4_0_129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280d47541b4_0_129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280d47541b4_0_129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280d47541b4_0_129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280d47541b4_0_129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280d47541b4_0_129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41" name="Google Shape;8441;g280d47541b4_0_1295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8442" name="Shape 8442"/>
        <p:cNvGrpSpPr/>
        <p:nvPr/>
      </p:nvGrpSpPr>
      <p:grpSpPr>
        <a:xfrm>
          <a:off x="0" y="0"/>
          <a:ext cx="0" cy="0"/>
          <a:chOff x="0" y="0"/>
          <a:chExt cx="0" cy="0"/>
        </a:xfrm>
      </p:grpSpPr>
      <p:sp>
        <p:nvSpPr>
          <p:cNvPr id="8443" name="Google Shape;8443;g280d47541b4_0_1296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280d47541b4_0_1296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45" name="Google Shape;8445;g280d47541b4_0_129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46" name="Google Shape;8446;g280d47541b4_0_1296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8447" name="Shape 8447"/>
        <p:cNvGrpSpPr/>
        <p:nvPr/>
      </p:nvGrpSpPr>
      <p:grpSpPr>
        <a:xfrm>
          <a:off x="0" y="0"/>
          <a:ext cx="0" cy="0"/>
          <a:chOff x="0" y="0"/>
          <a:chExt cx="0" cy="0"/>
        </a:xfrm>
      </p:grpSpPr>
      <p:sp>
        <p:nvSpPr>
          <p:cNvPr id="8448" name="Google Shape;8448;g280d47541b4_0_1297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8449" name="Google Shape;8449;g280d47541b4_0_1297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50" name="Google Shape;8450;g280d47541b4_0_1297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8451" name="Google Shape;8451;g280d47541b4_0_12971"/>
          <p:cNvGrpSpPr/>
          <p:nvPr/>
        </p:nvGrpSpPr>
        <p:grpSpPr>
          <a:xfrm>
            <a:off x="8041173" y="4778596"/>
            <a:ext cx="598277" cy="170409"/>
            <a:chOff x="238125" y="1822850"/>
            <a:chExt cx="7080200" cy="2016675"/>
          </a:xfrm>
        </p:grpSpPr>
        <p:sp>
          <p:nvSpPr>
            <p:cNvPr id="8452" name="Google Shape;8452;g280d47541b4_0_129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280d47541b4_0_129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280d47541b4_0_129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280d47541b4_0_129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280d47541b4_0_129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280d47541b4_0_129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280d47541b4_0_129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59" name="Google Shape;8459;g280d47541b4_0_1297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8460" name="Shape 8460"/>
        <p:cNvGrpSpPr/>
        <p:nvPr/>
      </p:nvGrpSpPr>
      <p:grpSpPr>
        <a:xfrm>
          <a:off x="0" y="0"/>
          <a:ext cx="0" cy="0"/>
          <a:chOff x="0" y="0"/>
          <a:chExt cx="0" cy="0"/>
        </a:xfrm>
      </p:grpSpPr>
      <p:sp>
        <p:nvSpPr>
          <p:cNvPr id="8461" name="Google Shape;8461;g280d47541b4_0_12984"/>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8462" name="Google Shape;8462;g280d47541b4_0_1298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463" name="Shape 8463"/>
        <p:cNvGrpSpPr/>
        <p:nvPr/>
      </p:nvGrpSpPr>
      <p:grpSpPr>
        <a:xfrm>
          <a:off x="0" y="0"/>
          <a:ext cx="0" cy="0"/>
          <a:chOff x="0" y="0"/>
          <a:chExt cx="0" cy="0"/>
        </a:xfrm>
      </p:grpSpPr>
      <p:sp>
        <p:nvSpPr>
          <p:cNvPr id="8464" name="Google Shape;8464;g280d47541b4_0_1298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280d47541b4_0_1298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8466" name="Google Shape;8466;g280d47541b4_0_1298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8467" name="Google Shape;8467;g280d47541b4_0_1298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468" name="Google Shape;8468;g280d47541b4_0_1298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69" name="Google Shape;8469;g280d47541b4_0_1298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0" name="Google Shape;8470;g280d47541b4_0_1298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471" name="Shape 8471"/>
        <p:cNvGrpSpPr/>
        <p:nvPr/>
      </p:nvGrpSpPr>
      <p:grpSpPr>
        <a:xfrm>
          <a:off x="0" y="0"/>
          <a:ext cx="0" cy="0"/>
          <a:chOff x="0" y="0"/>
          <a:chExt cx="0" cy="0"/>
        </a:xfrm>
      </p:grpSpPr>
      <p:sp>
        <p:nvSpPr>
          <p:cNvPr id="8472" name="Google Shape;8472;g280d47541b4_0_1299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73" name="Google Shape;8473;g280d47541b4_0_1299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8474" name="Google Shape;8474;g280d47541b4_0_1299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475" name="Google Shape;8475;g280d47541b4_0_1299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8476" name="Shape 8476"/>
        <p:cNvGrpSpPr/>
        <p:nvPr/>
      </p:nvGrpSpPr>
      <p:grpSpPr>
        <a:xfrm>
          <a:off x="0" y="0"/>
          <a:ext cx="0" cy="0"/>
          <a:chOff x="0" y="0"/>
          <a:chExt cx="0" cy="0"/>
        </a:xfrm>
      </p:grpSpPr>
      <p:grpSp>
        <p:nvGrpSpPr>
          <p:cNvPr id="8477" name="Google Shape;8477;g280d47541b4_0_13000"/>
          <p:cNvGrpSpPr/>
          <p:nvPr/>
        </p:nvGrpSpPr>
        <p:grpSpPr>
          <a:xfrm>
            <a:off x="3689202" y="6"/>
            <a:ext cx="3697033" cy="5143642"/>
            <a:chOff x="1926275" y="238125"/>
            <a:chExt cx="3765950" cy="5239525"/>
          </a:xfrm>
        </p:grpSpPr>
        <p:sp>
          <p:nvSpPr>
            <p:cNvPr id="8478" name="Google Shape;8478;g280d47541b4_0_1300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280d47541b4_0_1300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280d47541b4_0_1300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280d47541b4_0_1300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280d47541b4_0_1300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280d47541b4_0_1300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280d47541b4_0_1300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280d47541b4_0_1300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280d47541b4_0_1300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280d47541b4_0_1300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280d47541b4_0_1300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280d47541b4_0_1300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280d47541b4_0_1300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280d47541b4_0_1300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280d47541b4_0_1300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280d47541b4_0_1300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280d47541b4_0_1300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280d47541b4_0_1300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280d47541b4_0_1300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280d47541b4_0_1300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280d47541b4_0_1300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280d47541b4_0_1300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280d47541b4_0_1300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280d47541b4_0_1300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280d47541b4_0_1300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280d47541b4_0_1300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280d47541b4_0_1300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280d47541b4_0_1300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280d47541b4_0_1300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280d47541b4_0_1300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280d47541b4_0_1300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280d47541b4_0_1300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280d47541b4_0_1300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280d47541b4_0_1300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280d47541b4_0_1300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280d47541b4_0_1300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280d47541b4_0_1300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280d47541b4_0_1300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280d47541b4_0_1300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280d47541b4_0_1300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280d47541b4_0_1300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280d47541b4_0_1300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280d47541b4_0_1300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280d47541b4_0_1300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280d47541b4_0_1300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280d47541b4_0_1300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280d47541b4_0_1300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280d47541b4_0_1300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280d47541b4_0_1300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280d47541b4_0_1300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280d47541b4_0_1300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280d47541b4_0_1300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280d47541b4_0_1300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280d47541b4_0_1300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280d47541b4_0_1300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280d47541b4_0_1300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280d47541b4_0_1300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280d47541b4_0_1300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280d47541b4_0_1300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280d47541b4_0_1300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38" name="Google Shape;8538;g280d47541b4_0_13000"/>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280d47541b4_0_1300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8540" name="Google Shape;8540;g280d47541b4_0_13000"/>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8541" name="Google Shape;8541;g280d47541b4_0_13000"/>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8542" name="Google Shape;8542;g280d47541b4_0_13000"/>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543" name="Google Shape;8543;g280d47541b4_0_13000"/>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8544" name="Shape 8544"/>
        <p:cNvGrpSpPr/>
        <p:nvPr/>
      </p:nvGrpSpPr>
      <p:grpSpPr>
        <a:xfrm>
          <a:off x="0" y="0"/>
          <a:ext cx="0" cy="0"/>
          <a:chOff x="0" y="0"/>
          <a:chExt cx="0" cy="0"/>
        </a:xfrm>
      </p:grpSpPr>
      <p:grpSp>
        <p:nvGrpSpPr>
          <p:cNvPr id="8545" name="Google Shape;8545;g280d47541b4_0_13068"/>
          <p:cNvGrpSpPr/>
          <p:nvPr/>
        </p:nvGrpSpPr>
        <p:grpSpPr>
          <a:xfrm>
            <a:off x="3698727" y="6"/>
            <a:ext cx="3697033" cy="5143642"/>
            <a:chOff x="1926275" y="238125"/>
            <a:chExt cx="3765950" cy="5239525"/>
          </a:xfrm>
        </p:grpSpPr>
        <p:sp>
          <p:nvSpPr>
            <p:cNvPr id="8546" name="Google Shape;8546;g280d47541b4_0_1306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280d47541b4_0_1306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280d47541b4_0_1306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280d47541b4_0_1306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280d47541b4_0_1306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280d47541b4_0_1306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280d47541b4_0_1306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280d47541b4_0_1306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280d47541b4_0_1306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280d47541b4_0_1306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280d47541b4_0_1306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280d47541b4_0_1306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280d47541b4_0_1306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280d47541b4_0_1306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280d47541b4_0_1306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280d47541b4_0_1306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280d47541b4_0_1306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280d47541b4_0_1306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280d47541b4_0_1306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280d47541b4_0_1306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280d47541b4_0_1306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280d47541b4_0_1306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280d47541b4_0_1306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280d47541b4_0_1306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280d47541b4_0_1306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280d47541b4_0_1306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280d47541b4_0_1306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280d47541b4_0_1306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280d47541b4_0_1306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280d47541b4_0_1306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280d47541b4_0_1306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280d47541b4_0_1306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280d47541b4_0_1306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280d47541b4_0_1306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280d47541b4_0_1306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280d47541b4_0_1306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280d47541b4_0_1306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280d47541b4_0_1306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280d47541b4_0_1306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280d47541b4_0_1306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280d47541b4_0_1306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280d47541b4_0_1306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280d47541b4_0_1306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280d47541b4_0_1306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280d47541b4_0_1306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280d47541b4_0_1306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280d47541b4_0_1306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280d47541b4_0_1306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280d47541b4_0_1306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280d47541b4_0_1306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280d47541b4_0_1306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280d47541b4_0_1306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280d47541b4_0_1306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280d47541b4_0_1306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280d47541b4_0_1306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280d47541b4_0_1306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280d47541b4_0_1306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280d47541b4_0_1306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280d47541b4_0_1306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280d47541b4_0_1306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06" name="Google Shape;8606;g280d47541b4_0_13068"/>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280d47541b4_0_130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608" name="Google Shape;8608;g280d47541b4_0_13068"/>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8609" name="Google Shape;8609;g280d47541b4_0_1306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8610" name="Google Shape;8610;g280d47541b4_0_13068"/>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611" name="Shape 8611"/>
        <p:cNvGrpSpPr/>
        <p:nvPr/>
      </p:nvGrpSpPr>
      <p:grpSpPr>
        <a:xfrm>
          <a:off x="0" y="0"/>
          <a:ext cx="0" cy="0"/>
          <a:chOff x="0" y="0"/>
          <a:chExt cx="0" cy="0"/>
        </a:xfrm>
      </p:grpSpPr>
      <p:grpSp>
        <p:nvGrpSpPr>
          <p:cNvPr id="8612" name="Google Shape;8612;g280d47541b4_0_13135"/>
          <p:cNvGrpSpPr/>
          <p:nvPr/>
        </p:nvGrpSpPr>
        <p:grpSpPr>
          <a:xfrm>
            <a:off x="3698727" y="6"/>
            <a:ext cx="3697033" cy="5143642"/>
            <a:chOff x="1926275" y="238125"/>
            <a:chExt cx="3765950" cy="5239525"/>
          </a:xfrm>
        </p:grpSpPr>
        <p:sp>
          <p:nvSpPr>
            <p:cNvPr id="8613" name="Google Shape;8613;g280d47541b4_0_13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280d47541b4_0_13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280d47541b4_0_13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280d47541b4_0_13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280d47541b4_0_13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280d47541b4_0_13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280d47541b4_0_13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280d47541b4_0_13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280d47541b4_0_13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280d47541b4_0_13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280d47541b4_0_13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280d47541b4_0_13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280d47541b4_0_13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280d47541b4_0_13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280d47541b4_0_13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280d47541b4_0_13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280d47541b4_0_13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280d47541b4_0_13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280d47541b4_0_13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280d47541b4_0_13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280d47541b4_0_13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280d47541b4_0_13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280d47541b4_0_13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280d47541b4_0_13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280d47541b4_0_13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280d47541b4_0_13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280d47541b4_0_13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280d47541b4_0_13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280d47541b4_0_13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280d47541b4_0_13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280d47541b4_0_13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280d47541b4_0_13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280d47541b4_0_13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280d47541b4_0_13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280d47541b4_0_13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280d47541b4_0_13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280d47541b4_0_13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280d47541b4_0_13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280d47541b4_0_13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280d47541b4_0_13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280d47541b4_0_13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280d47541b4_0_13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280d47541b4_0_13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280d47541b4_0_13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280d47541b4_0_13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280d47541b4_0_13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280d47541b4_0_13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280d47541b4_0_13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280d47541b4_0_13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280d47541b4_0_13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280d47541b4_0_13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280d47541b4_0_13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280d47541b4_0_13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280d47541b4_0_13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280d47541b4_0_13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280d47541b4_0_13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280d47541b4_0_13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280d47541b4_0_13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280d47541b4_0_13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280d47541b4_0_13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73" name="Google Shape;8673;g280d47541b4_0_13135"/>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280d47541b4_0_1313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75" name="Google Shape;8675;g280d47541b4_0_13135"/>
          <p:cNvGrpSpPr/>
          <p:nvPr/>
        </p:nvGrpSpPr>
        <p:grpSpPr>
          <a:xfrm>
            <a:off x="1285921" y="2144122"/>
            <a:ext cx="2868897" cy="817157"/>
            <a:chOff x="238125" y="1822850"/>
            <a:chExt cx="7080200" cy="2016675"/>
          </a:xfrm>
        </p:grpSpPr>
        <p:sp>
          <p:nvSpPr>
            <p:cNvPr id="8676" name="Google Shape;8676;g280d47541b4_0_13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280d47541b4_0_13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280d47541b4_0_13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280d47541b4_0_13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280d47541b4_0_13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280d47541b4_0_13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280d47541b4_0_13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83" name="Google Shape;8683;g280d47541b4_0_13135"/>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8684" name="Google Shape;8684;g280d47541b4_0_1313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685" name="Shape 8685"/>
        <p:cNvGrpSpPr/>
        <p:nvPr/>
      </p:nvGrpSpPr>
      <p:grpSpPr>
        <a:xfrm>
          <a:off x="0" y="0"/>
          <a:ext cx="0" cy="0"/>
          <a:chOff x="0" y="0"/>
          <a:chExt cx="0" cy="0"/>
        </a:xfrm>
      </p:grpSpPr>
      <p:sp>
        <p:nvSpPr>
          <p:cNvPr id="8686" name="Google Shape;8686;g280d47541b4_0_13209"/>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280d47541b4_0_13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688" name="Google Shape;8688;g280d47541b4_0_13209"/>
          <p:cNvGrpSpPr/>
          <p:nvPr/>
        </p:nvGrpSpPr>
        <p:grpSpPr>
          <a:xfrm>
            <a:off x="1285921" y="2144122"/>
            <a:ext cx="2868897" cy="817157"/>
            <a:chOff x="238125" y="1822850"/>
            <a:chExt cx="7080200" cy="2016675"/>
          </a:xfrm>
        </p:grpSpPr>
        <p:sp>
          <p:nvSpPr>
            <p:cNvPr id="8689" name="Google Shape;8689;g280d47541b4_0_13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280d47541b4_0_13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280d47541b4_0_13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280d47541b4_0_13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280d47541b4_0_13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280d47541b4_0_13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280d47541b4_0_13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96" name="Google Shape;8696;g280d47541b4_0_1320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8697" name="Google Shape;8697;g280d47541b4_0_132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21"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0.xml"/><Relationship Id="rId11" Type="http://schemas.openxmlformats.org/officeDocument/2006/relationships/slideLayout" Target="../slideLayouts/slideLayout31.xml"/><Relationship Id="rId10" Type="http://schemas.openxmlformats.org/officeDocument/2006/relationships/slideLayout" Target="../slideLayouts/slideLayout30.xml"/><Relationship Id="rId21" Type="http://schemas.openxmlformats.org/officeDocument/2006/relationships/theme" Target="../theme/theme4.xml"/><Relationship Id="rId13" Type="http://schemas.openxmlformats.org/officeDocument/2006/relationships/slideLayout" Target="../slideLayouts/slideLayout33.xml"/><Relationship Id="rId12" Type="http://schemas.openxmlformats.org/officeDocument/2006/relationships/slideLayout" Target="../slideLayouts/slideLayout32.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5" Type="http://schemas.openxmlformats.org/officeDocument/2006/relationships/slideLayout" Target="../slideLayouts/slideLayout35.xml"/><Relationship Id="rId14" Type="http://schemas.openxmlformats.org/officeDocument/2006/relationships/slideLayout" Target="../slideLayouts/slideLayout34.xml"/><Relationship Id="rId17" Type="http://schemas.openxmlformats.org/officeDocument/2006/relationships/slideLayout" Target="../slideLayouts/slideLayout37.xml"/><Relationship Id="rId16" Type="http://schemas.openxmlformats.org/officeDocument/2006/relationships/slideLayout" Target="../slideLayouts/slideLayout36.xml"/><Relationship Id="rId5" Type="http://schemas.openxmlformats.org/officeDocument/2006/relationships/slideLayout" Target="../slideLayouts/slideLayout25.xml"/><Relationship Id="rId19" Type="http://schemas.openxmlformats.org/officeDocument/2006/relationships/slideLayout" Target="../slideLayouts/slideLayout39.xml"/><Relationship Id="rId6" Type="http://schemas.openxmlformats.org/officeDocument/2006/relationships/slideLayout" Target="../slideLayouts/slideLayout26.xml"/><Relationship Id="rId18" Type="http://schemas.openxmlformats.org/officeDocument/2006/relationships/slideLayout" Target="../slideLayouts/slideLayout38.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60.xml"/><Relationship Id="rId22" Type="http://schemas.openxmlformats.org/officeDocument/2006/relationships/slideLayout" Target="../slideLayouts/slideLayout62.xml"/><Relationship Id="rId21" Type="http://schemas.openxmlformats.org/officeDocument/2006/relationships/slideLayout" Target="../slideLayouts/slideLayout61.xml"/><Relationship Id="rId24" Type="http://schemas.openxmlformats.org/officeDocument/2006/relationships/slideLayout" Target="../slideLayouts/slideLayout64.xml"/><Relationship Id="rId23" Type="http://schemas.openxmlformats.org/officeDocument/2006/relationships/slideLayout" Target="../slideLayouts/slideLayout63.xml"/><Relationship Id="rId1" Type="http://schemas.openxmlformats.org/officeDocument/2006/relationships/slideLayout" Target="../slideLayouts/slideLayout41.xml"/><Relationship Id="rId2" Type="http://schemas.openxmlformats.org/officeDocument/2006/relationships/slideLayout" Target="../slideLayouts/slideLayout42.xml"/><Relationship Id="rId3" Type="http://schemas.openxmlformats.org/officeDocument/2006/relationships/slideLayout" Target="../slideLayouts/slideLayout43.xml"/><Relationship Id="rId4" Type="http://schemas.openxmlformats.org/officeDocument/2006/relationships/slideLayout" Target="../slideLayouts/slideLayout44.xml"/><Relationship Id="rId9" Type="http://schemas.openxmlformats.org/officeDocument/2006/relationships/slideLayout" Target="../slideLayouts/slideLayout49.xml"/><Relationship Id="rId26" Type="http://schemas.openxmlformats.org/officeDocument/2006/relationships/slideLayout" Target="../slideLayouts/slideLayout66.xml"/><Relationship Id="rId25" Type="http://schemas.openxmlformats.org/officeDocument/2006/relationships/slideLayout" Target="../slideLayouts/slideLayout65.xml"/><Relationship Id="rId28" Type="http://schemas.openxmlformats.org/officeDocument/2006/relationships/slideLayout" Target="../slideLayouts/slideLayout68.xml"/><Relationship Id="rId27" Type="http://schemas.openxmlformats.org/officeDocument/2006/relationships/slideLayout" Target="../slideLayouts/slideLayout67.xml"/><Relationship Id="rId5" Type="http://schemas.openxmlformats.org/officeDocument/2006/relationships/slideLayout" Target="../slideLayouts/slideLayout45.xml"/><Relationship Id="rId6" Type="http://schemas.openxmlformats.org/officeDocument/2006/relationships/slideLayout" Target="../slideLayouts/slideLayout46.xml"/><Relationship Id="rId29" Type="http://schemas.openxmlformats.org/officeDocument/2006/relationships/theme" Target="../theme/theme1.xml"/><Relationship Id="rId7" Type="http://schemas.openxmlformats.org/officeDocument/2006/relationships/slideLayout" Target="../slideLayouts/slideLayout47.xml"/><Relationship Id="rId8" Type="http://schemas.openxmlformats.org/officeDocument/2006/relationships/slideLayout" Target="../slideLayouts/slideLayout48.xml"/><Relationship Id="rId11" Type="http://schemas.openxmlformats.org/officeDocument/2006/relationships/slideLayout" Target="../slideLayouts/slideLayout51.xml"/><Relationship Id="rId10" Type="http://schemas.openxmlformats.org/officeDocument/2006/relationships/slideLayout" Target="../slideLayouts/slideLayout50.xml"/><Relationship Id="rId13" Type="http://schemas.openxmlformats.org/officeDocument/2006/relationships/slideLayout" Target="../slideLayouts/slideLayout53.xml"/><Relationship Id="rId12" Type="http://schemas.openxmlformats.org/officeDocument/2006/relationships/slideLayout" Target="../slideLayouts/slideLayout52.xml"/><Relationship Id="rId15" Type="http://schemas.openxmlformats.org/officeDocument/2006/relationships/slideLayout" Target="../slideLayouts/slideLayout55.xml"/><Relationship Id="rId14" Type="http://schemas.openxmlformats.org/officeDocument/2006/relationships/slideLayout" Target="../slideLayouts/slideLayout54.xml"/><Relationship Id="rId17" Type="http://schemas.openxmlformats.org/officeDocument/2006/relationships/slideLayout" Target="../slideLayouts/slideLayout57.xml"/><Relationship Id="rId16" Type="http://schemas.openxmlformats.org/officeDocument/2006/relationships/slideLayout" Target="../slideLayouts/slideLayout56.xml"/><Relationship Id="rId19" Type="http://schemas.openxmlformats.org/officeDocument/2006/relationships/slideLayout" Target="../slideLayouts/slideLayout59.xml"/><Relationship Id="rId18" Type="http://schemas.openxmlformats.org/officeDocument/2006/relationships/slideLayout" Target="../slideLayouts/slideLayout5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88.xml"/><Relationship Id="rId22" Type="http://schemas.openxmlformats.org/officeDocument/2006/relationships/slideLayout" Target="../slideLayouts/slideLayout90.xml"/><Relationship Id="rId21" Type="http://schemas.openxmlformats.org/officeDocument/2006/relationships/slideLayout" Target="../slideLayouts/slideLayout89.xml"/><Relationship Id="rId24" Type="http://schemas.openxmlformats.org/officeDocument/2006/relationships/slideLayout" Target="../slideLayouts/slideLayout92.xml"/><Relationship Id="rId23" Type="http://schemas.openxmlformats.org/officeDocument/2006/relationships/slideLayout" Target="../slideLayouts/slideLayout91.xml"/><Relationship Id="rId1" Type="http://schemas.openxmlformats.org/officeDocument/2006/relationships/slideLayout" Target="../slideLayouts/slideLayout69.xml"/><Relationship Id="rId2" Type="http://schemas.openxmlformats.org/officeDocument/2006/relationships/slideLayout" Target="../slideLayouts/slideLayout70.xml"/><Relationship Id="rId3" Type="http://schemas.openxmlformats.org/officeDocument/2006/relationships/slideLayout" Target="../slideLayouts/slideLayout71.xml"/><Relationship Id="rId4" Type="http://schemas.openxmlformats.org/officeDocument/2006/relationships/slideLayout" Target="../slideLayouts/slideLayout72.xml"/><Relationship Id="rId9" Type="http://schemas.openxmlformats.org/officeDocument/2006/relationships/slideLayout" Target="../slideLayouts/slideLayout77.xml"/><Relationship Id="rId26" Type="http://schemas.openxmlformats.org/officeDocument/2006/relationships/slideLayout" Target="../slideLayouts/slideLayout94.xml"/><Relationship Id="rId25" Type="http://schemas.openxmlformats.org/officeDocument/2006/relationships/slideLayout" Target="../slideLayouts/slideLayout93.xml"/><Relationship Id="rId28" Type="http://schemas.openxmlformats.org/officeDocument/2006/relationships/slideLayout" Target="../slideLayouts/slideLayout96.xml"/><Relationship Id="rId27" Type="http://schemas.openxmlformats.org/officeDocument/2006/relationships/slideLayout" Target="../slideLayouts/slideLayout95.xml"/><Relationship Id="rId5" Type="http://schemas.openxmlformats.org/officeDocument/2006/relationships/slideLayout" Target="../slideLayouts/slideLayout73.xml"/><Relationship Id="rId6" Type="http://schemas.openxmlformats.org/officeDocument/2006/relationships/slideLayout" Target="../slideLayouts/slideLayout74.xml"/><Relationship Id="rId29" Type="http://schemas.openxmlformats.org/officeDocument/2006/relationships/slideLayout" Target="../slideLayouts/slideLayout97.xml"/><Relationship Id="rId7" Type="http://schemas.openxmlformats.org/officeDocument/2006/relationships/slideLayout" Target="../slideLayouts/slideLayout75.xml"/><Relationship Id="rId8" Type="http://schemas.openxmlformats.org/officeDocument/2006/relationships/slideLayout" Target="../slideLayouts/slideLayout76.xml"/><Relationship Id="rId31" Type="http://schemas.openxmlformats.org/officeDocument/2006/relationships/slideLayout" Target="../slideLayouts/slideLayout99.xml"/><Relationship Id="rId30" Type="http://schemas.openxmlformats.org/officeDocument/2006/relationships/slideLayout" Target="../slideLayouts/slideLayout98.xml"/><Relationship Id="rId11" Type="http://schemas.openxmlformats.org/officeDocument/2006/relationships/slideLayout" Target="../slideLayouts/slideLayout79.xml"/><Relationship Id="rId10" Type="http://schemas.openxmlformats.org/officeDocument/2006/relationships/slideLayout" Target="../slideLayouts/slideLayout78.xml"/><Relationship Id="rId32" Type="http://schemas.openxmlformats.org/officeDocument/2006/relationships/theme" Target="../theme/theme3.xml"/><Relationship Id="rId13" Type="http://schemas.openxmlformats.org/officeDocument/2006/relationships/slideLayout" Target="../slideLayouts/slideLayout81.xml"/><Relationship Id="rId12" Type="http://schemas.openxmlformats.org/officeDocument/2006/relationships/slideLayout" Target="../slideLayouts/slideLayout80.xml"/><Relationship Id="rId15" Type="http://schemas.openxmlformats.org/officeDocument/2006/relationships/slideLayout" Target="../slideLayouts/slideLayout83.xml"/><Relationship Id="rId14" Type="http://schemas.openxmlformats.org/officeDocument/2006/relationships/slideLayout" Target="../slideLayouts/slideLayout82.xml"/><Relationship Id="rId17" Type="http://schemas.openxmlformats.org/officeDocument/2006/relationships/slideLayout" Target="../slideLayouts/slideLayout85.xml"/><Relationship Id="rId16" Type="http://schemas.openxmlformats.org/officeDocument/2006/relationships/slideLayout" Target="../slideLayouts/slideLayout84.xml"/><Relationship Id="rId19" Type="http://schemas.openxmlformats.org/officeDocument/2006/relationships/slideLayout" Target="../slideLayouts/slideLayout87.xml"/><Relationship Id="rId18" Type="http://schemas.openxmlformats.org/officeDocument/2006/relationships/slideLayout" Target="../slideLayouts/slideLayout86.xml"/></Relationships>
</file>

<file path=ppt/slideMasters/_rels/slideMaster5.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slideLayout" Target="../slideLayouts/slideLayout101.xml"/><Relationship Id="rId3" Type="http://schemas.openxmlformats.org/officeDocument/2006/relationships/slideLayout" Target="../slideLayouts/slideLayout102.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5" Type="http://schemas.openxmlformats.org/officeDocument/2006/relationships/slideLayout" Target="../slideLayouts/slideLayout104.xml"/><Relationship Id="rId6" Type="http://schemas.openxmlformats.org/officeDocument/2006/relationships/slideLayout" Target="../slideLayouts/slideLayout105.xml"/><Relationship Id="rId7" Type="http://schemas.openxmlformats.org/officeDocument/2006/relationships/slideLayout" Target="../slideLayouts/slideLayout106.xml"/><Relationship Id="rId8" Type="http://schemas.openxmlformats.org/officeDocument/2006/relationships/slideLayout" Target="../slideLayouts/slideLayout107.xml"/><Relationship Id="rId11" Type="http://schemas.openxmlformats.org/officeDocument/2006/relationships/theme" Target="../theme/theme7.xml"/><Relationship Id="rId10" Type="http://schemas.openxmlformats.org/officeDocument/2006/relationships/slideLayout" Target="../slideLayouts/slideLayout109.xml"/></Relationships>
</file>

<file path=ppt/slideMasters/_rels/slideMaster6.xml.rels><?xml version="1.0" encoding="UTF-8" standalone="yes"?><Relationships xmlns="http://schemas.openxmlformats.org/package/2006/relationships"><Relationship Id="rId20" Type="http://schemas.openxmlformats.org/officeDocument/2006/relationships/slideLayout" Target="../slideLayouts/slideLayout129.xml"/><Relationship Id="rId22" Type="http://schemas.openxmlformats.org/officeDocument/2006/relationships/slideLayout" Target="../slideLayouts/slideLayout131.xml"/><Relationship Id="rId21" Type="http://schemas.openxmlformats.org/officeDocument/2006/relationships/slideLayout" Target="../slideLayouts/slideLayout130.xml"/><Relationship Id="rId24" Type="http://schemas.openxmlformats.org/officeDocument/2006/relationships/slideLayout" Target="../slideLayouts/slideLayout133.xml"/><Relationship Id="rId23" Type="http://schemas.openxmlformats.org/officeDocument/2006/relationships/slideLayout" Target="../slideLayouts/slideLayout132.xml"/><Relationship Id="rId1" Type="http://schemas.openxmlformats.org/officeDocument/2006/relationships/slideLayout" Target="../slideLayouts/slideLayout110.xml"/><Relationship Id="rId2" Type="http://schemas.openxmlformats.org/officeDocument/2006/relationships/slideLayout" Target="../slideLayouts/slideLayout111.xml"/><Relationship Id="rId3" Type="http://schemas.openxmlformats.org/officeDocument/2006/relationships/slideLayout" Target="../slideLayouts/slideLayout112.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26" Type="http://schemas.openxmlformats.org/officeDocument/2006/relationships/slideLayout" Target="../slideLayouts/slideLayout135.xml"/><Relationship Id="rId25" Type="http://schemas.openxmlformats.org/officeDocument/2006/relationships/slideLayout" Target="../slideLayouts/slideLayout134.xml"/><Relationship Id="rId28" Type="http://schemas.openxmlformats.org/officeDocument/2006/relationships/slideLayout" Target="../slideLayouts/slideLayout137.xml"/><Relationship Id="rId27" Type="http://schemas.openxmlformats.org/officeDocument/2006/relationships/slideLayout" Target="../slideLayouts/slideLayout136.xml"/><Relationship Id="rId5" Type="http://schemas.openxmlformats.org/officeDocument/2006/relationships/slideLayout" Target="../slideLayouts/slideLayout114.xml"/><Relationship Id="rId6" Type="http://schemas.openxmlformats.org/officeDocument/2006/relationships/slideLayout" Target="../slideLayouts/slideLayout115.xml"/><Relationship Id="rId29" Type="http://schemas.openxmlformats.org/officeDocument/2006/relationships/slideLayout" Target="../slideLayouts/slideLayout138.xml"/><Relationship Id="rId7" Type="http://schemas.openxmlformats.org/officeDocument/2006/relationships/slideLayout" Target="../slideLayouts/slideLayout116.xml"/><Relationship Id="rId8" Type="http://schemas.openxmlformats.org/officeDocument/2006/relationships/slideLayout" Target="../slideLayouts/slideLayout117.xml"/><Relationship Id="rId31" Type="http://schemas.openxmlformats.org/officeDocument/2006/relationships/slideLayout" Target="../slideLayouts/slideLayout140.xml"/><Relationship Id="rId30" Type="http://schemas.openxmlformats.org/officeDocument/2006/relationships/slideLayout" Target="../slideLayouts/slideLayout139.xml"/><Relationship Id="rId11" Type="http://schemas.openxmlformats.org/officeDocument/2006/relationships/slideLayout" Target="../slideLayouts/slideLayout120.xml"/><Relationship Id="rId10" Type="http://schemas.openxmlformats.org/officeDocument/2006/relationships/slideLayout" Target="../slideLayouts/slideLayout119.xml"/><Relationship Id="rId32" Type="http://schemas.openxmlformats.org/officeDocument/2006/relationships/theme" Target="../theme/theme5.xml"/><Relationship Id="rId13" Type="http://schemas.openxmlformats.org/officeDocument/2006/relationships/slideLayout" Target="../slideLayouts/slideLayout122.xml"/><Relationship Id="rId12" Type="http://schemas.openxmlformats.org/officeDocument/2006/relationships/slideLayout" Target="../slideLayouts/slideLayout121.xml"/><Relationship Id="rId15" Type="http://schemas.openxmlformats.org/officeDocument/2006/relationships/slideLayout" Target="../slideLayouts/slideLayout124.xml"/><Relationship Id="rId14" Type="http://schemas.openxmlformats.org/officeDocument/2006/relationships/slideLayout" Target="../slideLayouts/slideLayout123.xml"/><Relationship Id="rId17" Type="http://schemas.openxmlformats.org/officeDocument/2006/relationships/slideLayout" Target="../slideLayouts/slideLayout126.xml"/><Relationship Id="rId16" Type="http://schemas.openxmlformats.org/officeDocument/2006/relationships/slideLayout" Target="../slideLayouts/slideLayout125.xml"/><Relationship Id="rId19" Type="http://schemas.openxmlformats.org/officeDocument/2006/relationships/slideLayout" Target="../slideLayouts/slideLayout128.xml"/><Relationship Id="rId18" Type="http://schemas.openxmlformats.org/officeDocument/2006/relationships/slideLayout" Target="../slideLayouts/slideLayout12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873" name="Shape 1873"/>
        <p:cNvGrpSpPr/>
        <p:nvPr/>
      </p:nvGrpSpPr>
      <p:grpSpPr>
        <a:xfrm>
          <a:off x="0" y="0"/>
          <a:ext cx="0" cy="0"/>
          <a:chOff x="0" y="0"/>
          <a:chExt cx="0" cy="0"/>
        </a:xfrm>
      </p:grpSpPr>
      <p:sp>
        <p:nvSpPr>
          <p:cNvPr id="1874" name="Google Shape;1874;g280d47541b4_0_192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75" name="Google Shape;1875;g280d47541b4_0_192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76" name="Google Shape;1876;g280d47541b4_0_19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740" name="Shape 3740"/>
        <p:cNvGrpSpPr/>
        <p:nvPr/>
      </p:nvGrpSpPr>
      <p:grpSpPr>
        <a:xfrm>
          <a:off x="0" y="0"/>
          <a:ext cx="0" cy="0"/>
          <a:chOff x="0" y="0"/>
          <a:chExt cx="0" cy="0"/>
        </a:xfrm>
      </p:grpSpPr>
      <p:sp>
        <p:nvSpPr>
          <p:cNvPr id="3741" name="Google Shape;3741;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742" name="Google Shape;3742;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743" name="Google Shape;3743;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628" name="Shape 5628"/>
        <p:cNvGrpSpPr/>
        <p:nvPr/>
      </p:nvGrpSpPr>
      <p:grpSpPr>
        <a:xfrm>
          <a:off x="0" y="0"/>
          <a:ext cx="0" cy="0"/>
          <a:chOff x="0" y="0"/>
          <a:chExt cx="0" cy="0"/>
        </a:xfrm>
      </p:grpSpPr>
      <p:sp>
        <p:nvSpPr>
          <p:cNvPr id="5629" name="Google Shape;5629;g280d47541b4_0_1015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30" name="Google Shape;5630;g280d47541b4_0_1015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631" name="Google Shape;5631;g280d47541b4_0_10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698" name="Shape 8698"/>
        <p:cNvGrpSpPr/>
        <p:nvPr/>
      </p:nvGrpSpPr>
      <p:grpSpPr>
        <a:xfrm>
          <a:off x="0" y="0"/>
          <a:ext cx="0" cy="0"/>
          <a:chOff x="0" y="0"/>
          <a:chExt cx="0" cy="0"/>
        </a:xfrm>
      </p:grpSpPr>
      <p:sp>
        <p:nvSpPr>
          <p:cNvPr id="8699" name="Google Shape;8699;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700" name="Google Shape;8700;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8701" name="Google Shape;8701;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2" name="Google Shape;8702;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8703" name="Google Shape;8703;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767" name="Shape 8767"/>
        <p:cNvGrpSpPr/>
        <p:nvPr/>
      </p:nvGrpSpPr>
      <p:grpSpPr>
        <a:xfrm>
          <a:off x="0" y="0"/>
          <a:ext cx="0" cy="0"/>
          <a:chOff x="0" y="0"/>
          <a:chExt cx="0" cy="0"/>
        </a:xfrm>
      </p:grpSpPr>
      <p:sp>
        <p:nvSpPr>
          <p:cNvPr id="8768" name="Google Shape;8768;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769" name="Google Shape;8769;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770" name="Google Shape;8770;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63" r:id="rId1"/>
    <p:sldLayoutId id="2147483764" r:id="rId2"/>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comments" Target="../comments/commen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notesSlide" Target="../notesSlides/notesSlide10.xml"/><Relationship Id="rId3" Type="http://schemas.openxmlformats.org/officeDocument/2006/relationships/image" Target="../media/image25.png"/><Relationship Id="rId4" Type="http://schemas.openxmlformats.org/officeDocument/2006/relationships/image" Target="../media/image20.jpg"/><Relationship Id="rId5" Type="http://schemas.openxmlformats.org/officeDocument/2006/relationships/image" Target="../media/image2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 Id="rId3" Type="http://schemas.openxmlformats.org/officeDocument/2006/relationships/image" Target="../media/image30.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 Id="rId3" Type="http://schemas.openxmlformats.org/officeDocument/2006/relationships/comments" Target="../comments/comment2.xml"/><Relationship Id="rId4" Type="http://schemas.openxmlformats.org/officeDocument/2006/relationships/image" Target="../media/image17.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24.png"/><Relationship Id="rId4" Type="http://schemas.openxmlformats.org/officeDocument/2006/relationships/image" Target="../media/image19.png"/><Relationship Id="rId5" Type="http://schemas.openxmlformats.org/officeDocument/2006/relationships/image" Target="../media/image2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9.xml"/><Relationship Id="rId3" Type="http://schemas.openxmlformats.org/officeDocument/2006/relationships/image" Target="../media/image28.jpg"/><Relationship Id="rId4" Type="http://schemas.openxmlformats.org/officeDocument/2006/relationships/image" Target="../media/image27.png"/><Relationship Id="rId5" Type="http://schemas.openxmlformats.org/officeDocument/2006/relationships/image" Target="../media/image23.png"/><Relationship Id="rId6"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0" name="Shape 11840"/>
        <p:cNvGrpSpPr/>
        <p:nvPr/>
      </p:nvGrpSpPr>
      <p:grpSpPr>
        <a:xfrm>
          <a:off x="0" y="0"/>
          <a:ext cx="0" cy="0"/>
          <a:chOff x="0" y="0"/>
          <a:chExt cx="0" cy="0"/>
        </a:xfrm>
      </p:grpSpPr>
      <p:sp>
        <p:nvSpPr>
          <p:cNvPr id="11841" name="Google Shape;11841;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extLst>
                  <a:ext uri="http://customooxmlschemas.google.com/">
                    <go:slidesCustomData xmlns:go="http://customooxmlschemas.google.com/" textRoundtripDataId="0"/>
                  </a:ext>
                </a:extLst>
              </a:rPr>
              <a:t>C</a:t>
            </a:r>
            <a:r>
              <a:rPr lang="en">
                <a:extLst>
                  <a:ext uri="http://customooxmlschemas.google.com/">
                    <go:slidesCustomData xmlns:go="http://customooxmlschemas.google.com/" textRoundtripDataId="1"/>
                  </a:ext>
                </a:extLst>
              </a:rPr>
              <a:t>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987" name="Shape 11987"/>
        <p:cNvGrpSpPr/>
        <p:nvPr/>
      </p:nvGrpSpPr>
      <p:grpSpPr>
        <a:xfrm>
          <a:off x="0" y="0"/>
          <a:ext cx="0" cy="0"/>
          <a:chOff x="0" y="0"/>
          <a:chExt cx="0" cy="0"/>
        </a:xfrm>
      </p:grpSpPr>
      <p:pic>
        <p:nvPicPr>
          <p:cNvPr id="11988" name="Google Shape;11988;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1989" name="Google Shape;11989;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90" name="Google Shape;11990;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1991" name="Google Shape;11991;p188"/>
          <p:cNvSpPr/>
          <p:nvPr/>
        </p:nvSpPr>
        <p:spPr>
          <a:xfrm>
            <a:off x="779451" y="1768046"/>
            <a:ext cx="2460243" cy="2157102"/>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1992" name="Google Shape;11992;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1993" name="Google Shape;11993;p188"/>
          <p:cNvGrpSpPr/>
          <p:nvPr/>
        </p:nvGrpSpPr>
        <p:grpSpPr>
          <a:xfrm>
            <a:off x="4183442" y="1883896"/>
            <a:ext cx="329178" cy="329178"/>
            <a:chOff x="3898713" y="2829982"/>
            <a:chExt cx="512100" cy="512100"/>
          </a:xfrm>
        </p:grpSpPr>
        <p:sp>
          <p:nvSpPr>
            <p:cNvPr id="11994" name="Google Shape;11994;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5" name="Google Shape;11995;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997" name="Google Shape;11997;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1998" name="Google Shape;11998;p188"/>
          <p:cNvGrpSpPr/>
          <p:nvPr/>
        </p:nvGrpSpPr>
        <p:grpSpPr>
          <a:xfrm>
            <a:off x="779450" y="2749236"/>
            <a:ext cx="2453055" cy="1167540"/>
            <a:chOff x="6396749" y="2656943"/>
            <a:chExt cx="2747250" cy="1307563"/>
          </a:xfrm>
        </p:grpSpPr>
        <p:pic>
          <p:nvPicPr>
            <p:cNvPr id="11999" name="Google Shape;11999;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2000" name="Google Shape;12000;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04" name="Shape 12004"/>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08" name="Shape 12008"/>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45" name="Shape 11845"/>
        <p:cNvGrpSpPr/>
        <p:nvPr/>
      </p:nvGrpSpPr>
      <p:grpSpPr>
        <a:xfrm>
          <a:off x="0" y="0"/>
          <a:ext cx="0" cy="0"/>
          <a:chOff x="0" y="0"/>
          <a:chExt cx="0" cy="0"/>
        </a:xfrm>
      </p:grpSpPr>
      <p:sp>
        <p:nvSpPr>
          <p:cNvPr id="11846" name="Google Shape;11846;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Commuter benefits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50" name="Shape 11850"/>
        <p:cNvGrpSpPr/>
        <p:nvPr/>
      </p:nvGrpSpPr>
      <p:grpSpPr>
        <a:xfrm>
          <a:off x="0" y="0"/>
          <a:ext cx="0" cy="0"/>
          <a:chOff x="0" y="0"/>
          <a:chExt cx="0" cy="0"/>
        </a:xfrm>
      </p:grpSpPr>
      <p:sp>
        <p:nvSpPr>
          <p:cNvPr id="11851" name="Google Shape;11851;g280d47541b4_0_1920"/>
          <p:cNvSpPr txBox="1"/>
          <p:nvPr>
            <p:ph idx="4294967295" type="title"/>
          </p:nvPr>
        </p:nvSpPr>
        <p:spPr>
          <a:xfrm>
            <a:off x="303193" y="258965"/>
            <a:ext cx="5697000" cy="2235600"/>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2900"/>
              <a:t>Benefits- Transit </a:t>
            </a:r>
            <a:endParaRPr sz="2900"/>
          </a:p>
          <a:p>
            <a:pPr indent="0" lvl="0" marL="0" rtl="0" algn="l">
              <a:lnSpc>
                <a:spcPct val="90000"/>
              </a:lnSpc>
              <a:spcBef>
                <a:spcPts val="0"/>
              </a:spcBef>
              <a:spcAft>
                <a:spcPts val="0"/>
              </a:spcAft>
              <a:buSzPts val="2400"/>
              <a:buNone/>
            </a:pPr>
            <a:r>
              <a:t/>
            </a:r>
            <a:endParaRPr sz="3600"/>
          </a:p>
        </p:txBody>
      </p:sp>
      <p:pic>
        <p:nvPicPr>
          <p:cNvPr id="11852" name="Google Shape;11852;g280d47541b4_0_1920"/>
          <p:cNvPicPr preferRelativeResize="0"/>
          <p:nvPr/>
        </p:nvPicPr>
        <p:blipFill rotWithShape="1">
          <a:blip r:embed="rId3">
            <a:alphaModFix/>
          </a:blip>
          <a:srcRect b="0" l="0" r="0" t="0"/>
          <a:stretch/>
        </p:blipFill>
        <p:spPr>
          <a:xfrm>
            <a:off x="3634310" y="0"/>
            <a:ext cx="5509690" cy="5143500"/>
          </a:xfrm>
          <a:custGeom>
            <a:rect b="b" l="l" r="r" t="t"/>
            <a:pathLst>
              <a:path extrusionOk="0" h="6858000" w="7346253">
                <a:moveTo>
                  <a:pt x="0" y="0"/>
                </a:moveTo>
                <a:lnTo>
                  <a:pt x="7346253" y="0"/>
                </a:lnTo>
                <a:lnTo>
                  <a:pt x="7346253" y="6858000"/>
                </a:lnTo>
                <a:lnTo>
                  <a:pt x="0" y="6858000"/>
                </a:lnTo>
                <a:lnTo>
                  <a:pt x="2277542" y="3429000"/>
                </a:lnTo>
                <a:close/>
              </a:path>
            </a:pathLst>
          </a:custGeom>
          <a:noFill/>
          <a:ln>
            <a:noFill/>
          </a:ln>
        </p:spPr>
      </p:pic>
      <p:sp>
        <p:nvSpPr>
          <p:cNvPr id="11853" name="Google Shape;11853;g280d47541b4_0_1920"/>
          <p:cNvSpPr txBox="1"/>
          <p:nvPr>
            <p:ph idx="4294967295" type="body"/>
          </p:nvPr>
        </p:nvSpPr>
        <p:spPr>
          <a:xfrm>
            <a:off x="526049" y="1408975"/>
            <a:ext cx="3630600" cy="2873100"/>
          </a:xfrm>
          <a:prstGeom prst="rect">
            <a:avLst/>
          </a:prstGeom>
          <a:noFill/>
          <a:ln>
            <a:noFill/>
          </a:ln>
        </p:spPr>
        <p:txBody>
          <a:bodyPr anchorCtr="0" anchor="t" bIns="34275" lIns="68575" spcFirstLastPara="1" rIns="68575" wrap="square" tIns="34275">
            <a:noAutofit/>
          </a:bodyPr>
          <a:lstStyle/>
          <a:p>
            <a:pPr indent="0" lvl="0" marL="76200" rtl="0" algn="l">
              <a:lnSpc>
                <a:spcPct val="100000"/>
              </a:lnSpc>
              <a:spcBef>
                <a:spcPts val="800"/>
              </a:spcBef>
              <a:spcAft>
                <a:spcPts val="0"/>
              </a:spcAft>
              <a:buSzPts val="1500"/>
              <a:buNone/>
            </a:pPr>
            <a:r>
              <a:rPr lang="en" sz="1300">
                <a:solidFill>
                  <a:srgbClr val="253746"/>
                </a:solidFill>
              </a:rPr>
              <a:t>Pay for transportation to and from work – tax free</a:t>
            </a:r>
            <a:endParaRPr sz="1300">
              <a:solidFill>
                <a:srgbClr val="253746"/>
              </a:solidFill>
            </a:endParaRPr>
          </a:p>
          <a:p>
            <a:pPr indent="-196850" lvl="1" marL="558800" rtl="0" algn="l">
              <a:lnSpc>
                <a:spcPct val="90000"/>
              </a:lnSpc>
              <a:spcBef>
                <a:spcPts val="800"/>
              </a:spcBef>
              <a:spcAft>
                <a:spcPts val="0"/>
              </a:spcAft>
              <a:buClr>
                <a:srgbClr val="253746"/>
              </a:buClr>
              <a:buSzPts val="1100"/>
              <a:buFont typeface="Inter"/>
              <a:buChar char="•"/>
            </a:pPr>
            <a:r>
              <a:rPr lang="en" sz="1300">
                <a:solidFill>
                  <a:srgbClr val="253746"/>
                </a:solidFill>
              </a:rPr>
              <a:t>Contribute pre-tax, up to the IRS monthly maximum</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Make post-tax contributions at any time</a:t>
            </a:r>
            <a:endParaRPr sz="1300">
              <a:solidFill>
                <a:srgbClr val="253746"/>
              </a:solidFill>
            </a:endParaRPr>
          </a:p>
          <a:p>
            <a:pPr indent="-196850" lvl="1" marL="558800" rtl="0" algn="l">
              <a:lnSpc>
                <a:spcPct val="90000"/>
              </a:lnSpc>
              <a:spcBef>
                <a:spcPts val="400"/>
              </a:spcBef>
              <a:spcAft>
                <a:spcPts val="0"/>
              </a:spcAft>
              <a:buClr>
                <a:srgbClr val="253746"/>
              </a:buClr>
              <a:buSzPts val="1100"/>
              <a:buFont typeface="Inter"/>
              <a:buChar char="•"/>
            </a:pPr>
            <a:r>
              <a:rPr lang="en" sz="1300">
                <a:solidFill>
                  <a:srgbClr val="253746"/>
                </a:solidFill>
              </a:rPr>
              <a:t>Public transportation such as train, bus, subway, vanpool (vehicle that seats six or more adults, excluding </a:t>
            </a:r>
            <a:br>
              <a:rPr lang="en" sz="1300">
                <a:solidFill>
                  <a:srgbClr val="253746"/>
                </a:solidFill>
              </a:rPr>
            </a:br>
            <a:r>
              <a:rPr lang="en" sz="1300">
                <a:solidFill>
                  <a:srgbClr val="253746"/>
                </a:solidFill>
              </a:rPr>
              <a:t>the driver), ferry, etc.</a:t>
            </a:r>
            <a:endParaRPr sz="1300">
              <a:solidFill>
                <a:srgbClr val="253746"/>
              </a:solidFill>
            </a:endParaRPr>
          </a:p>
          <a:p>
            <a:pPr indent="0" lvl="0" marL="0" rtl="0" algn="l">
              <a:lnSpc>
                <a:spcPct val="90000"/>
              </a:lnSpc>
              <a:spcBef>
                <a:spcPts val="400"/>
              </a:spcBef>
              <a:spcAft>
                <a:spcPts val="0"/>
              </a:spcAft>
              <a:buNone/>
            </a:pPr>
            <a:r>
              <a:t/>
            </a:r>
            <a:endParaRPr sz="1300">
              <a:solidFill>
                <a:srgbClr val="253746"/>
              </a:solidFill>
            </a:endParaRPr>
          </a:p>
          <a:p>
            <a:pPr indent="0" lvl="0" marL="76200" rtl="0" algn="l">
              <a:lnSpc>
                <a:spcPct val="90000"/>
              </a:lnSpc>
              <a:spcBef>
                <a:spcPts val="800"/>
              </a:spcBef>
              <a:spcAft>
                <a:spcPts val="0"/>
              </a:spcAft>
              <a:buSzPts val="1500"/>
              <a:buNone/>
            </a:pPr>
            <a:r>
              <a:t/>
            </a:r>
            <a:endParaRPr sz="1300">
              <a:solidFill>
                <a:srgbClr val="253746"/>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57" name="Shape 11857"/>
        <p:cNvGrpSpPr/>
        <p:nvPr/>
      </p:nvGrpSpPr>
      <p:grpSpPr>
        <a:xfrm>
          <a:off x="0" y="0"/>
          <a:ext cx="0" cy="0"/>
          <a:chOff x="0" y="0"/>
          <a:chExt cx="0" cy="0"/>
        </a:xfrm>
      </p:grpSpPr>
      <p:sp>
        <p:nvSpPr>
          <p:cNvPr id="11858" name="Google Shape;11858;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does the plan cover? </a:t>
            </a:r>
            <a:endParaRPr/>
          </a:p>
        </p:txBody>
      </p:sp>
      <p:sp>
        <p:nvSpPr>
          <p:cNvPr id="11859" name="Google Shape;11859;p3"/>
          <p:cNvSpPr/>
          <p:nvPr/>
        </p:nvSpPr>
        <p:spPr>
          <a:xfrm>
            <a:off x="989536" y="1626100"/>
            <a:ext cx="1436700" cy="14367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11860" name="Google Shape;11860;p3"/>
          <p:cNvGrpSpPr/>
          <p:nvPr/>
        </p:nvGrpSpPr>
        <p:grpSpPr>
          <a:xfrm>
            <a:off x="1156623" y="1835465"/>
            <a:ext cx="1102443" cy="1017907"/>
            <a:chOff x="3520825" y="4123625"/>
            <a:chExt cx="98450" cy="90900"/>
          </a:xfrm>
        </p:grpSpPr>
        <p:sp>
          <p:nvSpPr>
            <p:cNvPr id="11861" name="Google Shape;11861;p3"/>
            <p:cNvSpPr/>
            <p:nvPr/>
          </p:nvSpPr>
          <p:spPr>
            <a:xfrm>
              <a:off x="3556425" y="4130725"/>
              <a:ext cx="27650" cy="5050"/>
            </a:xfrm>
            <a:custGeom>
              <a:rect b="b" l="l" r="r" t="t"/>
              <a:pathLst>
                <a:path extrusionOk="0" h="202" w="1106">
                  <a:moveTo>
                    <a:pt x="101" y="1"/>
                  </a:moveTo>
                  <a:lnTo>
                    <a:pt x="67" y="18"/>
                  </a:lnTo>
                  <a:lnTo>
                    <a:pt x="34" y="34"/>
                  </a:lnTo>
                  <a:lnTo>
                    <a:pt x="0" y="68"/>
                  </a:lnTo>
                  <a:lnTo>
                    <a:pt x="0" y="101"/>
                  </a:lnTo>
                  <a:lnTo>
                    <a:pt x="0" y="152"/>
                  </a:lnTo>
                  <a:lnTo>
                    <a:pt x="34" y="185"/>
                  </a:lnTo>
                  <a:lnTo>
                    <a:pt x="67" y="202"/>
                  </a:lnTo>
                  <a:lnTo>
                    <a:pt x="1039" y="202"/>
                  </a:lnTo>
                  <a:lnTo>
                    <a:pt x="1073" y="185"/>
                  </a:lnTo>
                  <a:lnTo>
                    <a:pt x="1089" y="152"/>
                  </a:lnTo>
                  <a:lnTo>
                    <a:pt x="1106" y="101"/>
                  </a:lnTo>
                  <a:lnTo>
                    <a:pt x="1089" y="68"/>
                  </a:lnTo>
                  <a:lnTo>
                    <a:pt x="1073" y="34"/>
                  </a:lnTo>
                  <a:lnTo>
                    <a:pt x="1039" y="18"/>
                  </a:lnTo>
                  <a:lnTo>
                    <a:pt x="1006"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2" name="Google Shape;11862;p3"/>
            <p:cNvSpPr/>
            <p:nvPr/>
          </p:nvSpPr>
          <p:spPr>
            <a:xfrm>
              <a:off x="3528375" y="4138275"/>
              <a:ext cx="83350" cy="5050"/>
            </a:xfrm>
            <a:custGeom>
              <a:rect b="b" l="l" r="r" t="t"/>
              <a:pathLst>
                <a:path extrusionOk="0" h="202" w="3334">
                  <a:moveTo>
                    <a:pt x="101" y="0"/>
                  </a:moveTo>
                  <a:lnTo>
                    <a:pt x="67" y="17"/>
                  </a:lnTo>
                  <a:lnTo>
                    <a:pt x="34" y="34"/>
                  </a:lnTo>
                  <a:lnTo>
                    <a:pt x="17" y="67"/>
                  </a:lnTo>
                  <a:lnTo>
                    <a:pt x="0" y="101"/>
                  </a:lnTo>
                  <a:lnTo>
                    <a:pt x="17" y="151"/>
                  </a:lnTo>
                  <a:lnTo>
                    <a:pt x="34" y="185"/>
                  </a:lnTo>
                  <a:lnTo>
                    <a:pt x="67" y="201"/>
                  </a:lnTo>
                  <a:lnTo>
                    <a:pt x="3283" y="201"/>
                  </a:lnTo>
                  <a:lnTo>
                    <a:pt x="3317" y="185"/>
                  </a:lnTo>
                  <a:lnTo>
                    <a:pt x="3334" y="151"/>
                  </a:lnTo>
                  <a:lnTo>
                    <a:pt x="3334" y="101"/>
                  </a:lnTo>
                  <a:lnTo>
                    <a:pt x="3334" y="67"/>
                  </a:lnTo>
                  <a:lnTo>
                    <a:pt x="3317" y="34"/>
                  </a:lnTo>
                  <a:lnTo>
                    <a:pt x="3283" y="17"/>
                  </a:lnTo>
                  <a:lnTo>
                    <a:pt x="323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3" name="Google Shape;11863;p3"/>
            <p:cNvSpPr/>
            <p:nvPr/>
          </p:nvSpPr>
          <p:spPr>
            <a:xfrm>
              <a:off x="3552650" y="4188950"/>
              <a:ext cx="34800" cy="5050"/>
            </a:xfrm>
            <a:custGeom>
              <a:rect b="b" l="l" r="r" t="t"/>
              <a:pathLst>
                <a:path extrusionOk="0" h="202" w="1392">
                  <a:moveTo>
                    <a:pt x="68" y="0"/>
                  </a:moveTo>
                  <a:lnTo>
                    <a:pt x="34" y="17"/>
                  </a:lnTo>
                  <a:lnTo>
                    <a:pt x="17" y="51"/>
                  </a:lnTo>
                  <a:lnTo>
                    <a:pt x="1" y="101"/>
                  </a:lnTo>
                  <a:lnTo>
                    <a:pt x="17" y="134"/>
                  </a:lnTo>
                  <a:lnTo>
                    <a:pt x="34" y="168"/>
                  </a:lnTo>
                  <a:lnTo>
                    <a:pt x="68" y="185"/>
                  </a:lnTo>
                  <a:lnTo>
                    <a:pt x="101" y="201"/>
                  </a:lnTo>
                  <a:lnTo>
                    <a:pt x="1291" y="201"/>
                  </a:lnTo>
                  <a:lnTo>
                    <a:pt x="1341" y="185"/>
                  </a:lnTo>
                  <a:lnTo>
                    <a:pt x="1374" y="168"/>
                  </a:lnTo>
                  <a:lnTo>
                    <a:pt x="1391" y="134"/>
                  </a:lnTo>
                  <a:lnTo>
                    <a:pt x="1391" y="101"/>
                  </a:lnTo>
                  <a:lnTo>
                    <a:pt x="1391" y="51"/>
                  </a:lnTo>
                  <a:lnTo>
                    <a:pt x="1374" y="17"/>
                  </a:lnTo>
                  <a:lnTo>
                    <a:pt x="134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3"/>
            <p:cNvSpPr/>
            <p:nvPr/>
          </p:nvSpPr>
          <p:spPr>
            <a:xfrm>
              <a:off x="3592025" y="4200250"/>
              <a:ext cx="16350" cy="14275"/>
            </a:xfrm>
            <a:custGeom>
              <a:rect b="b" l="l" r="r" t="t"/>
              <a:pathLst>
                <a:path extrusionOk="0" h="571" w="654">
                  <a:moveTo>
                    <a:pt x="51" y="1"/>
                  </a:moveTo>
                  <a:lnTo>
                    <a:pt x="34" y="17"/>
                  </a:lnTo>
                  <a:lnTo>
                    <a:pt x="0" y="51"/>
                  </a:lnTo>
                  <a:lnTo>
                    <a:pt x="0" y="101"/>
                  </a:lnTo>
                  <a:lnTo>
                    <a:pt x="0" y="319"/>
                  </a:lnTo>
                  <a:lnTo>
                    <a:pt x="0" y="369"/>
                  </a:lnTo>
                  <a:lnTo>
                    <a:pt x="17" y="419"/>
                  </a:lnTo>
                  <a:lnTo>
                    <a:pt x="67" y="486"/>
                  </a:lnTo>
                  <a:lnTo>
                    <a:pt x="151" y="553"/>
                  </a:lnTo>
                  <a:lnTo>
                    <a:pt x="201" y="570"/>
                  </a:lnTo>
                  <a:lnTo>
                    <a:pt x="453" y="570"/>
                  </a:lnTo>
                  <a:lnTo>
                    <a:pt x="486" y="553"/>
                  </a:lnTo>
                  <a:lnTo>
                    <a:pt x="570" y="486"/>
                  </a:lnTo>
                  <a:lnTo>
                    <a:pt x="620" y="419"/>
                  </a:lnTo>
                  <a:lnTo>
                    <a:pt x="637" y="369"/>
                  </a:lnTo>
                  <a:lnTo>
                    <a:pt x="654" y="319"/>
                  </a:lnTo>
                  <a:lnTo>
                    <a:pt x="654" y="101"/>
                  </a:lnTo>
                  <a:lnTo>
                    <a:pt x="637" y="51"/>
                  </a:lnTo>
                  <a:lnTo>
                    <a:pt x="620" y="17"/>
                  </a:lnTo>
                  <a:lnTo>
                    <a:pt x="587" y="1"/>
                  </a:lnTo>
                  <a:lnTo>
                    <a:pt x="503" y="1"/>
                  </a:lnTo>
                  <a:lnTo>
                    <a:pt x="469" y="17"/>
                  </a:lnTo>
                  <a:lnTo>
                    <a:pt x="453" y="51"/>
                  </a:lnTo>
                  <a:lnTo>
                    <a:pt x="453" y="101"/>
                  </a:lnTo>
                  <a:lnTo>
                    <a:pt x="453" y="319"/>
                  </a:lnTo>
                  <a:lnTo>
                    <a:pt x="436" y="352"/>
                  </a:lnTo>
                  <a:lnTo>
                    <a:pt x="402" y="369"/>
                  </a:lnTo>
                  <a:lnTo>
                    <a:pt x="252" y="369"/>
                  </a:lnTo>
                  <a:lnTo>
                    <a:pt x="218" y="352"/>
                  </a:lnTo>
                  <a:lnTo>
                    <a:pt x="201" y="319"/>
                  </a:lnTo>
                  <a:lnTo>
                    <a:pt x="201" y="101"/>
                  </a:lnTo>
                  <a:lnTo>
                    <a:pt x="185" y="51"/>
                  </a:lnTo>
                  <a:lnTo>
                    <a:pt x="168" y="17"/>
                  </a:lnTo>
                  <a:lnTo>
                    <a:pt x="134"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3"/>
            <p:cNvSpPr/>
            <p:nvPr/>
          </p:nvSpPr>
          <p:spPr>
            <a:xfrm>
              <a:off x="3532125" y="4200250"/>
              <a:ext cx="16375" cy="14275"/>
            </a:xfrm>
            <a:custGeom>
              <a:rect b="b" l="l" r="r" t="t"/>
              <a:pathLst>
                <a:path extrusionOk="0" h="571" w="655">
                  <a:moveTo>
                    <a:pt x="68" y="1"/>
                  </a:moveTo>
                  <a:lnTo>
                    <a:pt x="34" y="17"/>
                  </a:lnTo>
                  <a:lnTo>
                    <a:pt x="1" y="51"/>
                  </a:lnTo>
                  <a:lnTo>
                    <a:pt x="1" y="101"/>
                  </a:lnTo>
                  <a:lnTo>
                    <a:pt x="1" y="319"/>
                  </a:lnTo>
                  <a:lnTo>
                    <a:pt x="1" y="369"/>
                  </a:lnTo>
                  <a:lnTo>
                    <a:pt x="18" y="419"/>
                  </a:lnTo>
                  <a:lnTo>
                    <a:pt x="68" y="486"/>
                  </a:lnTo>
                  <a:lnTo>
                    <a:pt x="152" y="553"/>
                  </a:lnTo>
                  <a:lnTo>
                    <a:pt x="202" y="570"/>
                  </a:lnTo>
                  <a:lnTo>
                    <a:pt x="453" y="570"/>
                  </a:lnTo>
                  <a:lnTo>
                    <a:pt x="503" y="553"/>
                  </a:lnTo>
                  <a:lnTo>
                    <a:pt x="570" y="486"/>
                  </a:lnTo>
                  <a:lnTo>
                    <a:pt x="637" y="419"/>
                  </a:lnTo>
                  <a:lnTo>
                    <a:pt x="637" y="369"/>
                  </a:lnTo>
                  <a:lnTo>
                    <a:pt x="654" y="319"/>
                  </a:lnTo>
                  <a:lnTo>
                    <a:pt x="654" y="101"/>
                  </a:lnTo>
                  <a:lnTo>
                    <a:pt x="637" y="51"/>
                  </a:lnTo>
                  <a:lnTo>
                    <a:pt x="621" y="17"/>
                  </a:lnTo>
                  <a:lnTo>
                    <a:pt x="587" y="1"/>
                  </a:lnTo>
                  <a:lnTo>
                    <a:pt x="503" y="1"/>
                  </a:lnTo>
                  <a:lnTo>
                    <a:pt x="470" y="17"/>
                  </a:lnTo>
                  <a:lnTo>
                    <a:pt x="453" y="51"/>
                  </a:lnTo>
                  <a:lnTo>
                    <a:pt x="453" y="101"/>
                  </a:lnTo>
                  <a:lnTo>
                    <a:pt x="453" y="319"/>
                  </a:lnTo>
                  <a:lnTo>
                    <a:pt x="436" y="352"/>
                  </a:lnTo>
                  <a:lnTo>
                    <a:pt x="403" y="369"/>
                  </a:lnTo>
                  <a:lnTo>
                    <a:pt x="252" y="369"/>
                  </a:lnTo>
                  <a:lnTo>
                    <a:pt x="219" y="352"/>
                  </a:lnTo>
                  <a:lnTo>
                    <a:pt x="202" y="319"/>
                  </a:lnTo>
                  <a:lnTo>
                    <a:pt x="202" y="101"/>
                  </a:lnTo>
                  <a:lnTo>
                    <a:pt x="185" y="51"/>
                  </a:lnTo>
                  <a:lnTo>
                    <a:pt x="168" y="17"/>
                  </a:lnTo>
                  <a:lnTo>
                    <a:pt x="13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3"/>
            <p:cNvSpPr/>
            <p:nvPr/>
          </p:nvSpPr>
          <p:spPr>
            <a:xfrm>
              <a:off x="3528375" y="4123625"/>
              <a:ext cx="83350" cy="81675"/>
            </a:xfrm>
            <a:custGeom>
              <a:rect b="b" l="l" r="r" t="t"/>
              <a:pathLst>
                <a:path extrusionOk="0" h="3267" w="3334">
                  <a:moveTo>
                    <a:pt x="2898" y="201"/>
                  </a:moveTo>
                  <a:lnTo>
                    <a:pt x="2948" y="218"/>
                  </a:lnTo>
                  <a:lnTo>
                    <a:pt x="3015" y="251"/>
                  </a:lnTo>
                  <a:lnTo>
                    <a:pt x="3049" y="285"/>
                  </a:lnTo>
                  <a:lnTo>
                    <a:pt x="3082" y="335"/>
                  </a:lnTo>
                  <a:lnTo>
                    <a:pt x="3116" y="385"/>
                  </a:lnTo>
                  <a:lnTo>
                    <a:pt x="3133" y="436"/>
                  </a:lnTo>
                  <a:lnTo>
                    <a:pt x="3133" y="503"/>
                  </a:lnTo>
                  <a:lnTo>
                    <a:pt x="3133" y="3032"/>
                  </a:lnTo>
                  <a:lnTo>
                    <a:pt x="3133" y="3049"/>
                  </a:lnTo>
                  <a:lnTo>
                    <a:pt x="3099" y="3066"/>
                  </a:lnTo>
                  <a:lnTo>
                    <a:pt x="235" y="3066"/>
                  </a:lnTo>
                  <a:lnTo>
                    <a:pt x="218" y="3049"/>
                  </a:lnTo>
                  <a:lnTo>
                    <a:pt x="201" y="3032"/>
                  </a:lnTo>
                  <a:lnTo>
                    <a:pt x="201" y="503"/>
                  </a:lnTo>
                  <a:lnTo>
                    <a:pt x="201" y="436"/>
                  </a:lnTo>
                  <a:lnTo>
                    <a:pt x="218" y="385"/>
                  </a:lnTo>
                  <a:lnTo>
                    <a:pt x="251" y="335"/>
                  </a:lnTo>
                  <a:lnTo>
                    <a:pt x="285" y="285"/>
                  </a:lnTo>
                  <a:lnTo>
                    <a:pt x="335" y="251"/>
                  </a:lnTo>
                  <a:lnTo>
                    <a:pt x="385" y="218"/>
                  </a:lnTo>
                  <a:lnTo>
                    <a:pt x="436" y="201"/>
                  </a:lnTo>
                  <a:close/>
                  <a:moveTo>
                    <a:pt x="402" y="0"/>
                  </a:moveTo>
                  <a:lnTo>
                    <a:pt x="302" y="34"/>
                  </a:lnTo>
                  <a:lnTo>
                    <a:pt x="218" y="84"/>
                  </a:lnTo>
                  <a:lnTo>
                    <a:pt x="151" y="134"/>
                  </a:lnTo>
                  <a:lnTo>
                    <a:pt x="84" y="218"/>
                  </a:lnTo>
                  <a:lnTo>
                    <a:pt x="34" y="302"/>
                  </a:lnTo>
                  <a:lnTo>
                    <a:pt x="17" y="402"/>
                  </a:lnTo>
                  <a:lnTo>
                    <a:pt x="0" y="503"/>
                  </a:lnTo>
                  <a:lnTo>
                    <a:pt x="0" y="3032"/>
                  </a:lnTo>
                  <a:lnTo>
                    <a:pt x="17" y="3116"/>
                  </a:lnTo>
                  <a:lnTo>
                    <a:pt x="67" y="3183"/>
                  </a:lnTo>
                  <a:lnTo>
                    <a:pt x="151" y="3233"/>
                  </a:lnTo>
                  <a:lnTo>
                    <a:pt x="235" y="3267"/>
                  </a:lnTo>
                  <a:lnTo>
                    <a:pt x="3099" y="3267"/>
                  </a:lnTo>
                  <a:lnTo>
                    <a:pt x="3200" y="3233"/>
                  </a:lnTo>
                  <a:lnTo>
                    <a:pt x="3267" y="3183"/>
                  </a:lnTo>
                  <a:lnTo>
                    <a:pt x="3317" y="3116"/>
                  </a:lnTo>
                  <a:lnTo>
                    <a:pt x="3334" y="3032"/>
                  </a:lnTo>
                  <a:lnTo>
                    <a:pt x="3334" y="503"/>
                  </a:lnTo>
                  <a:lnTo>
                    <a:pt x="3334" y="402"/>
                  </a:lnTo>
                  <a:lnTo>
                    <a:pt x="3300" y="302"/>
                  </a:lnTo>
                  <a:lnTo>
                    <a:pt x="3250" y="218"/>
                  </a:lnTo>
                  <a:lnTo>
                    <a:pt x="3200" y="134"/>
                  </a:lnTo>
                  <a:lnTo>
                    <a:pt x="3116" y="84"/>
                  </a:lnTo>
                  <a:lnTo>
                    <a:pt x="3032" y="34"/>
                  </a:lnTo>
                  <a:lnTo>
                    <a:pt x="293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3"/>
            <p:cNvSpPr/>
            <p:nvPr/>
          </p:nvSpPr>
          <p:spPr>
            <a:xfrm>
              <a:off x="3520825" y="4142050"/>
              <a:ext cx="12600" cy="23875"/>
            </a:xfrm>
            <a:custGeom>
              <a:rect b="b" l="l" r="r" t="t"/>
              <a:pathLst>
                <a:path extrusionOk="0" h="955" w="504">
                  <a:moveTo>
                    <a:pt x="202" y="0"/>
                  </a:moveTo>
                  <a:lnTo>
                    <a:pt x="151" y="17"/>
                  </a:lnTo>
                  <a:lnTo>
                    <a:pt x="84" y="84"/>
                  </a:lnTo>
                  <a:lnTo>
                    <a:pt x="17" y="151"/>
                  </a:lnTo>
                  <a:lnTo>
                    <a:pt x="1" y="201"/>
                  </a:lnTo>
                  <a:lnTo>
                    <a:pt x="1" y="251"/>
                  </a:lnTo>
                  <a:lnTo>
                    <a:pt x="1" y="704"/>
                  </a:lnTo>
                  <a:lnTo>
                    <a:pt x="1" y="754"/>
                  </a:lnTo>
                  <a:lnTo>
                    <a:pt x="17" y="804"/>
                  </a:lnTo>
                  <a:lnTo>
                    <a:pt x="84" y="871"/>
                  </a:lnTo>
                  <a:lnTo>
                    <a:pt x="151" y="938"/>
                  </a:lnTo>
                  <a:lnTo>
                    <a:pt x="202" y="955"/>
                  </a:lnTo>
                  <a:lnTo>
                    <a:pt x="403" y="955"/>
                  </a:lnTo>
                  <a:lnTo>
                    <a:pt x="436" y="938"/>
                  </a:lnTo>
                  <a:lnTo>
                    <a:pt x="470" y="922"/>
                  </a:lnTo>
                  <a:lnTo>
                    <a:pt x="503" y="888"/>
                  </a:lnTo>
                  <a:lnTo>
                    <a:pt x="503" y="855"/>
                  </a:lnTo>
                  <a:lnTo>
                    <a:pt x="503" y="804"/>
                  </a:lnTo>
                  <a:lnTo>
                    <a:pt x="470" y="787"/>
                  </a:lnTo>
                  <a:lnTo>
                    <a:pt x="436" y="754"/>
                  </a:lnTo>
                  <a:lnTo>
                    <a:pt x="252" y="754"/>
                  </a:lnTo>
                  <a:lnTo>
                    <a:pt x="218" y="737"/>
                  </a:lnTo>
                  <a:lnTo>
                    <a:pt x="202" y="704"/>
                  </a:lnTo>
                  <a:lnTo>
                    <a:pt x="202" y="251"/>
                  </a:lnTo>
                  <a:lnTo>
                    <a:pt x="218" y="218"/>
                  </a:lnTo>
                  <a:lnTo>
                    <a:pt x="252" y="201"/>
                  </a:lnTo>
                  <a:lnTo>
                    <a:pt x="436" y="201"/>
                  </a:lnTo>
                  <a:lnTo>
                    <a:pt x="470" y="168"/>
                  </a:lnTo>
                  <a:lnTo>
                    <a:pt x="503" y="151"/>
                  </a:lnTo>
                  <a:lnTo>
                    <a:pt x="503" y="101"/>
                  </a:lnTo>
                  <a:lnTo>
                    <a:pt x="503" y="67"/>
                  </a:lnTo>
                  <a:lnTo>
                    <a:pt x="470" y="34"/>
                  </a:lnTo>
                  <a:lnTo>
                    <a:pt x="436" y="17"/>
                  </a:lnTo>
                  <a:lnTo>
                    <a:pt x="40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3"/>
            <p:cNvSpPr/>
            <p:nvPr/>
          </p:nvSpPr>
          <p:spPr>
            <a:xfrm>
              <a:off x="3606675" y="4142050"/>
              <a:ext cx="12600" cy="23875"/>
            </a:xfrm>
            <a:custGeom>
              <a:rect b="b" l="l" r="r" t="t"/>
              <a:pathLst>
                <a:path extrusionOk="0" h="955" w="504">
                  <a:moveTo>
                    <a:pt x="101" y="0"/>
                  </a:moveTo>
                  <a:lnTo>
                    <a:pt x="68" y="17"/>
                  </a:lnTo>
                  <a:lnTo>
                    <a:pt x="34" y="34"/>
                  </a:lnTo>
                  <a:lnTo>
                    <a:pt x="17" y="67"/>
                  </a:lnTo>
                  <a:lnTo>
                    <a:pt x="1" y="101"/>
                  </a:lnTo>
                  <a:lnTo>
                    <a:pt x="17" y="151"/>
                  </a:lnTo>
                  <a:lnTo>
                    <a:pt x="34" y="168"/>
                  </a:lnTo>
                  <a:lnTo>
                    <a:pt x="68" y="201"/>
                  </a:lnTo>
                  <a:lnTo>
                    <a:pt x="252" y="201"/>
                  </a:lnTo>
                  <a:lnTo>
                    <a:pt x="285" y="218"/>
                  </a:lnTo>
                  <a:lnTo>
                    <a:pt x="302" y="251"/>
                  </a:lnTo>
                  <a:lnTo>
                    <a:pt x="302" y="704"/>
                  </a:lnTo>
                  <a:lnTo>
                    <a:pt x="285" y="737"/>
                  </a:lnTo>
                  <a:lnTo>
                    <a:pt x="252" y="754"/>
                  </a:lnTo>
                  <a:lnTo>
                    <a:pt x="68" y="754"/>
                  </a:lnTo>
                  <a:lnTo>
                    <a:pt x="34" y="787"/>
                  </a:lnTo>
                  <a:lnTo>
                    <a:pt x="17" y="804"/>
                  </a:lnTo>
                  <a:lnTo>
                    <a:pt x="1" y="855"/>
                  </a:lnTo>
                  <a:lnTo>
                    <a:pt x="17" y="888"/>
                  </a:lnTo>
                  <a:lnTo>
                    <a:pt x="34" y="922"/>
                  </a:lnTo>
                  <a:lnTo>
                    <a:pt x="68" y="938"/>
                  </a:lnTo>
                  <a:lnTo>
                    <a:pt x="101" y="955"/>
                  </a:lnTo>
                  <a:lnTo>
                    <a:pt x="302" y="955"/>
                  </a:lnTo>
                  <a:lnTo>
                    <a:pt x="352" y="938"/>
                  </a:lnTo>
                  <a:lnTo>
                    <a:pt x="436" y="871"/>
                  </a:lnTo>
                  <a:lnTo>
                    <a:pt x="486" y="804"/>
                  </a:lnTo>
                  <a:lnTo>
                    <a:pt x="503" y="754"/>
                  </a:lnTo>
                  <a:lnTo>
                    <a:pt x="503" y="704"/>
                  </a:lnTo>
                  <a:lnTo>
                    <a:pt x="503" y="251"/>
                  </a:lnTo>
                  <a:lnTo>
                    <a:pt x="503" y="201"/>
                  </a:lnTo>
                  <a:lnTo>
                    <a:pt x="486" y="151"/>
                  </a:lnTo>
                  <a:lnTo>
                    <a:pt x="436" y="84"/>
                  </a:lnTo>
                  <a:lnTo>
                    <a:pt x="352" y="17"/>
                  </a:lnTo>
                  <a:lnTo>
                    <a:pt x="30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3"/>
            <p:cNvSpPr/>
            <p:nvPr/>
          </p:nvSpPr>
          <p:spPr>
            <a:xfrm>
              <a:off x="3528375" y="4172200"/>
              <a:ext cx="83350" cy="6725"/>
            </a:xfrm>
            <a:custGeom>
              <a:rect b="b" l="l" r="r" t="t"/>
              <a:pathLst>
                <a:path extrusionOk="0" h="269" w="3334">
                  <a:moveTo>
                    <a:pt x="50" y="0"/>
                  </a:moveTo>
                  <a:lnTo>
                    <a:pt x="34" y="34"/>
                  </a:lnTo>
                  <a:lnTo>
                    <a:pt x="0" y="67"/>
                  </a:lnTo>
                  <a:lnTo>
                    <a:pt x="0" y="101"/>
                  </a:lnTo>
                  <a:lnTo>
                    <a:pt x="17" y="134"/>
                  </a:lnTo>
                  <a:lnTo>
                    <a:pt x="34" y="168"/>
                  </a:lnTo>
                  <a:lnTo>
                    <a:pt x="67" y="185"/>
                  </a:lnTo>
                  <a:lnTo>
                    <a:pt x="184" y="218"/>
                  </a:lnTo>
                  <a:lnTo>
                    <a:pt x="318" y="252"/>
                  </a:lnTo>
                  <a:lnTo>
                    <a:pt x="452" y="268"/>
                  </a:lnTo>
                  <a:lnTo>
                    <a:pt x="2898" y="268"/>
                  </a:lnTo>
                  <a:lnTo>
                    <a:pt x="3032" y="252"/>
                  </a:lnTo>
                  <a:lnTo>
                    <a:pt x="3166" y="218"/>
                  </a:lnTo>
                  <a:lnTo>
                    <a:pt x="3267" y="185"/>
                  </a:lnTo>
                  <a:lnTo>
                    <a:pt x="3300" y="168"/>
                  </a:lnTo>
                  <a:lnTo>
                    <a:pt x="3334" y="134"/>
                  </a:lnTo>
                  <a:lnTo>
                    <a:pt x="3334" y="101"/>
                  </a:lnTo>
                  <a:lnTo>
                    <a:pt x="3334" y="67"/>
                  </a:lnTo>
                  <a:lnTo>
                    <a:pt x="3317" y="34"/>
                  </a:lnTo>
                  <a:lnTo>
                    <a:pt x="3283" y="0"/>
                  </a:lnTo>
                  <a:lnTo>
                    <a:pt x="3216" y="0"/>
                  </a:lnTo>
                  <a:lnTo>
                    <a:pt x="3099" y="34"/>
                  </a:lnTo>
                  <a:lnTo>
                    <a:pt x="2999" y="67"/>
                  </a:lnTo>
                  <a:lnTo>
                    <a:pt x="335" y="67"/>
                  </a:lnTo>
                  <a:lnTo>
                    <a:pt x="235" y="34"/>
                  </a:ln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3"/>
            <p:cNvSpPr/>
            <p:nvPr/>
          </p:nvSpPr>
          <p:spPr>
            <a:xfrm>
              <a:off x="3594125" y="4187275"/>
              <a:ext cx="8400" cy="8400"/>
            </a:xfrm>
            <a:custGeom>
              <a:rect b="b" l="l" r="r" t="t"/>
              <a:pathLst>
                <a:path extrusionOk="0" h="336" w="336">
                  <a:moveTo>
                    <a:pt x="184" y="134"/>
                  </a:moveTo>
                  <a:lnTo>
                    <a:pt x="201" y="168"/>
                  </a:lnTo>
                  <a:lnTo>
                    <a:pt x="184" y="185"/>
                  </a:lnTo>
                  <a:lnTo>
                    <a:pt x="168" y="201"/>
                  </a:lnTo>
                  <a:lnTo>
                    <a:pt x="151" y="185"/>
                  </a:lnTo>
                  <a:lnTo>
                    <a:pt x="134" y="168"/>
                  </a:lnTo>
                  <a:lnTo>
                    <a:pt x="151" y="134"/>
                  </a:lnTo>
                  <a:close/>
                  <a:moveTo>
                    <a:pt x="101" y="0"/>
                  </a:moveTo>
                  <a:lnTo>
                    <a:pt x="50" y="51"/>
                  </a:lnTo>
                  <a:lnTo>
                    <a:pt x="17" y="101"/>
                  </a:lnTo>
                  <a:lnTo>
                    <a:pt x="0" y="168"/>
                  </a:lnTo>
                  <a:lnTo>
                    <a:pt x="17" y="235"/>
                  </a:lnTo>
                  <a:lnTo>
                    <a:pt x="50" y="285"/>
                  </a:lnTo>
                  <a:lnTo>
                    <a:pt x="101" y="319"/>
                  </a:lnTo>
                  <a:lnTo>
                    <a:pt x="168" y="335"/>
                  </a:lnTo>
                  <a:lnTo>
                    <a:pt x="235" y="319"/>
                  </a:lnTo>
                  <a:lnTo>
                    <a:pt x="285" y="285"/>
                  </a:lnTo>
                  <a:lnTo>
                    <a:pt x="318" y="235"/>
                  </a:lnTo>
                  <a:lnTo>
                    <a:pt x="335" y="168"/>
                  </a:lnTo>
                  <a:lnTo>
                    <a:pt x="318" y="101"/>
                  </a:lnTo>
                  <a:lnTo>
                    <a:pt x="285" y="51"/>
                  </a:lnTo>
                  <a:lnTo>
                    <a:pt x="23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3"/>
            <p:cNvSpPr/>
            <p:nvPr/>
          </p:nvSpPr>
          <p:spPr>
            <a:xfrm>
              <a:off x="3537575" y="4187275"/>
              <a:ext cx="8825" cy="8400"/>
            </a:xfrm>
            <a:custGeom>
              <a:rect b="b" l="l" r="r" t="t"/>
              <a:pathLst>
                <a:path extrusionOk="0" h="336" w="353">
                  <a:moveTo>
                    <a:pt x="202" y="134"/>
                  </a:moveTo>
                  <a:lnTo>
                    <a:pt x="202" y="168"/>
                  </a:lnTo>
                  <a:lnTo>
                    <a:pt x="202" y="185"/>
                  </a:lnTo>
                  <a:lnTo>
                    <a:pt x="185" y="201"/>
                  </a:lnTo>
                  <a:lnTo>
                    <a:pt x="151" y="185"/>
                  </a:lnTo>
                  <a:lnTo>
                    <a:pt x="151" y="168"/>
                  </a:lnTo>
                  <a:lnTo>
                    <a:pt x="151" y="134"/>
                  </a:lnTo>
                  <a:close/>
                  <a:moveTo>
                    <a:pt x="118" y="0"/>
                  </a:moveTo>
                  <a:lnTo>
                    <a:pt x="51" y="51"/>
                  </a:lnTo>
                  <a:lnTo>
                    <a:pt x="17" y="101"/>
                  </a:lnTo>
                  <a:lnTo>
                    <a:pt x="1" y="168"/>
                  </a:lnTo>
                  <a:lnTo>
                    <a:pt x="17" y="235"/>
                  </a:lnTo>
                  <a:lnTo>
                    <a:pt x="51" y="285"/>
                  </a:lnTo>
                  <a:lnTo>
                    <a:pt x="118" y="319"/>
                  </a:lnTo>
                  <a:lnTo>
                    <a:pt x="185" y="335"/>
                  </a:lnTo>
                  <a:lnTo>
                    <a:pt x="252" y="319"/>
                  </a:lnTo>
                  <a:lnTo>
                    <a:pt x="302" y="285"/>
                  </a:lnTo>
                  <a:lnTo>
                    <a:pt x="336" y="235"/>
                  </a:lnTo>
                  <a:lnTo>
                    <a:pt x="352" y="168"/>
                  </a:lnTo>
                  <a:lnTo>
                    <a:pt x="336" y="101"/>
                  </a:lnTo>
                  <a:lnTo>
                    <a:pt x="302" y="51"/>
                  </a:lnTo>
                  <a:lnTo>
                    <a:pt x="25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72" name="Google Shape;11872;p3"/>
          <p:cNvSpPr txBox="1"/>
          <p:nvPr/>
        </p:nvSpPr>
        <p:spPr>
          <a:xfrm>
            <a:off x="2827650" y="1626100"/>
            <a:ext cx="5574300" cy="34290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Eligible modes of transportation include but are not limited to: </a:t>
            </a:r>
            <a:endParaRPr b="0" i="0" sz="1200" u="none" cap="none" strike="noStrike">
              <a:solidFill>
                <a:srgbClr val="3D4347"/>
              </a:solidFill>
              <a:latin typeface="Inter"/>
              <a:ea typeface="Inter"/>
              <a:cs typeface="Inter"/>
              <a:sym typeface="Inter"/>
            </a:endParaRPr>
          </a:p>
        </p:txBody>
      </p:sp>
      <p:sp>
        <p:nvSpPr>
          <p:cNvPr id="11873" name="Google Shape;11873;p3"/>
          <p:cNvSpPr/>
          <p:nvPr/>
        </p:nvSpPr>
        <p:spPr>
          <a:xfrm>
            <a:off x="2570474" y="2139900"/>
            <a:ext cx="6016500" cy="2177100"/>
          </a:xfrm>
          <a:prstGeom prst="rect">
            <a:avLst/>
          </a:prstGeom>
          <a:noFill/>
          <a:ln>
            <a:noFill/>
          </a:ln>
        </p:spPr>
        <p:txBody>
          <a:bodyPr anchorCtr="0" anchor="t" bIns="45700" lIns="91425" spcFirstLastPara="1" rIns="91425" wrap="square" tIns="45700">
            <a:noAutofit/>
          </a:bodyPr>
          <a:lstStyle/>
          <a:p>
            <a:pPr indent="-260350" lvl="1" marL="742950" marR="0" rtl="0" algn="l">
              <a:lnSpc>
                <a:spcPct val="90000"/>
              </a:lnSpc>
              <a:spcBef>
                <a:spcPts val="500"/>
              </a:spcBef>
              <a:spcAft>
                <a:spcPts val="0"/>
              </a:spcAft>
              <a:buClr>
                <a:srgbClr val="000000"/>
              </a:buClr>
              <a:buSzPts val="1400"/>
              <a:buFont typeface="Inter"/>
              <a:buChar char="•"/>
            </a:pPr>
            <a:r>
              <a:rPr b="0" i="0" lang="en" sz="1200" u="none" cap="none" strike="noStrike">
                <a:solidFill>
                  <a:srgbClr val="3D4347"/>
                </a:solidFill>
                <a:latin typeface="Inter"/>
                <a:ea typeface="Inter"/>
                <a:cs typeface="Inter"/>
                <a:sym typeface="Inter"/>
              </a:rPr>
              <a:t>Train</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Bus</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Subway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Ferry</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Vanpool (must seat at least six adults) </a:t>
            </a:r>
            <a:endParaRPr b="0" i="0" sz="1200" u="none" cap="none" strike="noStrike">
              <a:solidFill>
                <a:srgbClr val="3D4347"/>
              </a:solidFill>
              <a:latin typeface="Inter"/>
              <a:ea typeface="Inter"/>
              <a:cs typeface="Inter"/>
              <a:sym typeface="Inter"/>
            </a:endParaRPr>
          </a:p>
          <a:p>
            <a:pPr indent="-260350" lvl="1" marL="742950" marR="0" rtl="0" algn="l">
              <a:lnSpc>
                <a:spcPct val="90000"/>
              </a:lnSpc>
              <a:spcBef>
                <a:spcPts val="500"/>
              </a:spcBef>
              <a:spcAft>
                <a:spcPts val="0"/>
              </a:spcAft>
              <a:buClr>
                <a:srgbClr val="3D4347"/>
              </a:buClr>
              <a:buSzPts val="1400"/>
              <a:buFont typeface="Inter"/>
              <a:buChar char="•"/>
            </a:pPr>
            <a:r>
              <a:rPr b="0" i="0" lang="en" sz="1200" u="none" cap="none" strike="noStrike">
                <a:solidFill>
                  <a:srgbClr val="3D4347"/>
                </a:solidFill>
                <a:latin typeface="Inter"/>
                <a:ea typeface="Inter"/>
                <a:cs typeface="Inter"/>
                <a:sym typeface="Inter"/>
              </a:rPr>
              <a:t>Parking or parking meter near your place of employment </a:t>
            </a:r>
            <a:endParaRPr b="0" i="0" sz="1200" u="none" cap="none" strike="noStrike">
              <a:solidFill>
                <a:srgbClr val="3D4347"/>
              </a:solidFill>
              <a:latin typeface="Inter"/>
              <a:ea typeface="Inter"/>
              <a:cs typeface="Inter"/>
              <a:sym typeface="Inte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1877" name="Shape 11877"/>
        <p:cNvGrpSpPr/>
        <p:nvPr/>
      </p:nvGrpSpPr>
      <p:grpSpPr>
        <a:xfrm>
          <a:off x="0" y="0"/>
          <a:ext cx="0" cy="0"/>
          <a:chOff x="0" y="0"/>
          <a:chExt cx="0" cy="0"/>
        </a:xfrm>
      </p:grpSpPr>
      <p:sp>
        <p:nvSpPr>
          <p:cNvPr id="11878" name="Google Shape;11878;p5"/>
          <p:cNvSpPr txBox="1"/>
          <p:nvPr/>
        </p:nvSpPr>
        <p:spPr>
          <a:xfrm>
            <a:off x="464125" y="2038575"/>
            <a:ext cx="3881400" cy="4770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900"/>
              <a:buFont typeface="Arial"/>
              <a:buNone/>
            </a:pPr>
            <a:r>
              <a:rPr b="1" i="0" lang="en" sz="1900" u="none" cap="none" strike="noStrike">
                <a:solidFill>
                  <a:schemeClr val="dk1"/>
                </a:solidFill>
                <a:latin typeface="Inter"/>
                <a:ea typeface="Inter"/>
                <a:cs typeface="Inter"/>
                <a:sym typeface="Inter"/>
              </a:rPr>
              <a:t>Transit: 			     Parking: </a:t>
            </a:r>
            <a:endParaRPr b="0" i="0" sz="1700" u="none" cap="none" strike="noStrike">
              <a:solidFill>
                <a:srgbClr val="000000"/>
              </a:solidFill>
              <a:latin typeface="Arial"/>
              <a:ea typeface="Arial"/>
              <a:cs typeface="Arial"/>
              <a:sym typeface="Arial"/>
            </a:endParaRPr>
          </a:p>
        </p:txBody>
      </p:sp>
      <p:pic>
        <p:nvPicPr>
          <p:cNvPr id="11879" name="Google Shape;11879;p5"/>
          <p:cNvPicPr preferRelativeResize="0"/>
          <p:nvPr/>
        </p:nvPicPr>
        <p:blipFill rotWithShape="1">
          <a:blip r:embed="rId4">
            <a:alphaModFix/>
          </a:blip>
          <a:srcRect b="0" l="31067" r="25950" t="0"/>
          <a:stretch/>
        </p:blipFill>
        <p:spPr>
          <a:xfrm>
            <a:off x="5860111" y="0"/>
            <a:ext cx="3316218" cy="5143500"/>
          </a:xfrm>
          <a:prstGeom prst="rect">
            <a:avLst/>
          </a:prstGeom>
          <a:noFill/>
          <a:ln>
            <a:noFill/>
          </a:ln>
        </p:spPr>
      </p:pic>
      <p:sp>
        <p:nvSpPr>
          <p:cNvPr id="11880" name="Google Shape;11880;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1881" name="Google Shape;11881;p5"/>
          <p:cNvSpPr/>
          <p:nvPr/>
        </p:nvSpPr>
        <p:spPr>
          <a:xfrm>
            <a:off x="534100" y="3070026"/>
            <a:ext cx="4711200" cy="1437300"/>
          </a:xfrm>
          <a:prstGeom prst="roundRect">
            <a:avLst>
              <a:gd fmla="val 8026" name="adj"/>
            </a:avLst>
          </a:prstGeom>
          <a:solidFill>
            <a:srgbClr val="F2F8FC"/>
          </a:solidFill>
          <a:ln>
            <a:noFill/>
          </a:ln>
          <a:effectLst>
            <a:outerShdw blurRad="177800" sx="102000" rotWithShape="0" algn="ctr" sy="102000">
              <a:schemeClr val="dk1">
                <a:alpha val="17647"/>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1882" name="Google Shape;11882;p5"/>
          <p:cNvSpPr/>
          <p:nvPr/>
        </p:nvSpPr>
        <p:spPr>
          <a:xfrm>
            <a:off x="393556" y="1237575"/>
            <a:ext cx="50073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a:t>
            </a:r>
            <a:r>
              <a:rPr b="1" lang="en" sz="1600">
                <a:solidFill>
                  <a:srgbClr val="253746"/>
                </a:solidFill>
                <a:latin typeface="Inter"/>
                <a:ea typeface="Inter"/>
                <a:cs typeface="Inter"/>
                <a:sym typeface="Inter"/>
              </a:rPr>
              <a:t>4</a:t>
            </a:r>
            <a:r>
              <a:rPr b="1" i="0" lang="en" sz="1600" u="none" cap="none" strike="noStrike">
                <a:solidFill>
                  <a:srgbClr val="253746"/>
                </a:solidFill>
                <a:latin typeface="Inter"/>
                <a:ea typeface="Inter"/>
                <a:cs typeface="Inter"/>
                <a:sym typeface="Inter"/>
              </a:rPr>
              <a:t> commuter benefit maximum per month: </a:t>
            </a:r>
            <a:endParaRPr b="0" i="0" sz="1400" u="none" cap="none" strike="noStrike">
              <a:solidFill>
                <a:srgbClr val="000000"/>
              </a:solidFill>
              <a:latin typeface="Arial"/>
              <a:ea typeface="Arial"/>
              <a:cs typeface="Arial"/>
              <a:sym typeface="Arial"/>
            </a:endParaRPr>
          </a:p>
        </p:txBody>
      </p:sp>
      <p:sp>
        <p:nvSpPr>
          <p:cNvPr id="11883" name="Google Shape;11883;p5"/>
          <p:cNvSpPr txBox="1"/>
          <p:nvPr/>
        </p:nvSpPr>
        <p:spPr>
          <a:xfrm>
            <a:off x="136617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i="0" lang="en" sz="5998" u="none" cap="none" strike="noStrike">
                <a:solidFill>
                  <a:srgbClr val="253746"/>
                </a:solidFill>
                <a:latin typeface="Inter Black"/>
                <a:ea typeface="Inter Black"/>
                <a:cs typeface="Inter Black"/>
                <a:sym typeface="Inter Black"/>
                <a:extLst>
                  <a:ext uri="http://customooxmlschemas.google.com/">
                    <go:slidesCustomData xmlns:go="http://customooxmlschemas.google.com/" textRoundtripDataId="2"/>
                  </a:ext>
                </a:extLst>
              </a:rPr>
              <a:t>3</a:t>
            </a:r>
            <a:r>
              <a:rPr b="1" lang="en" sz="5998">
                <a:solidFill>
                  <a:srgbClr val="253746"/>
                </a:solidFill>
                <a:latin typeface="Inter Black"/>
                <a:ea typeface="Inter Black"/>
                <a:cs typeface="Inter Black"/>
                <a:sym typeface="Inter Black"/>
                <a:extLst>
                  <a:ext uri="http://customooxmlschemas.google.com/">
                    <go:slidesCustomData xmlns:go="http://customooxmlschemas.google.com/" textRoundtripDataId="3"/>
                  </a:ext>
                </a:extLst>
              </a:rPr>
              <a:t>15</a:t>
            </a:r>
            <a:endParaRPr b="0" i="0" sz="1400" u="none" cap="none" strike="noStrike">
              <a:solidFill>
                <a:srgbClr val="000000"/>
              </a:solidFill>
              <a:latin typeface="Arial"/>
              <a:ea typeface="Arial"/>
              <a:cs typeface="Arial"/>
              <a:sym typeface="Arial"/>
            </a:endParaRPr>
          </a:p>
        </p:txBody>
      </p:sp>
      <p:sp>
        <p:nvSpPr>
          <p:cNvPr id="11884" name="Google Shape;11884;p5"/>
          <p:cNvSpPr/>
          <p:nvPr/>
        </p:nvSpPr>
        <p:spPr>
          <a:xfrm>
            <a:off x="1582774" y="2421149"/>
            <a:ext cx="1175400" cy="549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1885" name="Google Shape;11885;p5"/>
          <p:cNvSpPr/>
          <p:nvPr/>
        </p:nvSpPr>
        <p:spPr>
          <a:xfrm>
            <a:off x="673299" y="33431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Any money contributed to your transit or parking benefit rolls over every month until it is used or you are no longer eligible. </a:t>
            </a:r>
            <a:endParaRPr b="0" i="0" sz="1000" u="none" cap="none" strike="noStrike">
              <a:solidFill>
                <a:schemeClr val="dk1"/>
              </a:solidFill>
              <a:latin typeface="Inter"/>
              <a:ea typeface="Inter"/>
              <a:cs typeface="Inter"/>
              <a:sym typeface="Inter"/>
            </a:endParaRPr>
          </a:p>
        </p:txBody>
      </p:sp>
      <p:sp>
        <p:nvSpPr>
          <p:cNvPr id="11886" name="Google Shape;11886;p5"/>
          <p:cNvSpPr txBox="1"/>
          <p:nvPr/>
        </p:nvSpPr>
        <p:spPr>
          <a:xfrm>
            <a:off x="3976427" y="2061537"/>
            <a:ext cx="1608600" cy="431100"/>
          </a:xfrm>
          <a:prstGeom prst="rect">
            <a:avLst/>
          </a:prstGeom>
          <a:noFill/>
          <a:ln>
            <a:noFill/>
          </a:ln>
        </p:spPr>
        <p:txBody>
          <a:bodyPr anchorCtr="0" anchor="t" bIns="34275" lIns="68550" spcFirstLastPara="1" rIns="68550" wrap="square" tIns="34275">
            <a:normAutofit fontScale="55000" lnSpcReduction="20000"/>
          </a:bodyPr>
          <a:lstStyle/>
          <a:p>
            <a:pPr indent="0" lvl="0" marL="0" marR="0" rtl="0" algn="ct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a:t>
            </a:r>
            <a:r>
              <a:rPr b="1" lang="en" sz="5998">
                <a:solidFill>
                  <a:srgbClr val="253746"/>
                </a:solidFill>
                <a:latin typeface="Inter Black"/>
                <a:ea typeface="Inter Black"/>
                <a:cs typeface="Inter Black"/>
                <a:sym typeface="Inter Black"/>
                <a:extLst>
                  <a:ext uri="http://customooxmlschemas.google.com/">
                    <go:slidesCustomData xmlns:go="http://customooxmlschemas.google.com/" textRoundtripDataId="4"/>
                  </a:ext>
                </a:extLst>
              </a:rPr>
              <a:t>315</a:t>
            </a:r>
            <a:endParaRPr b="0" i="0" sz="1400" u="none" cap="none" strike="noStrike">
              <a:solidFill>
                <a:srgbClr val="000000"/>
              </a:solidFill>
              <a:latin typeface="Arial"/>
              <a:ea typeface="Arial"/>
              <a:cs typeface="Arial"/>
              <a:sym typeface="Arial"/>
            </a:endParaRPr>
          </a:p>
        </p:txBody>
      </p:sp>
      <p:sp>
        <p:nvSpPr>
          <p:cNvPr id="11887" name="Google Shape;11887;p5"/>
          <p:cNvSpPr/>
          <p:nvPr/>
        </p:nvSpPr>
        <p:spPr>
          <a:xfrm>
            <a:off x="4193024" y="2421149"/>
            <a:ext cx="1175400" cy="549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1891" name="Shape 11891"/>
        <p:cNvGrpSpPr/>
        <p:nvPr/>
      </p:nvGrpSpPr>
      <p:grpSpPr>
        <a:xfrm>
          <a:off x="0" y="0"/>
          <a:ext cx="0" cy="0"/>
          <a:chOff x="0" y="0"/>
          <a:chExt cx="0" cy="0"/>
        </a:xfrm>
      </p:grpSpPr>
      <p:sp>
        <p:nvSpPr>
          <p:cNvPr id="11892" name="Google Shape;11892;g280d47541b4_0_1012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Accessing your funds</a:t>
            </a:r>
            <a:endParaRPr sz="2000">
              <a:solidFill>
                <a:schemeClr val="lt1"/>
              </a:solidFill>
            </a:endParaRPr>
          </a:p>
        </p:txBody>
      </p:sp>
      <p:grpSp>
        <p:nvGrpSpPr>
          <p:cNvPr id="11893" name="Google Shape;11893;g280d47541b4_0_10125"/>
          <p:cNvGrpSpPr/>
          <p:nvPr/>
        </p:nvGrpSpPr>
        <p:grpSpPr>
          <a:xfrm>
            <a:off x="829750" y="993025"/>
            <a:ext cx="3487200" cy="3399300"/>
            <a:chOff x="829750" y="993025"/>
            <a:chExt cx="3487200" cy="3399300"/>
          </a:xfrm>
        </p:grpSpPr>
        <p:sp>
          <p:nvSpPr>
            <p:cNvPr id="11894" name="Google Shape;11894;g280d47541b4_0_1012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705"/>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WEX benefits card</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1895" name="Google Shape;11895;g280d47541b4_0_1012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g280d47541b4_0_10125"/>
            <p:cNvSpPr/>
            <p:nvPr/>
          </p:nvSpPr>
          <p:spPr>
            <a:xfrm>
              <a:off x="2400184" y="1250931"/>
              <a:ext cx="345667" cy="345667"/>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97" name="Google Shape;11897;g280d47541b4_0_10125"/>
          <p:cNvGrpSpPr/>
          <p:nvPr/>
        </p:nvGrpSpPr>
        <p:grpSpPr>
          <a:xfrm>
            <a:off x="4827050" y="993025"/>
            <a:ext cx="3487200" cy="3399300"/>
            <a:chOff x="4827050" y="993025"/>
            <a:chExt cx="3487200" cy="3399300"/>
          </a:xfrm>
        </p:grpSpPr>
        <p:sp>
          <p:nvSpPr>
            <p:cNvPr id="11898" name="Google Shape;11898;g280d47541b4_0_1012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705"/>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Cash reimbursement available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for parking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File the parking claims through your online account or mobile app </a:t>
              </a:r>
              <a:endParaRPr b="0" i="0" sz="1200" u="none" cap="none" strike="noStrike">
                <a:solidFill>
                  <a:srgbClr val="253746"/>
                </a:solidFill>
                <a:latin typeface="Inter"/>
                <a:ea typeface="Inter"/>
                <a:cs typeface="Inter"/>
                <a:sym typeface="Inter"/>
              </a:endParaRPr>
            </a:p>
            <a:p>
              <a:pPr indent="-304800" lvl="0" marL="457200" marR="0" rtl="0" algn="l">
                <a:lnSpc>
                  <a:spcPct val="100000"/>
                </a:lnSpc>
                <a:spcBef>
                  <a:spcPts val="0"/>
                </a:spcBef>
                <a:spcAft>
                  <a:spcPts val="0"/>
                </a:spcAft>
                <a:buClr>
                  <a:srgbClr val="253746"/>
                </a:buClr>
                <a:buSzPts val="1200"/>
                <a:buFont typeface="Inter"/>
                <a:buChar char="●"/>
              </a:pPr>
              <a:r>
                <a:rPr b="0" i="0" lang="en" sz="1200" u="none" cap="none" strike="noStrike">
                  <a:solidFill>
                    <a:srgbClr val="253746"/>
                  </a:solidFill>
                  <a:latin typeface="Inter"/>
                  <a:ea typeface="Inter"/>
                  <a:cs typeface="Inter"/>
                  <a:sym typeface="Inter"/>
                </a:rPr>
                <a:t>No documentation required </a:t>
              </a:r>
              <a:endParaRPr b="0" i="0" sz="1200" u="none" cap="none" strike="noStrike">
                <a:solidFill>
                  <a:srgbClr val="253746"/>
                </a:solidFill>
                <a:latin typeface="Inter"/>
                <a:ea typeface="Inter"/>
                <a:cs typeface="Inter"/>
                <a:sym typeface="Inter"/>
              </a:endParaRPr>
            </a:p>
          </p:txBody>
        </p:sp>
        <p:sp>
          <p:nvSpPr>
            <p:cNvPr id="11899" name="Google Shape;11899;g280d47541b4_0_1012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g280d47541b4_0_10125"/>
            <p:cNvSpPr/>
            <p:nvPr/>
          </p:nvSpPr>
          <p:spPr>
            <a:xfrm>
              <a:off x="6396919" y="1240564"/>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1" name="Google Shape;11901;g280d47541b4_0_10125"/>
          <p:cNvGrpSpPr/>
          <p:nvPr/>
        </p:nvGrpSpPr>
        <p:grpSpPr>
          <a:xfrm>
            <a:off x="2422470" y="1291618"/>
            <a:ext cx="301757" cy="231345"/>
            <a:chOff x="3898150" y="489975"/>
            <a:chExt cx="105550" cy="72050"/>
          </a:xfrm>
        </p:grpSpPr>
        <p:sp>
          <p:nvSpPr>
            <p:cNvPr id="11902" name="Google Shape;11902;g280d47541b4_0_10125"/>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3" name="Google Shape;11903;g280d47541b4_0_10125"/>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4" name="Google Shape;11904;g280d47541b4_0_10125"/>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11905" name="Google Shape;11905;g280d47541b4_0_10125"/>
          <p:cNvGrpSpPr/>
          <p:nvPr/>
        </p:nvGrpSpPr>
        <p:grpSpPr>
          <a:xfrm>
            <a:off x="6419771" y="1311738"/>
            <a:ext cx="301757" cy="191109"/>
            <a:chOff x="2755750" y="492900"/>
            <a:chExt cx="105550" cy="65775"/>
          </a:xfrm>
        </p:grpSpPr>
        <p:sp>
          <p:nvSpPr>
            <p:cNvPr id="11906" name="Google Shape;11906;g280d47541b4_0_10125"/>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7" name="Google Shape;11907;g280d47541b4_0_10125"/>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8" name="Google Shape;11908;g280d47541b4_0_10125"/>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09" name="Google Shape;11909;g280d47541b4_0_10125"/>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0" name="Google Shape;11910;g280d47541b4_0_10125"/>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1" name="Google Shape;11911;g280d47541b4_0_10125"/>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2" name="Google Shape;11912;g280d47541b4_0_10125"/>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11913" name="Google Shape;11913;g280d47541b4_0_10125"/>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7" name="Shape 11917"/>
        <p:cNvGrpSpPr/>
        <p:nvPr/>
      </p:nvGrpSpPr>
      <p:grpSpPr>
        <a:xfrm>
          <a:off x="0" y="0"/>
          <a:ext cx="0" cy="0"/>
          <a:chOff x="0" y="0"/>
          <a:chExt cx="0" cy="0"/>
        </a:xfrm>
      </p:grpSpPr>
      <p:sp>
        <p:nvSpPr>
          <p:cNvPr id="11918" name="Google Shape;11918;g280d47541b4_0_3800"/>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a:t>Smart commute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22" name="Shape 11922"/>
        <p:cNvGrpSpPr/>
        <p:nvPr/>
      </p:nvGrpSpPr>
      <p:grpSpPr>
        <a:xfrm>
          <a:off x="0" y="0"/>
          <a:ext cx="0" cy="0"/>
          <a:chOff x="0" y="0"/>
          <a:chExt cx="0" cy="0"/>
        </a:xfrm>
      </p:grpSpPr>
      <p:sp>
        <p:nvSpPr>
          <p:cNvPr id="11923" name="Google Shape;11923;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Smart commute </a:t>
            </a:r>
            <a:endParaRPr/>
          </a:p>
        </p:txBody>
      </p:sp>
      <p:sp>
        <p:nvSpPr>
          <p:cNvPr id="11924" name="Google Shape;11924;p9"/>
          <p:cNvSpPr txBox="1"/>
          <p:nvPr/>
        </p:nvSpPr>
        <p:spPr>
          <a:xfrm>
            <a:off x="535743" y="2649300"/>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1</a:t>
            </a:r>
            <a:endParaRPr b="0" i="0" sz="1650" u="none" cap="none" strike="noStrike">
              <a:solidFill>
                <a:srgbClr val="253746"/>
              </a:solidFill>
              <a:latin typeface="Inter"/>
              <a:ea typeface="Inter"/>
              <a:cs typeface="Inter"/>
              <a:sym typeface="Inter"/>
            </a:endParaRPr>
          </a:p>
        </p:txBody>
      </p:sp>
      <p:sp>
        <p:nvSpPr>
          <p:cNvPr id="11925" name="Google Shape;11925;p9"/>
          <p:cNvSpPr txBox="1"/>
          <p:nvPr/>
        </p:nvSpPr>
        <p:spPr>
          <a:xfrm>
            <a:off x="2903124" y="2639525"/>
            <a:ext cx="10590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2</a:t>
            </a:r>
            <a:endParaRPr b="0" i="0" sz="1650" u="none" cap="none" strike="noStrike">
              <a:solidFill>
                <a:srgbClr val="253746"/>
              </a:solidFill>
              <a:latin typeface="Inter"/>
              <a:ea typeface="Inter"/>
              <a:cs typeface="Inter"/>
              <a:sym typeface="Inter"/>
            </a:endParaRPr>
          </a:p>
        </p:txBody>
      </p:sp>
      <p:sp>
        <p:nvSpPr>
          <p:cNvPr id="11926" name="Google Shape;11926;p9"/>
          <p:cNvSpPr/>
          <p:nvPr/>
        </p:nvSpPr>
        <p:spPr>
          <a:xfrm>
            <a:off x="831770" y="15227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7" name="Google Shape;11927;p9"/>
          <p:cNvSpPr txBox="1"/>
          <p:nvPr/>
        </p:nvSpPr>
        <p:spPr>
          <a:xfrm>
            <a:off x="4902333" y="2649308"/>
            <a:ext cx="13056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3</a:t>
            </a:r>
            <a:endParaRPr b="0" i="0" sz="1650" u="none" cap="none" strike="noStrike">
              <a:solidFill>
                <a:srgbClr val="253746"/>
              </a:solidFill>
              <a:latin typeface="Inter"/>
              <a:ea typeface="Inter"/>
              <a:cs typeface="Inter"/>
              <a:sym typeface="Inter"/>
            </a:endParaRPr>
          </a:p>
        </p:txBody>
      </p:sp>
      <p:sp>
        <p:nvSpPr>
          <p:cNvPr id="11928" name="Google Shape;11928;p9"/>
          <p:cNvSpPr/>
          <p:nvPr/>
        </p:nvSpPr>
        <p:spPr>
          <a:xfrm>
            <a:off x="2939802" y="1513019"/>
            <a:ext cx="1050600" cy="1050600"/>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29" name="Google Shape;11929;p9"/>
          <p:cNvSpPr/>
          <p:nvPr/>
        </p:nvSpPr>
        <p:spPr>
          <a:xfrm>
            <a:off x="5043601" y="1522802"/>
            <a:ext cx="1050600" cy="1050600"/>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1930" name="Google Shape;11930;p9"/>
          <p:cNvSpPr txBox="1"/>
          <p:nvPr/>
        </p:nvSpPr>
        <p:spPr>
          <a:xfrm>
            <a:off x="244353" y="749913"/>
            <a:ext cx="6568200" cy="307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1800"/>
              <a:buFont typeface="Arial"/>
              <a:buNone/>
            </a:pPr>
            <a:r>
              <a:rPr b="0" i="0" lang="en" sz="1400" u="none" cap="none" strike="noStrike">
                <a:solidFill>
                  <a:srgbClr val="253746"/>
                </a:solidFill>
                <a:latin typeface="Inter"/>
                <a:ea typeface="Inter"/>
                <a:cs typeface="Inter"/>
                <a:sym typeface="Inter"/>
              </a:rPr>
              <a:t>For those in Chicago, San Francisco, and Washington D.C.</a:t>
            </a:r>
            <a:endParaRPr b="0" i="0" sz="1000" u="none" cap="none" strike="noStrike">
              <a:solidFill>
                <a:srgbClr val="253746"/>
              </a:solidFill>
              <a:latin typeface="Inter"/>
              <a:ea typeface="Inter"/>
              <a:cs typeface="Inter"/>
              <a:sym typeface="Inter"/>
            </a:endParaRPr>
          </a:p>
        </p:txBody>
      </p:sp>
      <p:sp>
        <p:nvSpPr>
          <p:cNvPr id="11931" name="Google Shape;11931;p9"/>
          <p:cNvSpPr txBox="1"/>
          <p:nvPr/>
        </p:nvSpPr>
        <p:spPr>
          <a:xfrm>
            <a:off x="6790118" y="2639525"/>
            <a:ext cx="1720500" cy="323100"/>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Step 4</a:t>
            </a:r>
            <a:endParaRPr b="0" i="0" sz="1650" u="none" cap="none" strike="noStrike">
              <a:solidFill>
                <a:srgbClr val="253746"/>
              </a:solidFill>
              <a:latin typeface="Inter"/>
              <a:ea typeface="Inter"/>
              <a:cs typeface="Inter"/>
              <a:sym typeface="Inter"/>
            </a:endParaRPr>
          </a:p>
        </p:txBody>
      </p:sp>
      <p:sp>
        <p:nvSpPr>
          <p:cNvPr id="11932" name="Google Shape;11932;p9"/>
          <p:cNvSpPr/>
          <p:nvPr/>
        </p:nvSpPr>
        <p:spPr>
          <a:xfrm>
            <a:off x="7110770" y="1507494"/>
            <a:ext cx="1050600" cy="1050600"/>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pic>
        <p:nvPicPr>
          <p:cNvPr id="11933" name="Google Shape;11933;p9"/>
          <p:cNvPicPr preferRelativeResize="0"/>
          <p:nvPr/>
        </p:nvPicPr>
        <p:blipFill rotWithShape="1">
          <a:blip r:embed="rId3">
            <a:alphaModFix/>
          </a:blip>
          <a:srcRect b="0" l="-3373" r="-3427" t="0"/>
          <a:stretch/>
        </p:blipFill>
        <p:spPr>
          <a:xfrm>
            <a:off x="913588" y="1757538"/>
            <a:ext cx="886968" cy="581117"/>
          </a:xfrm>
          <a:prstGeom prst="rect">
            <a:avLst/>
          </a:prstGeom>
          <a:noFill/>
          <a:ln>
            <a:noFill/>
          </a:ln>
        </p:spPr>
      </p:pic>
      <p:pic>
        <p:nvPicPr>
          <p:cNvPr id="11934" name="Google Shape;11934;p9"/>
          <p:cNvPicPr preferRelativeResize="0"/>
          <p:nvPr/>
        </p:nvPicPr>
        <p:blipFill rotWithShape="1">
          <a:blip r:embed="rId4">
            <a:alphaModFix/>
          </a:blip>
          <a:srcRect b="0" l="1224" r="-3285" t="0"/>
          <a:stretch/>
        </p:blipFill>
        <p:spPr>
          <a:xfrm>
            <a:off x="3052958" y="1751438"/>
            <a:ext cx="850392" cy="573758"/>
          </a:xfrm>
          <a:prstGeom prst="rect">
            <a:avLst/>
          </a:prstGeom>
          <a:noFill/>
          <a:ln>
            <a:noFill/>
          </a:ln>
        </p:spPr>
      </p:pic>
      <p:pic>
        <p:nvPicPr>
          <p:cNvPr id="11935" name="Google Shape;11935;p9"/>
          <p:cNvPicPr preferRelativeResize="0"/>
          <p:nvPr/>
        </p:nvPicPr>
        <p:blipFill rotWithShape="1">
          <a:blip r:embed="rId5">
            <a:alphaModFix/>
          </a:blip>
          <a:srcRect b="0" l="0" r="0" t="0"/>
          <a:stretch/>
        </p:blipFill>
        <p:spPr>
          <a:xfrm>
            <a:off x="5212275" y="1630700"/>
            <a:ext cx="713232" cy="834806"/>
          </a:xfrm>
          <a:prstGeom prst="rect">
            <a:avLst/>
          </a:prstGeom>
          <a:noFill/>
          <a:ln>
            <a:noFill/>
          </a:ln>
        </p:spPr>
      </p:pic>
      <p:pic>
        <p:nvPicPr>
          <p:cNvPr id="11936" name="Google Shape;11936;p9"/>
          <p:cNvPicPr preferRelativeResize="0"/>
          <p:nvPr/>
        </p:nvPicPr>
        <p:blipFill rotWithShape="1">
          <a:blip r:embed="rId4">
            <a:alphaModFix/>
          </a:blip>
          <a:srcRect b="0" l="1224" r="-3285" t="0"/>
          <a:stretch/>
        </p:blipFill>
        <p:spPr>
          <a:xfrm>
            <a:off x="7225171" y="1745913"/>
            <a:ext cx="850392" cy="573758"/>
          </a:xfrm>
          <a:prstGeom prst="rect">
            <a:avLst/>
          </a:prstGeom>
          <a:noFill/>
          <a:ln>
            <a:noFill/>
          </a:ln>
        </p:spPr>
      </p:pic>
      <p:sp>
        <p:nvSpPr>
          <p:cNvPr id="11937" name="Google Shape;11937;p9"/>
          <p:cNvSpPr txBox="1"/>
          <p:nvPr/>
        </p:nvSpPr>
        <p:spPr>
          <a:xfrm>
            <a:off x="2529025" y="3038525"/>
            <a:ext cx="1807200" cy="1323900"/>
          </a:xfrm>
          <a:prstGeom prst="rect">
            <a:avLst/>
          </a:prstGeom>
          <a:noFill/>
          <a:ln>
            <a:noFill/>
          </a:ln>
        </p:spPr>
        <p:txBody>
          <a:bodyPr anchorCtr="0" anchor="t" bIns="45700" lIns="91425" spcFirstLastPara="1" rIns="91425" wrap="square" tIns="45700">
            <a:no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Purchase a smart card from your transit authority in Atlanta*, Chicago, San Francisco, or Washington D.C.</a:t>
            </a:r>
            <a:endParaRPr b="0" baseline="30000" i="0" sz="1800" u="none" cap="none" strike="noStrike">
              <a:solidFill>
                <a:srgbClr val="253746"/>
              </a:solidFill>
              <a:latin typeface="Inter"/>
              <a:ea typeface="Inter"/>
              <a:cs typeface="Inter"/>
              <a:sym typeface="Inter"/>
            </a:endParaRPr>
          </a:p>
        </p:txBody>
      </p:sp>
      <p:sp>
        <p:nvSpPr>
          <p:cNvPr id="11938" name="Google Shape;11938;p9"/>
          <p:cNvSpPr txBox="1"/>
          <p:nvPr/>
        </p:nvSpPr>
        <p:spPr>
          <a:xfrm>
            <a:off x="4667944" y="3038463"/>
            <a:ext cx="1807200" cy="14223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Log in to your WEX online account, go to the commuter page, and load your pre-tax dollars onto your smart card by clicking “New Order.” You must do this at least a month in advance.</a:t>
            </a:r>
            <a:endParaRPr b="0" baseline="30000" i="0" sz="1800" u="none" cap="none" strike="noStrike">
              <a:solidFill>
                <a:srgbClr val="253746"/>
              </a:solidFill>
              <a:latin typeface="Inter"/>
              <a:ea typeface="Inter"/>
              <a:cs typeface="Inter"/>
              <a:sym typeface="Inter"/>
            </a:endParaRPr>
          </a:p>
        </p:txBody>
      </p:sp>
      <p:sp>
        <p:nvSpPr>
          <p:cNvPr id="11939" name="Google Shape;11939;p9"/>
          <p:cNvSpPr txBox="1"/>
          <p:nvPr/>
        </p:nvSpPr>
        <p:spPr>
          <a:xfrm>
            <a:off x="478225" y="2972400"/>
            <a:ext cx="1898400" cy="3693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Enroll in mass transit plan.</a:t>
            </a:r>
            <a:endParaRPr b="0" baseline="30000" i="0" sz="1800" u="none" cap="none" strike="noStrike">
              <a:solidFill>
                <a:srgbClr val="253746"/>
              </a:solidFill>
              <a:latin typeface="Inter"/>
              <a:ea typeface="Inter"/>
              <a:cs typeface="Inter"/>
              <a:sym typeface="Inter"/>
            </a:endParaRPr>
          </a:p>
        </p:txBody>
      </p:sp>
      <p:sp>
        <p:nvSpPr>
          <p:cNvPr id="11940" name="Google Shape;11940;p9"/>
          <p:cNvSpPr txBox="1"/>
          <p:nvPr/>
        </p:nvSpPr>
        <p:spPr>
          <a:xfrm>
            <a:off x="6800125" y="3044050"/>
            <a:ext cx="1671000" cy="1089600"/>
          </a:xfrm>
          <a:prstGeom prst="rect">
            <a:avLst/>
          </a:prstGeom>
          <a:noFill/>
          <a:ln>
            <a:noFill/>
          </a:ln>
        </p:spPr>
        <p:txBody>
          <a:bodyPr anchorCtr="0" anchor="t" bIns="45700" lIns="91425" spcFirstLastPara="1" rIns="91425" wrap="square" tIns="45700">
            <a:spAutoFit/>
          </a:bodyPr>
          <a:lstStyle/>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Pre-tax dollars are available on the smart card on the 1st of the benefit month. </a:t>
            </a:r>
            <a:endParaRPr b="0" baseline="30000" i="0" sz="1800" u="none" cap="none" strike="noStrike">
              <a:solidFill>
                <a:srgbClr val="253746"/>
              </a:solidFill>
              <a:latin typeface="Inter"/>
              <a:ea typeface="Inter"/>
              <a:cs typeface="Inter"/>
              <a:sym typeface="Inter"/>
            </a:endParaRPr>
          </a:p>
          <a:p>
            <a:pPr indent="0" lvl="0" marL="0" marR="0" rtl="0" algn="ctr">
              <a:lnSpc>
                <a:spcPct val="60000"/>
              </a:lnSpc>
              <a:spcBef>
                <a:spcPts val="0"/>
              </a:spcBef>
              <a:spcAft>
                <a:spcPts val="0"/>
              </a:spcAft>
              <a:buClr>
                <a:srgbClr val="FFFFFF"/>
              </a:buClr>
              <a:buSzPts val="2400"/>
              <a:buFont typeface="Arial"/>
              <a:buNone/>
            </a:pPr>
            <a:r>
              <a:rPr b="0" baseline="30000" i="0" lang="en" sz="1800" u="none" cap="none" strike="noStrike">
                <a:solidFill>
                  <a:srgbClr val="253746"/>
                </a:solidFill>
                <a:latin typeface="Inter"/>
                <a:ea typeface="Inter"/>
                <a:cs typeface="Inter"/>
                <a:sym typeface="Inter"/>
              </a:rPr>
              <a:t>You can begin spending!</a:t>
            </a:r>
            <a:endParaRPr b="0" baseline="30000" i="0" sz="1800" u="none" cap="none" strike="noStrike">
              <a:solidFill>
                <a:srgbClr val="253746"/>
              </a:solidFill>
              <a:latin typeface="Inter"/>
              <a:ea typeface="Inter"/>
              <a:cs typeface="Inter"/>
              <a:sym typeface="Inter"/>
            </a:endParaRPr>
          </a:p>
        </p:txBody>
      </p:sp>
      <p:sp>
        <p:nvSpPr>
          <p:cNvPr id="11941" name="Google Shape;11941;p9"/>
          <p:cNvSpPr/>
          <p:nvPr/>
        </p:nvSpPr>
        <p:spPr>
          <a:xfrm>
            <a:off x="153050" y="4652625"/>
            <a:ext cx="1498800" cy="430800"/>
          </a:xfrm>
          <a:prstGeom prst="snip1Rect">
            <a:avLst>
              <a:gd fmla="val 16667" name="adj"/>
            </a:avLst>
          </a:prstGeom>
          <a:solidFill>
            <a:srgbClr val="E2F0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9"/>
          <p:cNvSpPr txBox="1"/>
          <p:nvPr/>
        </p:nvSpPr>
        <p:spPr>
          <a:xfrm>
            <a:off x="244350" y="4652625"/>
            <a:ext cx="7341900" cy="357900"/>
          </a:xfrm>
          <a:prstGeom prst="rect">
            <a:avLst/>
          </a:prstGeom>
          <a:noFill/>
          <a:ln>
            <a:noFill/>
          </a:ln>
        </p:spPr>
        <p:txBody>
          <a:bodyPr anchorCtr="0" anchor="t" bIns="91425" lIns="91425" spcFirstLastPara="1" rIns="91425" wrap="square" tIns="91425">
            <a:spAutoFit/>
          </a:bodyPr>
          <a:lstStyle/>
          <a:p>
            <a:pPr indent="0" lvl="0" marL="0" marR="0" rtl="0" algn="l">
              <a:lnSpc>
                <a:spcPct val="75000"/>
              </a:lnSpc>
              <a:spcBef>
                <a:spcPts val="0"/>
              </a:spcBef>
              <a:spcAft>
                <a:spcPts val="0"/>
              </a:spcAft>
              <a:buClr>
                <a:srgbClr val="000000"/>
              </a:buClr>
              <a:buSzPts val="1500"/>
              <a:buFont typeface="Arial"/>
              <a:buNone/>
            </a:pPr>
            <a:r>
              <a:rPr b="0" baseline="30000" i="0" lang="en" sz="1500" u="none" cap="none" strike="noStrike">
                <a:solidFill>
                  <a:schemeClr val="dk1"/>
                </a:solidFill>
                <a:latin typeface="Inter"/>
                <a:ea typeface="Inter"/>
                <a:cs typeface="Inter"/>
                <a:sym typeface="Inter"/>
              </a:rPr>
              <a:t>*Not required for Atlanta; the smart card will be mailed to consumer after the first smart commute order is placed.</a:t>
            </a:r>
            <a:endParaRPr b="0" baseline="30000" i="0" sz="1500" u="none" cap="none" strike="noStrike">
              <a:solidFill>
                <a:schemeClr val="dk1"/>
              </a:solidFill>
              <a:latin typeface="Inter"/>
              <a:ea typeface="Inter"/>
              <a:cs typeface="Inter"/>
              <a:sym typeface="Inte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947" name="Shape 11947"/>
        <p:cNvGrpSpPr/>
        <p:nvPr/>
      </p:nvGrpSpPr>
      <p:grpSpPr>
        <a:xfrm>
          <a:off x="0" y="0"/>
          <a:ext cx="0" cy="0"/>
          <a:chOff x="0" y="0"/>
          <a:chExt cx="0" cy="0"/>
        </a:xfrm>
      </p:grpSpPr>
      <p:sp>
        <p:nvSpPr>
          <p:cNvPr id="11948" name="Google Shape;1194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49" name="Google Shape;1194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1950" name="Google Shape;1195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1951" name="Google Shape;1195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1952" name="Google Shape;1195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1953" name="Google Shape;1195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1954" name="Google Shape;1195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1955" name="Google Shape;11955;p187"/>
          <p:cNvGrpSpPr/>
          <p:nvPr/>
        </p:nvGrpSpPr>
        <p:grpSpPr>
          <a:xfrm>
            <a:off x="2378878" y="4197928"/>
            <a:ext cx="1583522" cy="341066"/>
            <a:chOff x="2378878" y="4197928"/>
            <a:chExt cx="1583522" cy="341066"/>
          </a:xfrm>
        </p:grpSpPr>
        <p:pic>
          <p:nvPicPr>
            <p:cNvPr id="11956" name="Google Shape;1195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1957" name="Google Shape;1195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1958" name="Google Shape;11958;p187"/>
          <p:cNvGrpSpPr/>
          <p:nvPr/>
        </p:nvGrpSpPr>
        <p:grpSpPr>
          <a:xfrm>
            <a:off x="6482685" y="1270219"/>
            <a:ext cx="1655618" cy="2013308"/>
            <a:chOff x="4387713" y="1407459"/>
            <a:chExt cx="1655618" cy="2013308"/>
          </a:xfrm>
        </p:grpSpPr>
        <p:sp>
          <p:nvSpPr>
            <p:cNvPr id="11959" name="Google Shape;1195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1960" name="Google Shape;1196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1961" name="Google Shape;1196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1962" name="Google Shape;11962;p187"/>
            <p:cNvGrpSpPr/>
            <p:nvPr/>
          </p:nvGrpSpPr>
          <p:grpSpPr>
            <a:xfrm>
              <a:off x="4629588" y="1797136"/>
              <a:ext cx="149355" cy="230832"/>
              <a:chOff x="3159850" y="1430950"/>
              <a:chExt cx="59075" cy="91300"/>
            </a:xfrm>
          </p:grpSpPr>
          <p:sp>
            <p:nvSpPr>
              <p:cNvPr id="11963" name="Google Shape;1196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1966" name="Google Shape;1196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67" name="Google Shape;1196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1968" name="Google Shape;1196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1969" name="Google Shape;1196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1970" name="Google Shape;1197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1" name="Google Shape;1197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1972" name="Google Shape;1197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1973" name="Google Shape;1197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1974" name="Google Shape;1197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1975" name="Google Shape;1197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1976" name="Google Shape;1197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1977" name="Google Shape;1197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1978" name="Google Shape;1197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1979" name="Google Shape;1197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1980" name="Google Shape;1198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1981" name="Google Shape;1198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1982" name="Google Shape;1198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1983" name="Google Shape;1198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theme/theme1.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