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4" r:id="rId4"/>
    <p:sldMasterId id="214748369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Lst>
  <p:sldSz cy="5143500" cx="9144000"/>
  <p:notesSz cx="6858000" cy="9144000"/>
  <p:embeddedFontLst>
    <p:embeddedFont>
      <p:font typeface="Inter"/>
      <p:regular r:id="rId88"/>
      <p:bold r:id="rId89"/>
    </p:embeddedFont>
    <p:embeddedFont>
      <p:font typeface="Inter ExtraBold"/>
      <p:bold r:id="rId90"/>
    </p:embeddedFont>
    <p:embeddedFont>
      <p:font typeface="Inter Medium"/>
      <p:regular r:id="rId91"/>
      <p:bold r:id="rId92"/>
    </p:embeddedFont>
    <p:embeddedFont>
      <p:font typeface="Inter Black"/>
      <p:bold r:id="rId93"/>
    </p:embeddedFont>
    <p:embeddedFont>
      <p:font typeface="Open Sans"/>
      <p:regular r:id="rId94"/>
      <p:bold r:id="rId95"/>
      <p:italic r:id="rId96"/>
      <p:boldItalic r:id="rId9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OpenSans-bold.fntdata"/><Relationship Id="rId94" Type="http://schemas.openxmlformats.org/officeDocument/2006/relationships/font" Target="fonts/OpenSans-regular.fntdata"/><Relationship Id="rId97" Type="http://schemas.openxmlformats.org/officeDocument/2006/relationships/font" Target="fonts/OpenSans-boldItalic.fntdata"/><Relationship Id="rId96" Type="http://schemas.openxmlformats.org/officeDocument/2006/relationships/font" Target="fonts/OpenSans-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InterMedium-regular.fntdata"/><Relationship Id="rId90" Type="http://schemas.openxmlformats.org/officeDocument/2006/relationships/font" Target="fonts/InterExtraBold-bold.fntdata"/><Relationship Id="rId93" Type="http://schemas.openxmlformats.org/officeDocument/2006/relationships/font" Target="fonts/InterBlack-bold.fntdata"/><Relationship Id="rId92" Type="http://schemas.openxmlformats.org/officeDocument/2006/relationships/font" Target="fonts/InterMedium-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font" Target="fonts/Inter-regular.fntdata"/><Relationship Id="rId87" Type="http://schemas.openxmlformats.org/officeDocument/2006/relationships/slide" Target="slides/slide81.xml"/><Relationship Id="rId89" Type="http://schemas.openxmlformats.org/officeDocument/2006/relationships/font" Target="fonts/Inter-bold.fntdata"/><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8" name="Shape 3418"/>
        <p:cNvGrpSpPr/>
        <p:nvPr/>
      </p:nvGrpSpPr>
      <p:grpSpPr>
        <a:xfrm>
          <a:off x="0" y="0"/>
          <a:ext cx="0" cy="0"/>
          <a:chOff x="0" y="0"/>
          <a:chExt cx="0" cy="0"/>
        </a:xfrm>
      </p:grpSpPr>
      <p:sp>
        <p:nvSpPr>
          <p:cNvPr id="3419" name="Google Shape;3419;g240fdb1dee2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0" name="Google Shape;3420;g240fdb1dee2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8" name="Shape 3508"/>
        <p:cNvGrpSpPr/>
        <p:nvPr/>
      </p:nvGrpSpPr>
      <p:grpSpPr>
        <a:xfrm>
          <a:off x="0" y="0"/>
          <a:ext cx="0" cy="0"/>
          <a:chOff x="0" y="0"/>
          <a:chExt cx="0" cy="0"/>
        </a:xfrm>
      </p:grpSpPr>
      <p:sp>
        <p:nvSpPr>
          <p:cNvPr id="3509" name="Google Shape;3509;g27eeb1b02b2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0" name="Google Shape;3510;g27eeb1b02b2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solidFill>
                  <a:srgbClr val="231F20"/>
                </a:solidFill>
                <a:latin typeface="Open Sans"/>
                <a:ea typeface="Open Sans"/>
                <a:cs typeface="Open Sans"/>
                <a:sym typeface="Open Sans"/>
              </a:rPr>
              <a:t>You will receive an email at the email address we have on file. Check your email and enter the one-time password sent to you. </a:t>
            </a:r>
            <a:endParaRPr sz="1400">
              <a:solidFill>
                <a:srgbClr val="231F20"/>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5" name="Shape 3515"/>
        <p:cNvGrpSpPr/>
        <p:nvPr/>
      </p:nvGrpSpPr>
      <p:grpSpPr>
        <a:xfrm>
          <a:off x="0" y="0"/>
          <a:ext cx="0" cy="0"/>
          <a:chOff x="0" y="0"/>
          <a:chExt cx="0" cy="0"/>
        </a:xfrm>
      </p:grpSpPr>
      <p:sp>
        <p:nvSpPr>
          <p:cNvPr id="3516" name="Google Shape;3516;g27eeb1b02b2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7" name="Google Shape;3517;g27eeb1b02b2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Complete the required fields.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7" name="Shape 3527"/>
        <p:cNvGrpSpPr/>
        <p:nvPr/>
      </p:nvGrpSpPr>
      <p:grpSpPr>
        <a:xfrm>
          <a:off x="0" y="0"/>
          <a:ext cx="0" cy="0"/>
          <a:chOff x="0" y="0"/>
          <a:chExt cx="0" cy="0"/>
        </a:xfrm>
      </p:grpSpPr>
      <p:sp>
        <p:nvSpPr>
          <p:cNvPr id="3528" name="Google Shape;3528;g27eeb1b02b2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9" name="Google Shape;3529;g27eeb1b02b2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Enter all applicable contact information. This will be used to recover your account if you forget your username or password. </a:t>
            </a:r>
            <a:endParaRPr sz="1400">
              <a:solidFill>
                <a:srgbClr val="231F2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“Next”.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9" name="Shape 3539"/>
        <p:cNvGrpSpPr/>
        <p:nvPr/>
      </p:nvGrpSpPr>
      <p:grpSpPr>
        <a:xfrm>
          <a:off x="0" y="0"/>
          <a:ext cx="0" cy="0"/>
          <a:chOff x="0" y="0"/>
          <a:chExt cx="0" cy="0"/>
        </a:xfrm>
      </p:grpSpPr>
      <p:sp>
        <p:nvSpPr>
          <p:cNvPr id="3540" name="Google Shape;3540;g27eeb1b02b2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1" name="Google Shape;3541;g27eeb1b02b2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solidFill>
                  <a:srgbClr val="231F20"/>
                </a:solidFill>
                <a:latin typeface="Open Sans"/>
                <a:ea typeface="Open Sans"/>
                <a:cs typeface="Open Sans"/>
                <a:sym typeface="Open Sans"/>
              </a:rPr>
              <a:t>This will prompt you to complete a series of security questions. These questions will be used to assist with future security concerns, such as resetting a forgotten password. </a:t>
            </a:r>
            <a:endParaRPr sz="1400">
              <a:solidFill>
                <a:srgbClr val="231F20"/>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Choose your preferred security questions, and fill in the corresponding fields. Once you have chosen 5 security questions, select “Next.”</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8" name="Shape 3548"/>
        <p:cNvGrpSpPr/>
        <p:nvPr/>
      </p:nvGrpSpPr>
      <p:grpSpPr>
        <a:xfrm>
          <a:off x="0" y="0"/>
          <a:ext cx="0" cy="0"/>
          <a:chOff x="0" y="0"/>
          <a:chExt cx="0" cy="0"/>
        </a:xfrm>
      </p:grpSpPr>
      <p:sp>
        <p:nvSpPr>
          <p:cNvPr id="3549" name="Google Shape;3549;g27eeb1b02b2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0" name="Google Shape;3550;g27eeb1b02b2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 the next page, you’ll be asked to enter your login information. You may change the username to one of your choice. Then set up a new password. </a:t>
            </a:r>
            <a:endParaRPr sz="1400">
              <a:solidFill>
                <a:srgbClr val="231F2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Once you have entered your username and password, select “Submit”.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7" name="Shape 3567"/>
        <p:cNvGrpSpPr/>
        <p:nvPr/>
      </p:nvGrpSpPr>
      <p:grpSpPr>
        <a:xfrm>
          <a:off x="0" y="0"/>
          <a:ext cx="0" cy="0"/>
          <a:chOff x="0" y="0"/>
          <a:chExt cx="0" cy="0"/>
        </a:xfrm>
      </p:grpSpPr>
      <p:sp>
        <p:nvSpPr>
          <p:cNvPr id="3568" name="Google Shape;3568;g27eeb1b02b2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9" name="Google Shape;3569;g27eeb1b02b2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be prompted to add a mobile number to your account. If you would like you may add a number here. </a:t>
            </a:r>
            <a:endParaRPr sz="1400">
              <a:solidFill>
                <a:srgbClr val="231F2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“Submit.”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6" name="Shape 3586"/>
        <p:cNvGrpSpPr/>
        <p:nvPr/>
      </p:nvGrpSpPr>
      <p:grpSpPr>
        <a:xfrm>
          <a:off x="0" y="0"/>
          <a:ext cx="0" cy="0"/>
          <a:chOff x="0" y="0"/>
          <a:chExt cx="0" cy="0"/>
        </a:xfrm>
      </p:grpSpPr>
      <p:sp>
        <p:nvSpPr>
          <p:cNvPr id="3587" name="Google Shape;3587;g27eeb1b02b2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8" name="Google Shape;3588;g27eeb1b02b2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Next, you’ll be prompted to add an email address to receive notifications on your account. If desired, enter your email address here. </a:t>
            </a:r>
            <a:endParaRPr sz="1400">
              <a:solidFill>
                <a:srgbClr val="231F2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“Submit” to finalize your account.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8" name="Shape 3608"/>
        <p:cNvGrpSpPr/>
        <p:nvPr/>
      </p:nvGrpSpPr>
      <p:grpSpPr>
        <a:xfrm>
          <a:off x="0" y="0"/>
          <a:ext cx="0" cy="0"/>
          <a:chOff x="0" y="0"/>
          <a:chExt cx="0" cy="0"/>
        </a:xfrm>
      </p:grpSpPr>
      <p:sp>
        <p:nvSpPr>
          <p:cNvPr id="3609" name="Google Shape;3609;g240fdb1dee2_1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0" name="Google Shape;3610;g240fdb1dee2_1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Now what about if you forget your password and need to reset it in your online account.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8" name="Shape 3618"/>
        <p:cNvGrpSpPr/>
        <p:nvPr/>
      </p:nvGrpSpPr>
      <p:grpSpPr>
        <a:xfrm>
          <a:off x="0" y="0"/>
          <a:ext cx="0" cy="0"/>
          <a:chOff x="0" y="0"/>
          <a:chExt cx="0" cy="0"/>
        </a:xfrm>
      </p:grpSpPr>
      <p:sp>
        <p:nvSpPr>
          <p:cNvPr id="3619" name="Google Shape;3619;g240fdb1dee2_1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0" name="Google Shape;3620;g240fdb1dee2_1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reset your password, navigate to the login page at wexinc.com and enter your username in the required field.</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 Then, select “Next.”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5" name="Shape 3625"/>
        <p:cNvGrpSpPr/>
        <p:nvPr/>
      </p:nvGrpSpPr>
      <p:grpSpPr>
        <a:xfrm>
          <a:off x="0" y="0"/>
          <a:ext cx="0" cy="0"/>
          <a:chOff x="0" y="0"/>
          <a:chExt cx="0" cy="0"/>
        </a:xfrm>
      </p:grpSpPr>
      <p:sp>
        <p:nvSpPr>
          <p:cNvPr id="3626" name="Google Shape;3626;g240fdb1dee2_1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7" name="Google Shape;3627;g240fdb1dee2_1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 the next page, select “Forgot Password?”.</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5" name="Shape 3425"/>
        <p:cNvGrpSpPr/>
        <p:nvPr/>
      </p:nvGrpSpPr>
      <p:grpSpPr>
        <a:xfrm>
          <a:off x="0" y="0"/>
          <a:ext cx="0" cy="0"/>
          <a:chOff x="0" y="0"/>
          <a:chExt cx="0" cy="0"/>
        </a:xfrm>
      </p:grpSpPr>
      <p:sp>
        <p:nvSpPr>
          <p:cNvPr id="3426" name="Google Shape;3426;g240fdb1dee2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7" name="Google Shape;3427;g240fdb1dee2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Hello everyone, and welcome to your post-enrollment webinar, </a:t>
            </a:r>
            <a:r>
              <a:rPr b="1" lang="en" sz="1400">
                <a:solidFill>
                  <a:schemeClr val="dk1"/>
                </a:solidFill>
                <a:latin typeface="Open Sans"/>
                <a:ea typeface="Open Sans"/>
                <a:cs typeface="Open Sans"/>
                <a:sym typeface="Open Sans"/>
              </a:rPr>
              <a:t>Getting started with your online account and mobile application</a:t>
            </a:r>
            <a:r>
              <a:rPr lang="en" sz="1400">
                <a:solidFill>
                  <a:schemeClr val="dk1"/>
                </a:solidFill>
                <a:latin typeface="Open Sans"/>
                <a:ea typeface="Open Sans"/>
                <a:cs typeface="Open Sans"/>
                <a:sym typeface="Open Sans"/>
              </a:rPr>
              <a:t>, presented by WEX.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br>
              <a:rPr lang="en" sz="1400">
                <a:solidFill>
                  <a:schemeClr val="dk1"/>
                </a:solidFill>
                <a:latin typeface="Open Sans"/>
                <a:ea typeface="Open Sans"/>
                <a:cs typeface="Open Sans"/>
                <a:sym typeface="Open Sans"/>
              </a:rPr>
            </a:br>
            <a:r>
              <a:rPr lang="en" sz="1400">
                <a:solidFill>
                  <a:schemeClr val="dk1"/>
                </a:solidFill>
                <a:latin typeface="Open Sans"/>
                <a:ea typeface="Open Sans"/>
                <a:cs typeface="Open Sans"/>
                <a:sym typeface="Open Sans"/>
              </a:rPr>
              <a:t>My name is ____________ and I am happy to be here with you today </a:t>
            </a:r>
            <a:r>
              <a:rPr b="1" lang="en" sz="1400">
                <a:solidFill>
                  <a:srgbClr val="231F20"/>
                </a:solidFill>
                <a:latin typeface="Open Sans"/>
                <a:ea typeface="Open Sans"/>
                <a:cs typeface="Open Sans"/>
                <a:sym typeface="Open Sans"/>
              </a:rPr>
              <a:t>as we go through how to get started in your WEX benefits online account.</a:t>
            </a:r>
            <a:endParaRPr b="1"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Before we begin, I’d like to quickly mention- as we ask you to participate throughout the presentation, please keep in mind this is a live webinar in a group setting so we are unable to answer any questions regarding specific individual situations to protect your privacy. We are happy to answer any general questions you may have, and will be sure to provide you with our Participant Services Team contact information as well, as they are able to dig in further and help you with any specific or more confidential questions you may have.  With that - let’s get started!</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2" name="Shape 3632"/>
        <p:cNvGrpSpPr/>
        <p:nvPr/>
      </p:nvGrpSpPr>
      <p:grpSpPr>
        <a:xfrm>
          <a:off x="0" y="0"/>
          <a:ext cx="0" cy="0"/>
          <a:chOff x="0" y="0"/>
          <a:chExt cx="0" cy="0"/>
        </a:xfrm>
      </p:grpSpPr>
      <p:sp>
        <p:nvSpPr>
          <p:cNvPr id="3633" name="Google Shape;3633;g240fdb1dee2_1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4" name="Google Shape;3634;g240fdb1dee2_1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Enter the appropriate information in the required fields.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8" name="Shape 3638"/>
        <p:cNvGrpSpPr/>
        <p:nvPr/>
      </p:nvGrpSpPr>
      <p:grpSpPr>
        <a:xfrm>
          <a:off x="0" y="0"/>
          <a:ext cx="0" cy="0"/>
          <a:chOff x="0" y="0"/>
          <a:chExt cx="0" cy="0"/>
        </a:xfrm>
      </p:grpSpPr>
      <p:sp>
        <p:nvSpPr>
          <p:cNvPr id="3639" name="Google Shape;3639;g240fdb1dee2_1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0" name="Google Shape;3640;g240fdb1dee2_1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the method you would prefer to receive your passcode, this could be text message or email.</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It is important to know that in order to select either option, you must already have that information on file with WEX.</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a:solidFill>
                <a:schemeClr val="dk1"/>
              </a:solidFill>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6" name="Shape 3646"/>
        <p:cNvGrpSpPr/>
        <p:nvPr/>
      </p:nvGrpSpPr>
      <p:grpSpPr>
        <a:xfrm>
          <a:off x="0" y="0"/>
          <a:ext cx="0" cy="0"/>
          <a:chOff x="0" y="0"/>
          <a:chExt cx="0" cy="0"/>
        </a:xfrm>
      </p:grpSpPr>
      <p:sp>
        <p:nvSpPr>
          <p:cNvPr id="3647" name="Google Shape;3647;g240fdb1dee2_1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8" name="Google Shape;3648;g240fdb1dee2_1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Once you receive your verification passcode via text or email, enter the passcode and select “Next.”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route you to continue the password reset process.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2" name="Shape 3652"/>
        <p:cNvGrpSpPr/>
        <p:nvPr/>
      </p:nvGrpSpPr>
      <p:grpSpPr>
        <a:xfrm>
          <a:off x="0" y="0"/>
          <a:ext cx="0" cy="0"/>
          <a:chOff x="0" y="0"/>
          <a:chExt cx="0" cy="0"/>
        </a:xfrm>
      </p:grpSpPr>
      <p:sp>
        <p:nvSpPr>
          <p:cNvPr id="3653" name="Google Shape;3653;g240fdb1dee2_1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4" name="Google Shape;3654;g240fdb1dee2_1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be asked to answer a security question or provide the last six digits of your benefits debit card.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8" name="Shape 3658"/>
        <p:cNvGrpSpPr/>
        <p:nvPr/>
      </p:nvGrpSpPr>
      <p:grpSpPr>
        <a:xfrm>
          <a:off x="0" y="0"/>
          <a:ext cx="0" cy="0"/>
          <a:chOff x="0" y="0"/>
          <a:chExt cx="0" cy="0"/>
        </a:xfrm>
      </p:grpSpPr>
      <p:sp>
        <p:nvSpPr>
          <p:cNvPr id="3659" name="Google Shape;3659;g240fdb1dee2_1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0" name="Google Shape;3660;g240fdb1dee2_1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 the next page, you’ll be asked to create a new password.  Following the password guidelines, create a new password.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4" name="Shape 3664"/>
        <p:cNvGrpSpPr/>
        <p:nvPr/>
      </p:nvGrpSpPr>
      <p:grpSpPr>
        <a:xfrm>
          <a:off x="0" y="0"/>
          <a:ext cx="0" cy="0"/>
          <a:chOff x="0" y="0"/>
          <a:chExt cx="0" cy="0"/>
        </a:xfrm>
      </p:grpSpPr>
      <p:sp>
        <p:nvSpPr>
          <p:cNvPr id="3665" name="Google Shape;3665;g240fdb1dee2_1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6" name="Google Shape;3666;g240fdb1dee2_1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receive a message confirming that your password has been changed.</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“Login” to use your new password.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0" name="Shape 3670"/>
        <p:cNvGrpSpPr/>
        <p:nvPr/>
      </p:nvGrpSpPr>
      <p:grpSpPr>
        <a:xfrm>
          <a:off x="0" y="0"/>
          <a:ext cx="0" cy="0"/>
          <a:chOff x="0" y="0"/>
          <a:chExt cx="0" cy="0"/>
        </a:xfrm>
      </p:grpSpPr>
      <p:sp>
        <p:nvSpPr>
          <p:cNvPr id="3671" name="Google Shape;3671;g240fdb1dee2_1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2" name="Google Shape;3672;g240fdb1dee2_1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now be able to log in using your new password.</a:t>
            </a:r>
            <a:endParaRPr>
              <a:solidFill>
                <a:schemeClr val="dk1"/>
              </a:solidFill>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7" name="Shape 3677"/>
        <p:cNvGrpSpPr/>
        <p:nvPr/>
      </p:nvGrpSpPr>
      <p:grpSpPr>
        <a:xfrm>
          <a:off x="0" y="0"/>
          <a:ext cx="0" cy="0"/>
          <a:chOff x="0" y="0"/>
          <a:chExt cx="0" cy="0"/>
        </a:xfrm>
      </p:grpSpPr>
      <p:sp>
        <p:nvSpPr>
          <p:cNvPr id="3678" name="Google Shape;3678;g240fdb1dee2_1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9" name="Google Shape;3679;g240fdb1dee2_1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Now I’d like us to discuss how to Navigate your online account.</a:t>
            </a:r>
            <a:endParaRPr b="1" sz="1200"/>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4" name="Shape 3684"/>
        <p:cNvGrpSpPr/>
        <p:nvPr/>
      </p:nvGrpSpPr>
      <p:grpSpPr>
        <a:xfrm>
          <a:off x="0" y="0"/>
          <a:ext cx="0" cy="0"/>
          <a:chOff x="0" y="0"/>
          <a:chExt cx="0" cy="0"/>
        </a:xfrm>
      </p:grpSpPr>
      <p:sp>
        <p:nvSpPr>
          <p:cNvPr id="3685" name="Google Shape;3685;g240fdb1dee2_1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6" name="Google Shape;3686;g240fdb1dee2_1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navigate your account, select your name along the bar at the top of the screen. This will open your profile menu.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8" name="Shape 3708"/>
        <p:cNvGrpSpPr/>
        <p:nvPr/>
      </p:nvGrpSpPr>
      <p:grpSpPr>
        <a:xfrm>
          <a:off x="0" y="0"/>
          <a:ext cx="0" cy="0"/>
          <a:chOff x="0" y="0"/>
          <a:chExt cx="0" cy="0"/>
        </a:xfrm>
      </p:grpSpPr>
      <p:sp>
        <p:nvSpPr>
          <p:cNvPr id="3709" name="Google Shape;3709;g240fdb1dee2_1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0" name="Google Shape;3710;g240fdb1dee2_1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Your profile menu allows you to: review personal demographic information, add dependents, authorized representatives and direct deposit information, order additional or replacement benefits debit cards, and update login information.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1" name="Shape 3431"/>
        <p:cNvGrpSpPr/>
        <p:nvPr/>
      </p:nvGrpSpPr>
      <p:grpSpPr>
        <a:xfrm>
          <a:off x="0" y="0"/>
          <a:ext cx="0" cy="0"/>
          <a:chOff x="0" y="0"/>
          <a:chExt cx="0" cy="0"/>
        </a:xfrm>
      </p:grpSpPr>
      <p:sp>
        <p:nvSpPr>
          <p:cNvPr id="3432" name="Google Shape;3432;g240fdb1dee2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3" name="Google Shape;3433;g240fdb1dee2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latin typeface="Open Sans"/>
                <a:ea typeface="Open Sans"/>
                <a:cs typeface="Open Sans"/>
                <a:sym typeface="Open Sans"/>
              </a:rPr>
              <a:t>***If slides are removed from the deck, please remember to remove that task from this slide image and text*** </a:t>
            </a:r>
            <a:endParaRPr b="1" i="1"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rPr lang="en" sz="1400">
                <a:latin typeface="Open Sans"/>
                <a:ea typeface="Open Sans"/>
                <a:cs typeface="Open Sans"/>
                <a:sym typeface="Open Sans"/>
              </a:rPr>
              <a:t>During our time together, we will be covering how to:</a:t>
            </a:r>
            <a:endParaRPr sz="1400">
              <a:latin typeface="Open Sans"/>
              <a:ea typeface="Open Sans"/>
              <a:cs typeface="Open Sans"/>
              <a:sym typeface="Open Sans"/>
            </a:endParaRPr>
          </a:p>
          <a:p>
            <a:pPr indent="0" lvl="0" marL="457200" rtl="0" algn="l">
              <a:spcBef>
                <a:spcPts val="0"/>
              </a:spcBef>
              <a:spcAft>
                <a:spcPts val="0"/>
              </a:spcAft>
              <a:buNone/>
            </a:pPr>
            <a:r>
              <a:rPr lang="en" sz="1400">
                <a:latin typeface="Open Sans"/>
                <a:ea typeface="Open Sans"/>
                <a:cs typeface="Open Sans"/>
                <a:sym typeface="Open Sans"/>
              </a:rPr>
              <a:t> </a:t>
            </a:r>
            <a:endParaRPr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sz="1400">
                <a:latin typeface="Open Sans"/>
                <a:ea typeface="Open Sans"/>
                <a:cs typeface="Open Sans"/>
                <a:sym typeface="Open Sans"/>
              </a:rPr>
              <a:t>Set up your online account </a:t>
            </a:r>
            <a:endParaRPr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sz="1400">
                <a:latin typeface="Open Sans"/>
                <a:ea typeface="Open Sans"/>
                <a:cs typeface="Open Sans"/>
                <a:sym typeface="Open Sans"/>
              </a:rPr>
              <a:t>Reset your password in your online account</a:t>
            </a:r>
            <a:endParaRPr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sz="1400">
                <a:latin typeface="Open Sans"/>
                <a:ea typeface="Open Sans"/>
                <a:cs typeface="Open Sans"/>
                <a:sym typeface="Open Sans"/>
              </a:rPr>
              <a:t>Navigate your online account</a:t>
            </a:r>
            <a:endParaRPr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sz="1400">
                <a:latin typeface="Open Sans"/>
                <a:ea typeface="Open Sans"/>
                <a:cs typeface="Open Sans"/>
                <a:sym typeface="Open Sans"/>
              </a:rPr>
              <a:t>Set up direct deposit </a:t>
            </a:r>
            <a:endParaRPr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sz="1400">
                <a:latin typeface="Open Sans"/>
                <a:ea typeface="Open Sans"/>
                <a:cs typeface="Open Sans"/>
                <a:sym typeface="Open Sans"/>
              </a:rPr>
              <a:t>Set up your benefits mobile app </a:t>
            </a:r>
            <a:endParaRPr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sz="1400">
                <a:latin typeface="Open Sans"/>
                <a:ea typeface="Open Sans"/>
                <a:cs typeface="Open Sans"/>
                <a:sym typeface="Open Sans"/>
              </a:rPr>
              <a:t>Reset your username and password in the mobile app </a:t>
            </a:r>
            <a:endParaRPr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sz="1400">
                <a:latin typeface="Open Sans"/>
                <a:ea typeface="Open Sans"/>
                <a:cs typeface="Open Sans"/>
                <a:sym typeface="Open Sans"/>
              </a:rPr>
              <a:t>And Access the Knowledgebase from your mobile or online account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As we go through, you may notice your online account or mobile app looks slightly different than those showing on the screen, depending on the plan or plan(s) you’re enrolled in, OR slight platform updates. </a:t>
            </a:r>
            <a:endParaRPr sz="1400">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7" name="Shape 3717"/>
        <p:cNvGrpSpPr/>
        <p:nvPr/>
      </p:nvGrpSpPr>
      <p:grpSpPr>
        <a:xfrm>
          <a:off x="0" y="0"/>
          <a:ext cx="0" cy="0"/>
          <a:chOff x="0" y="0"/>
          <a:chExt cx="0" cy="0"/>
        </a:xfrm>
      </p:grpSpPr>
      <p:sp>
        <p:nvSpPr>
          <p:cNvPr id="3718" name="Google Shape;3718;g240fdb1dee2_1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9" name="Google Shape;3719;g240fdb1dee2_1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The “Home” tab contains lots of useful information.</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Clr>
                <a:schemeClr val="dk1"/>
              </a:buClr>
              <a:buSzPts val="1100"/>
              <a:buFont typeface="Arial"/>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8" name="Shape 3728"/>
        <p:cNvGrpSpPr/>
        <p:nvPr/>
      </p:nvGrpSpPr>
      <p:grpSpPr>
        <a:xfrm>
          <a:off x="0" y="0"/>
          <a:ext cx="0" cy="0"/>
          <a:chOff x="0" y="0"/>
          <a:chExt cx="0" cy="0"/>
        </a:xfrm>
      </p:grpSpPr>
      <p:sp>
        <p:nvSpPr>
          <p:cNvPr id="3729" name="Google Shape;3729;g240fdb1dee2_1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0" name="Google Shape;3730;g240fdb1dee2_1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“I Want To” menu, on the Home Tab, allows you to access quick buttons for common tasks such as filing a claim and managing HSA expenses and investments, if applicable, and get answers to your questions. You can access this menu from every tab in your online account.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3" name="Shape 3753"/>
        <p:cNvGrpSpPr/>
        <p:nvPr/>
      </p:nvGrpSpPr>
      <p:grpSpPr>
        <a:xfrm>
          <a:off x="0" y="0"/>
          <a:ext cx="0" cy="0"/>
          <a:chOff x="0" y="0"/>
          <a:chExt cx="0" cy="0"/>
        </a:xfrm>
      </p:grpSpPr>
      <p:sp>
        <p:nvSpPr>
          <p:cNvPr id="3754" name="Google Shape;3754;g240fdb1dee2_1_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5" name="Google Shape;3755;g240fdb1dee2_1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may also review any actions needed under the “Tasks” bar…</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8" name="Shape 3778"/>
        <p:cNvGrpSpPr/>
        <p:nvPr/>
      </p:nvGrpSpPr>
      <p:grpSpPr>
        <a:xfrm>
          <a:off x="0" y="0"/>
          <a:ext cx="0" cy="0"/>
          <a:chOff x="0" y="0"/>
          <a:chExt cx="0" cy="0"/>
        </a:xfrm>
      </p:grpSpPr>
      <p:sp>
        <p:nvSpPr>
          <p:cNvPr id="3779" name="Google Shape;3779;g240fdb1dee2_1_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0" name="Google Shape;3780;g240fdb1dee2_1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…view your available balance under the “Accounts” bar…</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6" name="Shape 3786"/>
        <p:cNvGrpSpPr/>
        <p:nvPr/>
      </p:nvGrpSpPr>
      <p:grpSpPr>
        <a:xfrm>
          <a:off x="0" y="0"/>
          <a:ext cx="0" cy="0"/>
          <a:chOff x="0" y="0"/>
          <a:chExt cx="0" cy="0"/>
        </a:xfrm>
      </p:grpSpPr>
      <p:sp>
        <p:nvSpPr>
          <p:cNvPr id="3787" name="Google Shape;3787;g240fdb1dee2_1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8" name="Google Shape;3788;g240fdb1dee2_1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 and check your transaction history under the “Recent Transactions” bar.</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0" name="Shape 3810"/>
        <p:cNvGrpSpPr/>
        <p:nvPr/>
      </p:nvGrpSpPr>
      <p:grpSpPr>
        <a:xfrm>
          <a:off x="0" y="0"/>
          <a:ext cx="0" cy="0"/>
          <a:chOff x="0" y="0"/>
          <a:chExt cx="0" cy="0"/>
        </a:xfrm>
      </p:grpSpPr>
      <p:sp>
        <p:nvSpPr>
          <p:cNvPr id="3811" name="Google Shape;3811;g240fdb1dee2_1_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2" name="Google Shape;3812;g240fdb1dee2_1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“Accounts” tab allows you to review your account summary and claim details as well as look at payment history information and election or plan description details.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In the “Dashboard” section, you can access real-time data about your recent healthcare expenses.  If you’re enrolled in a health savings account, or HSA, you can also make investment selections here.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3" name="Shape 3823"/>
        <p:cNvGrpSpPr/>
        <p:nvPr/>
      </p:nvGrpSpPr>
      <p:grpSpPr>
        <a:xfrm>
          <a:off x="0" y="0"/>
          <a:ext cx="0" cy="0"/>
          <a:chOff x="0" y="0"/>
          <a:chExt cx="0" cy="0"/>
        </a:xfrm>
      </p:grpSpPr>
      <p:sp>
        <p:nvSpPr>
          <p:cNvPr id="3824" name="Google Shape;3824;g240fdb1dee2_1_5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5" name="Google Shape;3825;g240fdb1dee2_1_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“Videos and Forms” tab will allow you to view videos, forms, and links applicable to your account.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5" name="Shape 3835"/>
        <p:cNvGrpSpPr/>
        <p:nvPr/>
      </p:nvGrpSpPr>
      <p:grpSpPr>
        <a:xfrm>
          <a:off x="0" y="0"/>
          <a:ext cx="0" cy="0"/>
          <a:chOff x="0" y="0"/>
          <a:chExt cx="0" cy="0"/>
        </a:xfrm>
      </p:grpSpPr>
      <p:sp>
        <p:nvSpPr>
          <p:cNvPr id="3836" name="Google Shape;3836;g240fdb1dee2_1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7" name="Google Shape;3837;g240fdb1dee2_1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“Message Center” tab allows you to locate account statements, receipt reminders, and advice of deposit and HSA tax documents, if applicable.</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4" name="Shape 3844"/>
        <p:cNvGrpSpPr/>
        <p:nvPr/>
      </p:nvGrpSpPr>
      <p:grpSpPr>
        <a:xfrm>
          <a:off x="0" y="0"/>
          <a:ext cx="0" cy="0"/>
          <a:chOff x="0" y="0"/>
          <a:chExt cx="0" cy="0"/>
        </a:xfrm>
      </p:grpSpPr>
      <p:sp>
        <p:nvSpPr>
          <p:cNvPr id="3845" name="Google Shape;3845;g240fdb1dee2_1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6" name="Google Shape;3846;g240fdb1dee2_1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can also update your notification preferences to opt in or out of certain text and email alerts.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5" name="Shape 3855"/>
        <p:cNvGrpSpPr/>
        <p:nvPr/>
      </p:nvGrpSpPr>
      <p:grpSpPr>
        <a:xfrm>
          <a:off x="0" y="0"/>
          <a:ext cx="0" cy="0"/>
          <a:chOff x="0" y="0"/>
          <a:chExt cx="0" cy="0"/>
        </a:xfrm>
      </p:grpSpPr>
      <p:sp>
        <p:nvSpPr>
          <p:cNvPr id="3856" name="Google Shape;3856;g240fdb1dee2_1_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7" name="Google Shape;3857;g240fdb1dee2_1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Let’s now talk about how to set up direct deposit.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1" name="Shape 3461"/>
        <p:cNvGrpSpPr/>
        <p:nvPr/>
      </p:nvGrpSpPr>
      <p:grpSpPr>
        <a:xfrm>
          <a:off x="0" y="0"/>
          <a:ext cx="0" cy="0"/>
          <a:chOff x="0" y="0"/>
          <a:chExt cx="0" cy="0"/>
        </a:xfrm>
      </p:grpSpPr>
      <p:sp>
        <p:nvSpPr>
          <p:cNvPr id="3462" name="Google Shape;3462;g27eeb1b02b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3" name="Google Shape;3463;g27eeb1b02b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First things first, how to set up your online account.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0" name="Shape 3860"/>
        <p:cNvGrpSpPr/>
        <p:nvPr/>
      </p:nvGrpSpPr>
      <p:grpSpPr>
        <a:xfrm>
          <a:off x="0" y="0"/>
          <a:ext cx="0" cy="0"/>
          <a:chOff x="0" y="0"/>
          <a:chExt cx="0" cy="0"/>
        </a:xfrm>
      </p:grpSpPr>
      <p:sp>
        <p:nvSpPr>
          <p:cNvPr id="3861" name="Google Shape;3861;g240fdb1dee2_1_5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2" name="Google Shape;3862;g240fdb1dee2_1_5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set up direct deposit, navigate to the “Accounts” tab in your online account.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7" name="Shape 3867"/>
        <p:cNvGrpSpPr/>
        <p:nvPr/>
      </p:nvGrpSpPr>
      <p:grpSpPr>
        <a:xfrm>
          <a:off x="0" y="0"/>
          <a:ext cx="0" cy="0"/>
          <a:chOff x="0" y="0"/>
          <a:chExt cx="0" cy="0"/>
        </a:xfrm>
      </p:grpSpPr>
      <p:sp>
        <p:nvSpPr>
          <p:cNvPr id="3868" name="Google Shape;3868;g240fdb1dee2_1_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9" name="Google Shape;3869;g240fdb1dee2_1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“Accounts” to open the menu.  Under “Profile,” select “Banking/Cards.”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5" name="Shape 3875"/>
        <p:cNvGrpSpPr/>
        <p:nvPr/>
      </p:nvGrpSpPr>
      <p:grpSpPr>
        <a:xfrm>
          <a:off x="0" y="0"/>
          <a:ext cx="0" cy="0"/>
          <a:chOff x="0" y="0"/>
          <a:chExt cx="0" cy="0"/>
        </a:xfrm>
      </p:grpSpPr>
      <p:sp>
        <p:nvSpPr>
          <p:cNvPr id="3876" name="Google Shape;3876;g240fdb1dee2_1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7" name="Google Shape;3877;g240fdb1dee2_1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route you to a page to view your banking and card information.  Within the “Bank Accounts” bar, select “Add Bank Account.”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2" name="Shape 3882"/>
        <p:cNvGrpSpPr/>
        <p:nvPr/>
      </p:nvGrpSpPr>
      <p:grpSpPr>
        <a:xfrm>
          <a:off x="0" y="0"/>
          <a:ext cx="0" cy="0"/>
          <a:chOff x="0" y="0"/>
          <a:chExt cx="0" cy="0"/>
        </a:xfrm>
      </p:grpSpPr>
      <p:sp>
        <p:nvSpPr>
          <p:cNvPr id="3883" name="Google Shape;3883;g240fdb1dee2_1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4" name="Google Shape;3884;g240fdb1dee2_1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be asked for your bank account information. Provide your information in the required fields.</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“Submit.”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1" name="Shape 3891"/>
        <p:cNvGrpSpPr/>
        <p:nvPr/>
      </p:nvGrpSpPr>
      <p:grpSpPr>
        <a:xfrm>
          <a:off x="0" y="0"/>
          <a:ext cx="0" cy="0"/>
          <a:chOff x="0" y="0"/>
          <a:chExt cx="0" cy="0"/>
        </a:xfrm>
      </p:grpSpPr>
      <p:sp>
        <p:nvSpPr>
          <p:cNvPr id="3892" name="Google Shape;3892;g240fdb1dee2_1_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3" name="Google Shape;3893;g240fdb1dee2_1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In the following window, select the plan in which you’d like to update your payment method to direct deposit.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“Submit.”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7" name="Shape 3897"/>
        <p:cNvGrpSpPr/>
        <p:nvPr/>
      </p:nvGrpSpPr>
      <p:grpSpPr>
        <a:xfrm>
          <a:off x="0" y="0"/>
          <a:ext cx="0" cy="0"/>
          <a:chOff x="0" y="0"/>
          <a:chExt cx="0" cy="0"/>
        </a:xfrm>
      </p:grpSpPr>
      <p:sp>
        <p:nvSpPr>
          <p:cNvPr id="3898" name="Google Shape;3898;g240fdb1dee2_1_5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9" name="Google Shape;3899;g240fdb1dee2_1_5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Your bank account information will now reflect the bank account you added for direct deposit.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3" name="Shape 3903"/>
        <p:cNvGrpSpPr/>
        <p:nvPr/>
      </p:nvGrpSpPr>
      <p:grpSpPr>
        <a:xfrm>
          <a:off x="0" y="0"/>
          <a:ext cx="0" cy="0"/>
          <a:chOff x="0" y="0"/>
          <a:chExt cx="0" cy="0"/>
        </a:xfrm>
      </p:grpSpPr>
      <p:sp>
        <p:nvSpPr>
          <p:cNvPr id="3904" name="Google Shape;3904;g240fdb1dee2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5" name="Google Shape;3905;g240fdb1dee2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Now for quick easy access to your online account, we have the WEX benefits mobile app, allowing you to view account information and complete tasks right from your phone.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2" name="Shape 3912"/>
        <p:cNvGrpSpPr/>
        <p:nvPr/>
      </p:nvGrpSpPr>
      <p:grpSpPr>
        <a:xfrm>
          <a:off x="0" y="0"/>
          <a:ext cx="0" cy="0"/>
          <a:chOff x="0" y="0"/>
          <a:chExt cx="0" cy="0"/>
        </a:xfrm>
      </p:grpSpPr>
      <p:sp>
        <p:nvSpPr>
          <p:cNvPr id="3913" name="Google Shape;3913;g240fdb1dee2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4" name="Google Shape;3914;g240fdb1dee2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set up the benefits mobile app, first download the Benefits by WEX app from your phone’s online store.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What happens next depends on if you’ve already set up your online account. If you have, w</a:t>
            </a:r>
            <a:r>
              <a:rPr lang="en" sz="1400">
                <a:solidFill>
                  <a:srgbClr val="231F20"/>
                </a:solidFill>
                <a:latin typeface="Open Sans"/>
                <a:ea typeface="Open Sans"/>
                <a:cs typeface="Open Sans"/>
                <a:sym typeface="Open Sans"/>
              </a:rPr>
              <a:t>hen you open your app for the first time, </a:t>
            </a:r>
            <a:r>
              <a:rPr lang="en" sz="1400">
                <a:solidFill>
                  <a:srgbClr val="231F20"/>
                </a:solidFill>
                <a:latin typeface="Open Sans"/>
                <a:ea typeface="Open Sans"/>
                <a:cs typeface="Open Sans"/>
                <a:sym typeface="Open Sans"/>
              </a:rPr>
              <a:t>you’ll need to provide your username and password previously set up for your online account. For subsequent logins, you can use your username and password, or fingerprint or face ID if available on </a:t>
            </a:r>
            <a:r>
              <a:rPr lang="en" sz="1400">
                <a:solidFill>
                  <a:srgbClr val="231F20"/>
                </a:solidFill>
                <a:latin typeface="Open Sans"/>
                <a:ea typeface="Open Sans"/>
                <a:cs typeface="Open Sans"/>
                <a:sym typeface="Open Sans"/>
              </a:rPr>
              <a:t>your</a:t>
            </a:r>
            <a:r>
              <a:rPr lang="en" sz="1400">
                <a:solidFill>
                  <a:srgbClr val="231F20"/>
                </a:solidFill>
                <a:latin typeface="Open Sans"/>
                <a:ea typeface="Open Sans"/>
                <a:cs typeface="Open Sans"/>
                <a:sym typeface="Open Sans"/>
              </a:rPr>
              <a:t> device.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6" name="Shape 3926"/>
        <p:cNvGrpSpPr/>
        <p:nvPr/>
      </p:nvGrpSpPr>
      <p:grpSpPr>
        <a:xfrm>
          <a:off x="0" y="0"/>
          <a:ext cx="0" cy="0"/>
          <a:chOff x="0" y="0"/>
          <a:chExt cx="0" cy="0"/>
        </a:xfrm>
      </p:grpSpPr>
      <p:sp>
        <p:nvSpPr>
          <p:cNvPr id="3927" name="Google Shape;3927;g240fdb1dee2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8" name="Google Shape;3928;g240fdb1dee2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you have not already set up your online account, you’ll need to complete the following steps.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Open the app and select “New User? Find your account.” </a:t>
            </a:r>
            <a:r>
              <a:rPr lang="en" sz="1400">
                <a:solidFill>
                  <a:srgbClr val="231F20"/>
                </a:solidFill>
                <a:latin typeface="Open Sans"/>
                <a:ea typeface="Open Sans"/>
                <a:cs typeface="Open Sans"/>
                <a:sym typeface="Open Sans"/>
              </a:rPr>
              <a:t>Please keep  in mind that you must have an email address on file.</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3" name="Shape 3943"/>
        <p:cNvGrpSpPr/>
        <p:nvPr/>
      </p:nvGrpSpPr>
      <p:grpSpPr>
        <a:xfrm>
          <a:off x="0" y="0"/>
          <a:ext cx="0" cy="0"/>
          <a:chOff x="0" y="0"/>
          <a:chExt cx="0" cy="0"/>
        </a:xfrm>
      </p:grpSpPr>
      <p:sp>
        <p:nvSpPr>
          <p:cNvPr id="3944" name="Google Shape;3944;g240fdb1dee2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5" name="Google Shape;3945;g240fdb1dee2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be asked to provide information.  Complete the required fields.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9" name="Shape 3469"/>
        <p:cNvGrpSpPr/>
        <p:nvPr/>
      </p:nvGrpSpPr>
      <p:grpSpPr>
        <a:xfrm>
          <a:off x="0" y="0"/>
          <a:ext cx="0" cy="0"/>
          <a:chOff x="0" y="0"/>
          <a:chExt cx="0" cy="0"/>
        </a:xfrm>
      </p:grpSpPr>
      <p:sp>
        <p:nvSpPr>
          <p:cNvPr id="3470" name="Google Shape;3470;g27eeb1b02b2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1" name="Google Shape;3471;g27eeb1b02b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To set up your online account,  you’ll first need to navigate to the login page. To do this, go to wexinc.com, then select “Login” at the top of the page, as shown here.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7" name="Shape 3957"/>
        <p:cNvGrpSpPr/>
        <p:nvPr/>
      </p:nvGrpSpPr>
      <p:grpSpPr>
        <a:xfrm>
          <a:off x="0" y="0"/>
          <a:ext cx="0" cy="0"/>
          <a:chOff x="0" y="0"/>
          <a:chExt cx="0" cy="0"/>
        </a:xfrm>
      </p:grpSpPr>
      <p:sp>
        <p:nvSpPr>
          <p:cNvPr id="3958" name="Google Shape;3958;g240fdb1dee2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9" name="Google Shape;3959;g240fdb1dee2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 temporary password will be sent to your email. Enter the temporary password in the required field.</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2" name="Shape 3972"/>
        <p:cNvGrpSpPr/>
        <p:nvPr/>
      </p:nvGrpSpPr>
      <p:grpSpPr>
        <a:xfrm>
          <a:off x="0" y="0"/>
          <a:ext cx="0" cy="0"/>
          <a:chOff x="0" y="0"/>
          <a:chExt cx="0" cy="0"/>
        </a:xfrm>
      </p:grpSpPr>
      <p:sp>
        <p:nvSpPr>
          <p:cNvPr id="3973" name="Google Shape;3973;g240fdb1dee2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4" name="Google Shape;3974;g240fdb1dee2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be asked to set up five security questions.</a:t>
            </a:r>
            <a:r>
              <a:rPr lang="en" sz="1200">
                <a:solidFill>
                  <a:schemeClr val="dk1"/>
                </a:solidFill>
                <a:latin typeface="Times New Roman"/>
                <a:ea typeface="Times New Roman"/>
                <a:cs typeface="Times New Roman"/>
                <a:sym typeface="Times New Roman"/>
              </a:rPr>
              <a:t>  </a:t>
            </a:r>
            <a:r>
              <a:rPr lang="en" sz="1400">
                <a:solidFill>
                  <a:srgbClr val="231F20"/>
                </a:solidFill>
                <a:latin typeface="Open Sans"/>
                <a:ea typeface="Open Sans"/>
                <a:cs typeface="Open Sans"/>
                <a:sym typeface="Open Sans"/>
              </a:rPr>
              <a:t>Set up your security questions in the required fields.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Clr>
                <a:schemeClr val="dk1"/>
              </a:buClr>
              <a:buSzPts val="1100"/>
              <a:buFont typeface="Arial"/>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6" name="Shape 3996"/>
        <p:cNvGrpSpPr/>
        <p:nvPr/>
      </p:nvGrpSpPr>
      <p:grpSpPr>
        <a:xfrm>
          <a:off x="0" y="0"/>
          <a:ext cx="0" cy="0"/>
          <a:chOff x="0" y="0"/>
          <a:chExt cx="0" cy="0"/>
        </a:xfrm>
      </p:grpSpPr>
      <p:sp>
        <p:nvSpPr>
          <p:cNvPr id="3997" name="Google Shape;3997;g240fdb1dee2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8" name="Google Shape;3998;g240fdb1dee2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Lastly, you will need to set up your username and password. Enter your desired username and password in the required fields.</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0" name="Shape 4010"/>
        <p:cNvGrpSpPr/>
        <p:nvPr/>
      </p:nvGrpSpPr>
      <p:grpSpPr>
        <a:xfrm>
          <a:off x="0" y="0"/>
          <a:ext cx="0" cy="0"/>
          <a:chOff x="0" y="0"/>
          <a:chExt cx="0" cy="0"/>
        </a:xfrm>
      </p:grpSpPr>
      <p:sp>
        <p:nvSpPr>
          <p:cNvPr id="4011" name="Google Shape;4011;g240fdb1dee2_1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2" name="Google Shape;4012;g240fdb1dee2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receive a message confirming that your password has been successfully updated.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“Done” to begin using the benefits mobile app.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4" name="Shape 4024"/>
        <p:cNvGrpSpPr/>
        <p:nvPr/>
      </p:nvGrpSpPr>
      <p:grpSpPr>
        <a:xfrm>
          <a:off x="0" y="0"/>
          <a:ext cx="0" cy="0"/>
          <a:chOff x="0" y="0"/>
          <a:chExt cx="0" cy="0"/>
        </a:xfrm>
      </p:grpSpPr>
      <p:sp>
        <p:nvSpPr>
          <p:cNvPr id="4025" name="Google Shape;4025;g240fdb1dee2_1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6" name="Google Shape;4026;g240fdb1dee2_1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Next, let’s look at how you can reset both your username and password in the WEX Benefits mobile app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3" name="Shape 4033"/>
        <p:cNvGrpSpPr/>
        <p:nvPr/>
      </p:nvGrpSpPr>
      <p:grpSpPr>
        <a:xfrm>
          <a:off x="0" y="0"/>
          <a:ext cx="0" cy="0"/>
          <a:chOff x="0" y="0"/>
          <a:chExt cx="0" cy="0"/>
        </a:xfrm>
      </p:grpSpPr>
      <p:sp>
        <p:nvSpPr>
          <p:cNvPr id="4034" name="Google Shape;4034;g240fdb1dee2_1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5" name="Google Shape;4035;g240fdb1dee2_1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retrieve your username in the benefits mobile app, select “Forgot username or password?”</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5" name="Shape 4045"/>
        <p:cNvGrpSpPr/>
        <p:nvPr/>
      </p:nvGrpSpPr>
      <p:grpSpPr>
        <a:xfrm>
          <a:off x="0" y="0"/>
          <a:ext cx="0" cy="0"/>
          <a:chOff x="0" y="0"/>
          <a:chExt cx="0" cy="0"/>
        </a:xfrm>
      </p:grpSpPr>
      <p:sp>
        <p:nvSpPr>
          <p:cNvPr id="4046" name="Google Shape;4046;g240fdb1dee2_1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7" name="Google Shape;4047;g240fdb1dee2_1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 the next page, select “Forgot Username?”</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7" name="Shape 4057"/>
        <p:cNvGrpSpPr/>
        <p:nvPr/>
      </p:nvGrpSpPr>
      <p:grpSpPr>
        <a:xfrm>
          <a:off x="0" y="0"/>
          <a:ext cx="0" cy="0"/>
          <a:chOff x="0" y="0"/>
          <a:chExt cx="0" cy="0"/>
        </a:xfrm>
      </p:grpSpPr>
      <p:sp>
        <p:nvSpPr>
          <p:cNvPr id="4058" name="Google Shape;4058;g240fdb1dee2_1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9" name="Google Shape;4059;g240fdb1dee2_1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Provide your email address and full name in the required fields.</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0" name="Shape 4070"/>
        <p:cNvGrpSpPr/>
        <p:nvPr/>
      </p:nvGrpSpPr>
      <p:grpSpPr>
        <a:xfrm>
          <a:off x="0" y="0"/>
          <a:ext cx="0" cy="0"/>
          <a:chOff x="0" y="0"/>
          <a:chExt cx="0" cy="0"/>
        </a:xfrm>
      </p:grpSpPr>
      <p:sp>
        <p:nvSpPr>
          <p:cNvPr id="4071" name="Google Shape;4071;g240fdb1dee2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2" name="Google Shape;4072;g240fdb1dee2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be sent an email with your username.  Retrieve your username from the email and reopen the app.</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3" name="Shape 4083"/>
        <p:cNvGrpSpPr/>
        <p:nvPr/>
      </p:nvGrpSpPr>
      <p:grpSpPr>
        <a:xfrm>
          <a:off x="0" y="0"/>
          <a:ext cx="0" cy="0"/>
          <a:chOff x="0" y="0"/>
          <a:chExt cx="0" cy="0"/>
        </a:xfrm>
      </p:grpSpPr>
      <p:sp>
        <p:nvSpPr>
          <p:cNvPr id="4084" name="Google Shape;4084;g240fdb1dee2_1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5" name="Google Shape;4085;g240fdb1dee2_1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Using the username you retrieved from your email, you’ll now be able to log in.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6" name="Shape 3476"/>
        <p:cNvGrpSpPr/>
        <p:nvPr/>
      </p:nvGrpSpPr>
      <p:grpSpPr>
        <a:xfrm>
          <a:off x="0" y="0"/>
          <a:ext cx="0" cy="0"/>
          <a:chOff x="0" y="0"/>
          <a:chExt cx="0" cy="0"/>
        </a:xfrm>
      </p:grpSpPr>
      <p:sp>
        <p:nvSpPr>
          <p:cNvPr id="3477" name="Google Shape;3477;g27eeb1b02b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8" name="Google Shape;3478;g27eeb1b02b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Then select, “Benefits accounts”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4" name="Shape 4094"/>
        <p:cNvGrpSpPr/>
        <p:nvPr/>
      </p:nvGrpSpPr>
      <p:grpSpPr>
        <a:xfrm>
          <a:off x="0" y="0"/>
          <a:ext cx="0" cy="0"/>
          <a:chOff x="0" y="0"/>
          <a:chExt cx="0" cy="0"/>
        </a:xfrm>
      </p:grpSpPr>
      <p:sp>
        <p:nvSpPr>
          <p:cNvPr id="4095" name="Google Shape;4095;g240fdb1dee2_1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6" name="Google Shape;4096;g240fdb1dee2_1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reset your password in the benefits mobile app, select “Forgot username or password?”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7" name="Shape 4107"/>
        <p:cNvGrpSpPr/>
        <p:nvPr/>
      </p:nvGrpSpPr>
      <p:grpSpPr>
        <a:xfrm>
          <a:off x="0" y="0"/>
          <a:ext cx="0" cy="0"/>
          <a:chOff x="0" y="0"/>
          <a:chExt cx="0" cy="0"/>
        </a:xfrm>
      </p:grpSpPr>
      <p:sp>
        <p:nvSpPr>
          <p:cNvPr id="4108" name="Google Shape;4108;g240fdb1dee2_1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9" name="Google Shape;4109;g240fdb1dee2_1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 the next page, select “Forgot password?”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9" name="Shape 4119"/>
        <p:cNvGrpSpPr/>
        <p:nvPr/>
      </p:nvGrpSpPr>
      <p:grpSpPr>
        <a:xfrm>
          <a:off x="0" y="0"/>
          <a:ext cx="0" cy="0"/>
          <a:chOff x="0" y="0"/>
          <a:chExt cx="0" cy="0"/>
        </a:xfrm>
      </p:grpSpPr>
      <p:sp>
        <p:nvSpPr>
          <p:cNvPr id="4120" name="Google Shape;4120;g240fdb1dee2_1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1" name="Google Shape;4121;g240fdb1dee2_1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Provide your username and email in the required fields.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1" name="Shape 4131"/>
        <p:cNvGrpSpPr/>
        <p:nvPr/>
      </p:nvGrpSpPr>
      <p:grpSpPr>
        <a:xfrm>
          <a:off x="0" y="0"/>
          <a:ext cx="0" cy="0"/>
          <a:chOff x="0" y="0"/>
          <a:chExt cx="0" cy="0"/>
        </a:xfrm>
      </p:grpSpPr>
      <p:sp>
        <p:nvSpPr>
          <p:cNvPr id="4132" name="Google Shape;4132;g240fdb1dee2_1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3" name="Google Shape;4133;g240fdb1dee2_1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 password reset link will be sent to your email.  Check your email and select the password reset link.</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3" name="Shape 4143"/>
        <p:cNvGrpSpPr/>
        <p:nvPr/>
      </p:nvGrpSpPr>
      <p:grpSpPr>
        <a:xfrm>
          <a:off x="0" y="0"/>
          <a:ext cx="0" cy="0"/>
          <a:chOff x="0" y="0"/>
          <a:chExt cx="0" cy="0"/>
        </a:xfrm>
      </p:grpSpPr>
      <p:sp>
        <p:nvSpPr>
          <p:cNvPr id="4144" name="Google Shape;4144;g240fdb1dee2_1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5" name="Google Shape;4145;g240fdb1dee2_1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link will route you to a page to continue your password reset.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“Next.”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6" name="Shape 4156"/>
        <p:cNvGrpSpPr/>
        <p:nvPr/>
      </p:nvGrpSpPr>
      <p:grpSpPr>
        <a:xfrm>
          <a:off x="0" y="0"/>
          <a:ext cx="0" cy="0"/>
          <a:chOff x="0" y="0"/>
          <a:chExt cx="0" cy="0"/>
        </a:xfrm>
      </p:grpSpPr>
      <p:sp>
        <p:nvSpPr>
          <p:cNvPr id="4157" name="Google Shape;4157;g240fdb1dee2_1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8" name="Google Shape;4158;g240fdb1dee2_1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You’ll be asked to select a method to verify your identity.  If there’s a cell phone number on file, you may choose to have a text message sent to verify your identity.</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rPr lang="en" sz="1400">
                <a:solidFill>
                  <a:srgbClr val="231F20"/>
                </a:solidFill>
                <a:latin typeface="Open Sans"/>
                <a:ea typeface="Open Sans"/>
                <a:cs typeface="Open Sans"/>
                <a:sym typeface="Open Sans"/>
              </a:rPr>
              <a:t>If there isn’t a cell phone number on file, or if you would prefer not to receive a text message, you may provide the last 6 digits of your benefits debit card instead.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rPr lang="en" sz="1400">
                <a:solidFill>
                  <a:srgbClr val="231F20"/>
                </a:solidFill>
                <a:latin typeface="Open Sans"/>
                <a:ea typeface="Open Sans"/>
                <a:cs typeface="Open Sans"/>
                <a:sym typeface="Open Sans"/>
              </a:rPr>
              <a:t>After you’ve chosen your verification method, select “Next” to complete the verification process.</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0" name="Shape 4170"/>
        <p:cNvGrpSpPr/>
        <p:nvPr/>
      </p:nvGrpSpPr>
      <p:grpSpPr>
        <a:xfrm>
          <a:off x="0" y="0"/>
          <a:ext cx="0" cy="0"/>
          <a:chOff x="0" y="0"/>
          <a:chExt cx="0" cy="0"/>
        </a:xfrm>
      </p:grpSpPr>
      <p:sp>
        <p:nvSpPr>
          <p:cNvPr id="4171" name="Google Shape;4171;g240fdb1dee2_1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2" name="Google Shape;4172;g240fdb1dee2_1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complete the verification process, enter the appropriate information.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3" name="Shape 4183"/>
        <p:cNvGrpSpPr/>
        <p:nvPr/>
      </p:nvGrpSpPr>
      <p:grpSpPr>
        <a:xfrm>
          <a:off x="0" y="0"/>
          <a:ext cx="0" cy="0"/>
          <a:chOff x="0" y="0"/>
          <a:chExt cx="0" cy="0"/>
        </a:xfrm>
      </p:grpSpPr>
      <p:sp>
        <p:nvSpPr>
          <p:cNvPr id="4184" name="Google Shape;4184;g240fdb1dee2_1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5" name="Google Shape;4185;g240fdb1dee2_1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Once you verify your identity, enter and confirm your new password in the required fields.</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6" name="Shape 4196"/>
        <p:cNvGrpSpPr/>
        <p:nvPr/>
      </p:nvGrpSpPr>
      <p:grpSpPr>
        <a:xfrm>
          <a:off x="0" y="0"/>
          <a:ext cx="0" cy="0"/>
          <a:chOff x="0" y="0"/>
          <a:chExt cx="0" cy="0"/>
        </a:xfrm>
      </p:grpSpPr>
      <p:sp>
        <p:nvSpPr>
          <p:cNvPr id="4197" name="Google Shape;4197;g240fdb1dee2_1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8" name="Google Shape;4198;g240fdb1dee2_1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receive a confirmation message once you’ve successfully updated your password.</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9" name="Shape 4209"/>
        <p:cNvGrpSpPr/>
        <p:nvPr/>
      </p:nvGrpSpPr>
      <p:grpSpPr>
        <a:xfrm>
          <a:off x="0" y="0"/>
          <a:ext cx="0" cy="0"/>
          <a:chOff x="0" y="0"/>
          <a:chExt cx="0" cy="0"/>
        </a:xfrm>
      </p:grpSpPr>
      <p:sp>
        <p:nvSpPr>
          <p:cNvPr id="4210" name="Google Shape;4210;g240fdb1dee2_1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1" name="Google Shape;4211;g240fdb1dee2_1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now be able to log in using your new password.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3" name="Shape 3483"/>
        <p:cNvGrpSpPr/>
        <p:nvPr/>
      </p:nvGrpSpPr>
      <p:grpSpPr>
        <a:xfrm>
          <a:off x="0" y="0"/>
          <a:ext cx="0" cy="0"/>
          <a:chOff x="0" y="0"/>
          <a:chExt cx="0" cy="0"/>
        </a:xfrm>
      </p:grpSpPr>
      <p:sp>
        <p:nvSpPr>
          <p:cNvPr id="3484" name="Google Shape;3484;g27eeb1b02b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5" name="Google Shape;3485;g27eeb1b02b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Under participant Accounts Select “HSA, FSA, HRA/Wellness &amp; Commuter”. </a:t>
            </a:r>
            <a:endParaRPr b="1" i="1" sz="1400">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1" name="Shape 4221"/>
        <p:cNvGrpSpPr/>
        <p:nvPr/>
      </p:nvGrpSpPr>
      <p:grpSpPr>
        <a:xfrm>
          <a:off x="0" y="0"/>
          <a:ext cx="0" cy="0"/>
          <a:chOff x="0" y="0"/>
          <a:chExt cx="0" cy="0"/>
        </a:xfrm>
      </p:grpSpPr>
      <p:sp>
        <p:nvSpPr>
          <p:cNvPr id="4222" name="Google Shape;4222;g240fdb1dee2_1_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3" name="Google Shape;4223;g240fdb1dee2_1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you have questions while navigating the WEX benefits platforms, the fastest and easiest way to get answers is to use WEX Knowledgebase.</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WEX Knowledgebase is a place where you can search through a selection of articles and get the information you need, fast.</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7" name="Shape 4227"/>
        <p:cNvGrpSpPr/>
        <p:nvPr/>
      </p:nvGrpSpPr>
      <p:grpSpPr>
        <a:xfrm>
          <a:off x="0" y="0"/>
          <a:ext cx="0" cy="0"/>
          <a:chOff x="0" y="0"/>
          <a:chExt cx="0" cy="0"/>
        </a:xfrm>
      </p:grpSpPr>
      <p:sp>
        <p:nvSpPr>
          <p:cNvPr id="4228" name="Google Shape;4228;g240fdb1dee2_1_5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9" name="Google Shape;4229;g240fdb1dee2_1_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reach the knowledgebase while in the benefits mobile app, first navigate to the eligible expenses section.</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2" name="Shape 4242"/>
        <p:cNvGrpSpPr/>
        <p:nvPr/>
      </p:nvGrpSpPr>
      <p:grpSpPr>
        <a:xfrm>
          <a:off x="0" y="0"/>
          <a:ext cx="0" cy="0"/>
          <a:chOff x="0" y="0"/>
          <a:chExt cx="0" cy="0"/>
        </a:xfrm>
      </p:grpSpPr>
      <p:sp>
        <p:nvSpPr>
          <p:cNvPr id="4243" name="Google Shape;4243;g240fdb1dee2_1_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4" name="Google Shape;4244;g240fdb1dee2_1_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under helpful links, select “Knowledgebase.”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6" name="Shape 4256"/>
        <p:cNvGrpSpPr/>
        <p:nvPr/>
      </p:nvGrpSpPr>
      <p:grpSpPr>
        <a:xfrm>
          <a:off x="0" y="0"/>
          <a:ext cx="0" cy="0"/>
          <a:chOff x="0" y="0"/>
          <a:chExt cx="0" cy="0"/>
        </a:xfrm>
      </p:grpSpPr>
      <p:sp>
        <p:nvSpPr>
          <p:cNvPr id="4257" name="Google Shape;4257;g240fdb1dee2_1_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8" name="Google Shape;4258;g240fdb1dee2_1_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 reminder prompt will appear to let you know you will be navigating away from the app. Be sure you’ve completed any business you have, as you may need to login again when you return.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Selecting OK will launch the knowledgebase in a web browser.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1" name="Shape 4271"/>
        <p:cNvGrpSpPr/>
        <p:nvPr/>
      </p:nvGrpSpPr>
      <p:grpSpPr>
        <a:xfrm>
          <a:off x="0" y="0"/>
          <a:ext cx="0" cy="0"/>
          <a:chOff x="0" y="0"/>
          <a:chExt cx="0" cy="0"/>
        </a:xfrm>
      </p:grpSpPr>
      <p:sp>
        <p:nvSpPr>
          <p:cNvPr id="4272" name="Google Shape;4272;g240fdb1dee2_1_6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3" name="Google Shape;4273;g240fdb1dee2_1_6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the menu icon at the top to visit the homepage or browse articles by topic.</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6" name="Shape 4286"/>
        <p:cNvGrpSpPr/>
        <p:nvPr/>
      </p:nvGrpSpPr>
      <p:grpSpPr>
        <a:xfrm>
          <a:off x="0" y="0"/>
          <a:ext cx="0" cy="0"/>
          <a:chOff x="0" y="0"/>
          <a:chExt cx="0" cy="0"/>
        </a:xfrm>
      </p:grpSpPr>
      <p:sp>
        <p:nvSpPr>
          <p:cNvPr id="4287" name="Google Shape;4287;g27cea7ffb08_1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8" name="Google Shape;4288;g27cea7ffb08_1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Next, how to access the knowledgebase in your online account.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5" name="Shape 4295"/>
        <p:cNvGrpSpPr/>
        <p:nvPr/>
      </p:nvGrpSpPr>
      <p:grpSpPr>
        <a:xfrm>
          <a:off x="0" y="0"/>
          <a:ext cx="0" cy="0"/>
          <a:chOff x="0" y="0"/>
          <a:chExt cx="0" cy="0"/>
        </a:xfrm>
      </p:grpSpPr>
      <p:sp>
        <p:nvSpPr>
          <p:cNvPr id="4296" name="Google Shape;4296;g27cea7ffb08_1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7" name="Google Shape;4297;g27cea7ffb08_1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reach the knowledgebase while in your online account, simply select the “Get Help” button.</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6" name="Shape 4306"/>
        <p:cNvGrpSpPr/>
        <p:nvPr/>
      </p:nvGrpSpPr>
      <p:grpSpPr>
        <a:xfrm>
          <a:off x="0" y="0"/>
          <a:ext cx="0" cy="0"/>
          <a:chOff x="0" y="0"/>
          <a:chExt cx="0" cy="0"/>
        </a:xfrm>
      </p:grpSpPr>
      <p:sp>
        <p:nvSpPr>
          <p:cNvPr id="4307" name="Google Shape;4307;g27cea7ffb08_1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8" name="Google Shape;4308;g27cea7ffb08_1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Accessing the knowledgebase while logged in to your online account unlocks some extra functionality.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instantly get access to more articles ……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7" name="Shape 4317"/>
        <p:cNvGrpSpPr/>
        <p:nvPr/>
      </p:nvGrpSpPr>
      <p:grpSpPr>
        <a:xfrm>
          <a:off x="0" y="0"/>
          <a:ext cx="0" cy="0"/>
          <a:chOff x="0" y="0"/>
          <a:chExt cx="0" cy="0"/>
        </a:xfrm>
      </p:grpSpPr>
      <p:sp>
        <p:nvSpPr>
          <p:cNvPr id="4318" name="Google Shape;4318;g27cea7ffb08_1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9" name="Google Shape;4319;g27cea7ffb08_1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….and can start a chat with a representative by selecting the  “Start Chat” button.</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2" name="Shape 4332"/>
        <p:cNvGrpSpPr/>
        <p:nvPr/>
      </p:nvGrpSpPr>
      <p:grpSpPr>
        <a:xfrm>
          <a:off x="0" y="0"/>
          <a:ext cx="0" cy="0"/>
          <a:chOff x="0" y="0"/>
          <a:chExt cx="0" cy="0"/>
        </a:xfrm>
      </p:grpSpPr>
      <p:sp>
        <p:nvSpPr>
          <p:cNvPr id="4333" name="Google Shape;4333;g27cea7ffb08_1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4" name="Google Shape;4334;g27cea7ffb08_1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the menu icon on the homepage to view the knowledgebase options or to log out.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0" name="Shape 3490"/>
        <p:cNvGrpSpPr/>
        <p:nvPr/>
      </p:nvGrpSpPr>
      <p:grpSpPr>
        <a:xfrm>
          <a:off x="0" y="0"/>
          <a:ext cx="0" cy="0"/>
          <a:chOff x="0" y="0"/>
          <a:chExt cx="0" cy="0"/>
        </a:xfrm>
      </p:grpSpPr>
      <p:sp>
        <p:nvSpPr>
          <p:cNvPr id="3491" name="Google Shape;3491;g27eeb1b02b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2" name="Google Shape;3492;g27eeb1b02b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bring you to the login page.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Under new user, select get started to set up your online account.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4" name="Shape 4344"/>
        <p:cNvGrpSpPr/>
        <p:nvPr/>
      </p:nvGrpSpPr>
      <p:grpSpPr>
        <a:xfrm>
          <a:off x="0" y="0"/>
          <a:ext cx="0" cy="0"/>
          <a:chOff x="0" y="0"/>
          <a:chExt cx="0" cy="0"/>
        </a:xfrm>
      </p:grpSpPr>
      <p:sp>
        <p:nvSpPr>
          <p:cNvPr id="4345" name="Google Shape;4345;g240fdb1dee2_1_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6" name="Google Shape;4346;g240fdb1dee2_1_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Now I’d like to end today with a reminder how to contact our Participant Services team.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For any questions or assistance, we provide a variety of options for you to contact us.</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rPr lang="en" sz="1400">
                <a:solidFill>
                  <a:schemeClr val="dk1"/>
                </a:solidFill>
                <a:latin typeface="Open Sans"/>
                <a:ea typeface="Open Sans"/>
                <a:cs typeface="Open Sans"/>
                <a:sym typeface="Open Sans"/>
              </a:rPr>
              <a:t>You can use the live CHAT feature from our website by logging into your online account---</a:t>
            </a:r>
            <a:r>
              <a:rPr b="1" lang="en" sz="1400">
                <a:solidFill>
                  <a:schemeClr val="dk1"/>
                </a:solidFill>
                <a:latin typeface="Open Sans"/>
                <a:ea typeface="Open Sans"/>
                <a:cs typeface="Open Sans"/>
                <a:sym typeface="Open Sans"/>
              </a:rPr>
              <a:t> </a:t>
            </a:r>
            <a:r>
              <a:rPr lang="en" sz="1400">
                <a:solidFill>
                  <a:schemeClr val="dk1"/>
                </a:solidFill>
                <a:latin typeface="Open Sans"/>
                <a:ea typeface="Open Sans"/>
                <a:cs typeface="Open Sans"/>
                <a:sym typeface="Open Sans"/>
              </a:rPr>
              <a:t>email us at customerservice@wexhealth.com----or call to speak to  our Participant Services team that’s available to you Monday through Friday from 6 am to 9 pm Central time.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0" name="Shape 4360"/>
        <p:cNvGrpSpPr/>
        <p:nvPr/>
      </p:nvGrpSpPr>
      <p:grpSpPr>
        <a:xfrm>
          <a:off x="0" y="0"/>
          <a:ext cx="0" cy="0"/>
          <a:chOff x="0" y="0"/>
          <a:chExt cx="0" cy="0"/>
        </a:xfrm>
      </p:grpSpPr>
      <p:sp>
        <p:nvSpPr>
          <p:cNvPr id="4361" name="Google Shape;4361;g240fdb1dee2_1_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2" name="Google Shape;4362;g240fdb1dee2_1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latin typeface="Open Sans"/>
                <a:ea typeface="Open Sans"/>
                <a:cs typeface="Open Sans"/>
                <a:sym typeface="Open Sans"/>
              </a:rPr>
              <a:t>I want to thank you for taking the time to be with me today and I hope you found this presentation both educational and enjoyable. </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rPr lang="en" sz="1400">
                <a:solidFill>
                  <a:schemeClr val="dk1"/>
                </a:solidFill>
                <a:latin typeface="Open Sans"/>
                <a:ea typeface="Open Sans"/>
                <a:cs typeface="Open Sans"/>
                <a:sym typeface="Open Sans"/>
              </a:rPr>
              <a:t>We’ve got some time to open up for questions now. As a reminder, please keep in mind this is live in a group setting, so in order to protect your privacy, it’s best to contact Participant Services directly for any specific individual situations.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7" name="Shape 3497"/>
        <p:cNvGrpSpPr/>
        <p:nvPr/>
      </p:nvGrpSpPr>
      <p:grpSpPr>
        <a:xfrm>
          <a:off x="0" y="0"/>
          <a:ext cx="0" cy="0"/>
          <a:chOff x="0" y="0"/>
          <a:chExt cx="0" cy="0"/>
        </a:xfrm>
      </p:grpSpPr>
      <p:sp>
        <p:nvSpPr>
          <p:cNvPr id="3498" name="Google Shape;3498;g27eeb1b02b2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9" name="Google Shape;3499;g27eeb1b02b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be asked to provide information to verify your identity. Complete the required fields.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Your information must match what your employer provided.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3.jpg"/><Relationship Id="rId4" Type="http://schemas.openxmlformats.org/officeDocument/2006/relationships/image" Target="../media/image7.png"/><Relationship Id="rId5"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3.jpg"/><Relationship Id="rId4" Type="http://schemas.openxmlformats.org/officeDocument/2006/relationships/image" Target="../media/image7.png"/><Relationship Id="rId5"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8.png"/><Relationship Id="rId4" Type="http://schemas.openxmlformats.org/officeDocument/2006/relationships/image" Target="../media/image6.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12.png"/><Relationship Id="rId4" Type="http://schemas.openxmlformats.org/officeDocument/2006/relationships/image" Target="../media/image5.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0" y="726875"/>
            <a:ext cx="4716600" cy="2052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56" name="Google Shape;56;p14"/>
          <p:cNvSpPr txBox="1"/>
          <p:nvPr>
            <p:ph idx="1" type="subTitle"/>
          </p:nvPr>
        </p:nvSpPr>
        <p:spPr>
          <a:xfrm>
            <a:off x="311700" y="2816425"/>
            <a:ext cx="4716600" cy="1147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57" name="Google Shape;57;p14"/>
          <p:cNvGrpSpPr/>
          <p:nvPr/>
        </p:nvGrpSpPr>
        <p:grpSpPr>
          <a:xfrm>
            <a:off x="7833119" y="4564515"/>
            <a:ext cx="1026629" cy="292418"/>
            <a:chOff x="238125" y="1822850"/>
            <a:chExt cx="7080200" cy="2016675"/>
          </a:xfrm>
        </p:grpSpPr>
        <p:sp>
          <p:nvSpPr>
            <p:cNvPr id="58" name="Google Shape;58;p1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65" name="Shape 65"/>
        <p:cNvGrpSpPr/>
        <p:nvPr/>
      </p:nvGrpSpPr>
      <p:grpSpPr>
        <a:xfrm>
          <a:off x="0" y="0"/>
          <a:ext cx="0" cy="0"/>
          <a:chOff x="0" y="0"/>
          <a:chExt cx="0" cy="0"/>
        </a:xfrm>
      </p:grpSpPr>
      <p:sp>
        <p:nvSpPr>
          <p:cNvPr id="66" name="Google Shape;66;p15"/>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5"/>
          <p:cNvSpPr txBox="1"/>
          <p:nvPr>
            <p:ph type="ctrTitle"/>
          </p:nvPr>
        </p:nvSpPr>
        <p:spPr>
          <a:xfrm>
            <a:off x="311703" y="727441"/>
            <a:ext cx="4952700" cy="2052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68" name="Google Shape;68;p15"/>
          <p:cNvSpPr txBox="1"/>
          <p:nvPr>
            <p:ph idx="1" type="subTitle"/>
          </p:nvPr>
        </p:nvSpPr>
        <p:spPr>
          <a:xfrm>
            <a:off x="311700" y="2816991"/>
            <a:ext cx="4336500" cy="1147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pic>
        <p:nvPicPr>
          <p:cNvPr id="69" name="Google Shape;69;p15"/>
          <p:cNvPicPr preferRelativeResize="0"/>
          <p:nvPr/>
        </p:nvPicPr>
        <p:blipFill>
          <a:blip r:embed="rId2">
            <a:alphaModFix/>
          </a:blip>
          <a:stretch>
            <a:fillRect/>
          </a:stretch>
        </p:blipFill>
        <p:spPr>
          <a:xfrm>
            <a:off x="7834300" y="4564523"/>
            <a:ext cx="1025448" cy="292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70" name="Shape 70"/>
        <p:cNvGrpSpPr/>
        <p:nvPr/>
      </p:nvGrpSpPr>
      <p:grpSpPr>
        <a:xfrm>
          <a:off x="0" y="0"/>
          <a:ext cx="0" cy="0"/>
          <a:chOff x="0" y="0"/>
          <a:chExt cx="0" cy="0"/>
        </a:xfrm>
      </p:grpSpPr>
      <p:sp>
        <p:nvSpPr>
          <p:cNvPr id="71" name="Google Shape;71;p16"/>
          <p:cNvSpPr txBox="1"/>
          <p:nvPr>
            <p:ph type="ctrTitle"/>
          </p:nvPr>
        </p:nvSpPr>
        <p:spPr>
          <a:xfrm>
            <a:off x="311700" y="1979275"/>
            <a:ext cx="4716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72" name="Google Shape;72;p16"/>
          <p:cNvSpPr txBox="1"/>
          <p:nvPr>
            <p:ph idx="1" type="subTitle"/>
          </p:nvPr>
        </p:nvSpPr>
        <p:spPr>
          <a:xfrm>
            <a:off x="311700" y="1502250"/>
            <a:ext cx="4716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73" name="Google Shape;73;p16"/>
          <p:cNvGrpSpPr/>
          <p:nvPr/>
        </p:nvGrpSpPr>
        <p:grpSpPr>
          <a:xfrm>
            <a:off x="455001" y="401909"/>
            <a:ext cx="908390" cy="258739"/>
            <a:chOff x="238125" y="1822850"/>
            <a:chExt cx="7080200" cy="2016675"/>
          </a:xfrm>
        </p:grpSpPr>
        <p:sp>
          <p:nvSpPr>
            <p:cNvPr id="74" name="Google Shape;74;p1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81" name="Google Shape;81;p16"/>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TITLE_1_1_1">
    <p:bg>
      <p:bgPr>
        <a:solidFill>
          <a:schemeClr val="lt1"/>
        </a:solidFill>
      </p:bgPr>
    </p:bg>
    <p:spTree>
      <p:nvGrpSpPr>
        <p:cNvPr id="82" name="Shape 82"/>
        <p:cNvGrpSpPr/>
        <p:nvPr/>
      </p:nvGrpSpPr>
      <p:grpSpPr>
        <a:xfrm>
          <a:off x="0" y="0"/>
          <a:ext cx="0" cy="0"/>
          <a:chOff x="0" y="0"/>
          <a:chExt cx="0" cy="0"/>
        </a:xfrm>
      </p:grpSpPr>
      <p:sp>
        <p:nvSpPr>
          <p:cNvPr id="83" name="Google Shape;83;p17"/>
          <p:cNvSpPr txBox="1"/>
          <p:nvPr>
            <p:ph type="ctrTitle"/>
          </p:nvPr>
        </p:nvSpPr>
        <p:spPr>
          <a:xfrm>
            <a:off x="311700" y="1979275"/>
            <a:ext cx="4716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84" name="Google Shape;84;p17"/>
          <p:cNvSpPr txBox="1"/>
          <p:nvPr>
            <p:ph idx="1" type="subTitle"/>
          </p:nvPr>
        </p:nvSpPr>
        <p:spPr>
          <a:xfrm>
            <a:off x="311700" y="1502250"/>
            <a:ext cx="4716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85" name="Google Shape;85;p17"/>
          <p:cNvGrpSpPr/>
          <p:nvPr/>
        </p:nvGrpSpPr>
        <p:grpSpPr>
          <a:xfrm>
            <a:off x="455001" y="401909"/>
            <a:ext cx="908390" cy="258739"/>
            <a:chOff x="238125" y="1822850"/>
            <a:chExt cx="7080200" cy="2016675"/>
          </a:xfrm>
        </p:grpSpPr>
        <p:sp>
          <p:nvSpPr>
            <p:cNvPr id="86" name="Google Shape;86;p1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93" name="Google Shape;93;p17"/>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TITLE_1_1_1_1">
    <p:bg>
      <p:bgPr>
        <a:solidFill>
          <a:schemeClr val="accent6"/>
        </a:solidFill>
      </p:bgPr>
    </p:bg>
    <p:spTree>
      <p:nvGrpSpPr>
        <p:cNvPr id="94" name="Shape 94"/>
        <p:cNvGrpSpPr/>
        <p:nvPr/>
      </p:nvGrpSpPr>
      <p:grpSpPr>
        <a:xfrm>
          <a:off x="0" y="0"/>
          <a:ext cx="0" cy="0"/>
          <a:chOff x="0" y="0"/>
          <a:chExt cx="0" cy="0"/>
        </a:xfrm>
      </p:grpSpPr>
      <p:sp>
        <p:nvSpPr>
          <p:cNvPr id="95" name="Google Shape;95;p18"/>
          <p:cNvSpPr/>
          <p:nvPr/>
        </p:nvSpPr>
        <p:spPr>
          <a:xfrm>
            <a:off x="0" y="0"/>
            <a:ext cx="9144000" cy="107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 name="Google Shape;96;p18"/>
          <p:cNvGrpSpPr/>
          <p:nvPr/>
        </p:nvGrpSpPr>
        <p:grpSpPr>
          <a:xfrm>
            <a:off x="2622652" y="3587454"/>
            <a:ext cx="2377550" cy="653782"/>
            <a:chOff x="2159414" y="3486447"/>
            <a:chExt cx="2606105" cy="720500"/>
          </a:xfrm>
        </p:grpSpPr>
        <p:grpSp>
          <p:nvGrpSpPr>
            <p:cNvPr id="97" name="Google Shape;97;p18"/>
            <p:cNvGrpSpPr/>
            <p:nvPr/>
          </p:nvGrpSpPr>
          <p:grpSpPr>
            <a:xfrm>
              <a:off x="2159414" y="3486447"/>
              <a:ext cx="2606105" cy="49200"/>
              <a:chOff x="2159414" y="3486447"/>
              <a:chExt cx="2606105" cy="49200"/>
            </a:xfrm>
          </p:grpSpPr>
          <p:sp>
            <p:nvSpPr>
              <p:cNvPr id="98" name="Google Shape;98;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 name="Google Shape;114;p18"/>
            <p:cNvGrpSpPr/>
            <p:nvPr/>
          </p:nvGrpSpPr>
          <p:grpSpPr>
            <a:xfrm>
              <a:off x="2159414" y="3652838"/>
              <a:ext cx="2606105" cy="49200"/>
              <a:chOff x="2159414" y="3486447"/>
              <a:chExt cx="2606105" cy="49200"/>
            </a:xfrm>
          </p:grpSpPr>
          <p:sp>
            <p:nvSpPr>
              <p:cNvPr id="115" name="Google Shape;115;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 name="Google Shape;131;p18"/>
            <p:cNvGrpSpPr/>
            <p:nvPr/>
          </p:nvGrpSpPr>
          <p:grpSpPr>
            <a:xfrm>
              <a:off x="2159414" y="3819188"/>
              <a:ext cx="2606105" cy="49200"/>
              <a:chOff x="2159414" y="3486447"/>
              <a:chExt cx="2606105" cy="49200"/>
            </a:xfrm>
          </p:grpSpPr>
          <p:sp>
            <p:nvSpPr>
              <p:cNvPr id="132" name="Google Shape;132;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18"/>
            <p:cNvGrpSpPr/>
            <p:nvPr/>
          </p:nvGrpSpPr>
          <p:grpSpPr>
            <a:xfrm>
              <a:off x="2159414" y="3983540"/>
              <a:ext cx="2606105" cy="49200"/>
              <a:chOff x="2159414" y="3486447"/>
              <a:chExt cx="2606105" cy="49200"/>
            </a:xfrm>
          </p:grpSpPr>
          <p:sp>
            <p:nvSpPr>
              <p:cNvPr id="149" name="Google Shape;149;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 name="Google Shape;165;p18"/>
            <p:cNvGrpSpPr/>
            <p:nvPr/>
          </p:nvGrpSpPr>
          <p:grpSpPr>
            <a:xfrm>
              <a:off x="2159414" y="4157747"/>
              <a:ext cx="2606105" cy="49200"/>
              <a:chOff x="2159414" y="3486447"/>
              <a:chExt cx="2606105" cy="49200"/>
            </a:xfrm>
          </p:grpSpPr>
          <p:sp>
            <p:nvSpPr>
              <p:cNvPr id="166" name="Google Shape;166;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2" name="Google Shape;182;p18"/>
          <p:cNvSpPr txBox="1"/>
          <p:nvPr>
            <p:ph type="ctrTitle"/>
          </p:nvPr>
        </p:nvSpPr>
        <p:spPr>
          <a:xfrm>
            <a:off x="311700" y="1979275"/>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183" name="Google Shape;183;p18"/>
          <p:cNvSpPr txBox="1"/>
          <p:nvPr>
            <p:ph idx="1" type="subTitle"/>
          </p:nvPr>
        </p:nvSpPr>
        <p:spPr>
          <a:xfrm>
            <a:off x="311700" y="1502250"/>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184" name="Google Shape;184;p18"/>
          <p:cNvGrpSpPr/>
          <p:nvPr/>
        </p:nvGrpSpPr>
        <p:grpSpPr>
          <a:xfrm>
            <a:off x="455001" y="401909"/>
            <a:ext cx="908390" cy="258739"/>
            <a:chOff x="238125" y="1822850"/>
            <a:chExt cx="7080200" cy="2016675"/>
          </a:xfrm>
        </p:grpSpPr>
        <p:sp>
          <p:nvSpPr>
            <p:cNvPr id="185" name="Google Shape;185;p1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92" name="Google Shape;192;p18"/>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
        <p:nvSpPr>
          <p:cNvPr id="193" name="Google Shape;193;p18"/>
          <p:cNvSpPr/>
          <p:nvPr/>
        </p:nvSpPr>
        <p:spPr>
          <a:xfrm>
            <a:off x="6884050" y="1502250"/>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194" name="Shape 194"/>
        <p:cNvGrpSpPr/>
        <p:nvPr/>
      </p:nvGrpSpPr>
      <p:grpSpPr>
        <a:xfrm>
          <a:off x="0" y="0"/>
          <a:ext cx="0" cy="0"/>
          <a:chOff x="0" y="0"/>
          <a:chExt cx="0" cy="0"/>
        </a:xfrm>
      </p:grpSpPr>
      <p:sp>
        <p:nvSpPr>
          <p:cNvPr id="195" name="Google Shape;195;p19"/>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19"/>
          <p:cNvPicPr preferRelativeResize="0"/>
          <p:nvPr/>
        </p:nvPicPr>
        <p:blipFill rotWithShape="1">
          <a:blip r:embed="rId2">
            <a:alphaModFix/>
          </a:blip>
          <a:srcRect b="18091" l="0" r="4251" t="18091"/>
          <a:stretch/>
        </p:blipFill>
        <p:spPr>
          <a:xfrm>
            <a:off x="6292663" y="0"/>
            <a:ext cx="1425900" cy="1425900"/>
          </a:xfrm>
          <a:prstGeom prst="ellipse">
            <a:avLst/>
          </a:prstGeom>
          <a:noFill/>
          <a:ln>
            <a:noFill/>
          </a:ln>
        </p:spPr>
      </p:pic>
      <p:sp>
        <p:nvSpPr>
          <p:cNvPr id="197" name="Google Shape;197;p19"/>
          <p:cNvSpPr txBox="1"/>
          <p:nvPr>
            <p:ph type="ctrTitle"/>
          </p:nvPr>
        </p:nvSpPr>
        <p:spPr>
          <a:xfrm>
            <a:off x="311700" y="1521701"/>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198" name="Google Shape;198;p19"/>
          <p:cNvSpPr txBox="1"/>
          <p:nvPr>
            <p:ph idx="1" type="subTitle"/>
          </p:nvPr>
        </p:nvSpPr>
        <p:spPr>
          <a:xfrm>
            <a:off x="311700" y="3032101"/>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p:txBody>
      </p:sp>
      <p:sp>
        <p:nvSpPr>
          <p:cNvPr id="199" name="Google Shape;199;p19"/>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9"/>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9"/>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2" name="Google Shape;202;p19"/>
          <p:cNvPicPr preferRelativeResize="0"/>
          <p:nvPr/>
        </p:nvPicPr>
        <p:blipFill rotWithShape="1">
          <a:blip r:embed="rId3">
            <a:alphaModFix/>
          </a:blip>
          <a:srcRect b="24544" l="33474" r="24195" t="11983"/>
          <a:stretch/>
        </p:blipFill>
        <p:spPr>
          <a:xfrm>
            <a:off x="7718500" y="1425500"/>
            <a:ext cx="1425777" cy="1425899"/>
          </a:xfrm>
          <a:prstGeom prst="rect">
            <a:avLst/>
          </a:prstGeom>
          <a:noFill/>
          <a:ln>
            <a:noFill/>
          </a:ln>
        </p:spPr>
      </p:pic>
      <p:pic>
        <p:nvPicPr>
          <p:cNvPr id="203" name="Google Shape;203;p19"/>
          <p:cNvPicPr preferRelativeResize="0"/>
          <p:nvPr/>
        </p:nvPicPr>
        <p:blipFill>
          <a:blip r:embed="rId4">
            <a:alphaModFix/>
          </a:blip>
          <a:stretch>
            <a:fillRect/>
          </a:stretch>
        </p:blipFill>
        <p:spPr>
          <a:xfrm>
            <a:off x="6292200" y="2727425"/>
            <a:ext cx="2851799" cy="1549825"/>
          </a:xfrm>
          <a:prstGeom prst="rect">
            <a:avLst/>
          </a:prstGeom>
          <a:noFill/>
          <a:ln>
            <a:noFill/>
          </a:ln>
        </p:spPr>
      </p:pic>
      <p:grpSp>
        <p:nvGrpSpPr>
          <p:cNvPr id="204" name="Google Shape;204;p19"/>
          <p:cNvGrpSpPr/>
          <p:nvPr/>
        </p:nvGrpSpPr>
        <p:grpSpPr>
          <a:xfrm>
            <a:off x="5825945" y="3085919"/>
            <a:ext cx="1376700" cy="330600"/>
            <a:chOff x="5457350" y="2701375"/>
            <a:chExt cx="1376700" cy="330600"/>
          </a:xfrm>
        </p:grpSpPr>
        <p:sp>
          <p:nvSpPr>
            <p:cNvPr id="205" name="Google Shape;205;p19"/>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HSA Setup Complete</a:t>
              </a:r>
              <a:endParaRPr sz="700">
                <a:solidFill>
                  <a:schemeClr val="dk2"/>
                </a:solidFill>
                <a:latin typeface="Inter Medium"/>
                <a:ea typeface="Inter Medium"/>
                <a:cs typeface="Inter Medium"/>
                <a:sym typeface="Inter Medium"/>
              </a:endParaRPr>
            </a:p>
          </p:txBody>
        </p:sp>
        <p:grpSp>
          <p:nvGrpSpPr>
            <p:cNvPr id="206" name="Google Shape;206;p19"/>
            <p:cNvGrpSpPr/>
            <p:nvPr/>
          </p:nvGrpSpPr>
          <p:grpSpPr>
            <a:xfrm>
              <a:off x="5541202" y="2774463"/>
              <a:ext cx="183000" cy="183000"/>
              <a:chOff x="5541202" y="2774463"/>
              <a:chExt cx="183000" cy="183000"/>
            </a:xfrm>
          </p:grpSpPr>
          <p:sp>
            <p:nvSpPr>
              <p:cNvPr id="207" name="Google Shape;207;p19"/>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9"/>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09" name="Google Shape;209;p19"/>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0" name="Google Shape;210;p19"/>
          <p:cNvGrpSpPr/>
          <p:nvPr/>
        </p:nvGrpSpPr>
        <p:grpSpPr>
          <a:xfrm>
            <a:off x="2446251" y="4626183"/>
            <a:ext cx="845188" cy="162953"/>
            <a:chOff x="3701600" y="2570125"/>
            <a:chExt cx="1503625" cy="289900"/>
          </a:xfrm>
        </p:grpSpPr>
        <p:sp>
          <p:nvSpPr>
            <p:cNvPr id="211" name="Google Shape;211;p19"/>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9"/>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9"/>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9"/>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9"/>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9"/>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9"/>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9"/>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9"/>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9"/>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9"/>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9"/>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9"/>
          <p:cNvGrpSpPr/>
          <p:nvPr/>
        </p:nvGrpSpPr>
        <p:grpSpPr>
          <a:xfrm>
            <a:off x="5267232" y="4595310"/>
            <a:ext cx="908377" cy="201300"/>
            <a:chOff x="5577025" y="2564875"/>
            <a:chExt cx="1764525" cy="390950"/>
          </a:xfrm>
        </p:grpSpPr>
        <p:sp>
          <p:nvSpPr>
            <p:cNvPr id="224" name="Google Shape;224;p19"/>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9"/>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9"/>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9"/>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9"/>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9"/>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9"/>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9"/>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9"/>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9"/>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9"/>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9"/>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9"/>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9"/>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9"/>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9"/>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 name="Google Shape;240;p19"/>
          <p:cNvGrpSpPr/>
          <p:nvPr/>
        </p:nvGrpSpPr>
        <p:grpSpPr>
          <a:xfrm>
            <a:off x="3882459" y="4590170"/>
            <a:ext cx="682107" cy="266863"/>
            <a:chOff x="238125" y="2500825"/>
            <a:chExt cx="1678825" cy="656650"/>
          </a:xfrm>
        </p:grpSpPr>
        <p:sp>
          <p:nvSpPr>
            <p:cNvPr id="241" name="Google Shape;241;p19"/>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9"/>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9"/>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9"/>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9"/>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9"/>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9"/>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9"/>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9"/>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9"/>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9"/>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9"/>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9"/>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9"/>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9"/>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9"/>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9"/>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9"/>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9"/>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0" name="Google Shape;260;p19"/>
          <p:cNvGrpSpPr/>
          <p:nvPr/>
        </p:nvGrpSpPr>
        <p:grpSpPr>
          <a:xfrm>
            <a:off x="6779579" y="4626183"/>
            <a:ext cx="845188" cy="162953"/>
            <a:chOff x="3701600" y="2570125"/>
            <a:chExt cx="1503625" cy="289900"/>
          </a:xfrm>
        </p:grpSpPr>
        <p:sp>
          <p:nvSpPr>
            <p:cNvPr id="261" name="Google Shape;261;p19"/>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9"/>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9"/>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9"/>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9"/>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9"/>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9"/>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9"/>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9"/>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9"/>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9"/>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9"/>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 name="Google Shape;273;p19"/>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9"/>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Trusted by:</a:t>
            </a:r>
            <a:endParaRPr sz="800">
              <a:solidFill>
                <a:schemeClr val="dk2"/>
              </a:solidFill>
              <a:latin typeface="Inter Medium"/>
              <a:ea typeface="Inter Medium"/>
              <a:cs typeface="Inter Medium"/>
              <a:sym typeface="Inter Medium"/>
            </a:endParaRPr>
          </a:p>
        </p:txBody>
      </p:sp>
      <p:grpSp>
        <p:nvGrpSpPr>
          <p:cNvPr id="275" name="Google Shape;275;p19"/>
          <p:cNvGrpSpPr/>
          <p:nvPr/>
        </p:nvGrpSpPr>
        <p:grpSpPr>
          <a:xfrm>
            <a:off x="6292189" y="1426141"/>
            <a:ext cx="1425849" cy="1425202"/>
            <a:chOff x="1189450" y="238125"/>
            <a:chExt cx="5177375" cy="5175025"/>
          </a:xfrm>
        </p:grpSpPr>
        <p:sp>
          <p:nvSpPr>
            <p:cNvPr id="276" name="Google Shape;276;p1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1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1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1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1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1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1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1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1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1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1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1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1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1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1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1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1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1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1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1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1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1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4" name="Google Shape;844;p19"/>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5" name="Google Shape;845;p19"/>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846" name="Shape 846"/>
        <p:cNvGrpSpPr/>
        <p:nvPr/>
      </p:nvGrpSpPr>
      <p:grpSpPr>
        <a:xfrm>
          <a:off x="0" y="0"/>
          <a:ext cx="0" cy="0"/>
          <a:chOff x="0" y="0"/>
          <a:chExt cx="0" cy="0"/>
        </a:xfrm>
      </p:grpSpPr>
      <p:sp>
        <p:nvSpPr>
          <p:cNvPr id="847" name="Google Shape;847;p20"/>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8" name="Google Shape;848;p20"/>
          <p:cNvPicPr preferRelativeResize="0"/>
          <p:nvPr/>
        </p:nvPicPr>
        <p:blipFill rotWithShape="1">
          <a:blip r:embed="rId2">
            <a:alphaModFix/>
          </a:blip>
          <a:srcRect b="18091" l="0" r="4251" t="18091"/>
          <a:stretch/>
        </p:blipFill>
        <p:spPr>
          <a:xfrm>
            <a:off x="5715122" y="8"/>
            <a:ext cx="1714800" cy="1714800"/>
          </a:xfrm>
          <a:prstGeom prst="ellipse">
            <a:avLst/>
          </a:prstGeom>
          <a:noFill/>
          <a:ln>
            <a:noFill/>
          </a:ln>
        </p:spPr>
      </p:pic>
      <p:sp>
        <p:nvSpPr>
          <p:cNvPr id="849" name="Google Shape;849;p20"/>
          <p:cNvSpPr txBox="1"/>
          <p:nvPr>
            <p:ph type="ctrTitle"/>
          </p:nvPr>
        </p:nvSpPr>
        <p:spPr>
          <a:xfrm>
            <a:off x="311700" y="1521701"/>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850" name="Google Shape;850;p20"/>
          <p:cNvSpPr txBox="1"/>
          <p:nvPr>
            <p:ph idx="1" type="subTitle"/>
          </p:nvPr>
        </p:nvSpPr>
        <p:spPr>
          <a:xfrm>
            <a:off x="311700" y="3032101"/>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p:txBody>
      </p:sp>
      <p:sp>
        <p:nvSpPr>
          <p:cNvPr id="851" name="Google Shape;851;p20"/>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0"/>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3" name="Google Shape;853;p20"/>
          <p:cNvPicPr preferRelativeResize="0"/>
          <p:nvPr/>
        </p:nvPicPr>
        <p:blipFill rotWithShape="1">
          <a:blip r:embed="rId3">
            <a:alphaModFix/>
          </a:blip>
          <a:srcRect b="24544" l="33474" r="24195" t="11983"/>
          <a:stretch/>
        </p:blipFill>
        <p:spPr>
          <a:xfrm>
            <a:off x="7429711" y="1714197"/>
            <a:ext cx="1714514" cy="1714668"/>
          </a:xfrm>
          <a:prstGeom prst="rect">
            <a:avLst/>
          </a:prstGeom>
          <a:noFill/>
          <a:ln>
            <a:noFill/>
          </a:ln>
        </p:spPr>
      </p:pic>
      <p:pic>
        <p:nvPicPr>
          <p:cNvPr id="854" name="Google Shape;854;p20"/>
          <p:cNvPicPr preferRelativeResize="0"/>
          <p:nvPr/>
        </p:nvPicPr>
        <p:blipFill>
          <a:blip r:embed="rId4">
            <a:alphaModFix/>
          </a:blip>
          <a:stretch>
            <a:fillRect/>
          </a:stretch>
        </p:blipFill>
        <p:spPr>
          <a:xfrm>
            <a:off x="5714566" y="3279784"/>
            <a:ext cx="3429325" cy="1863691"/>
          </a:xfrm>
          <a:prstGeom prst="rect">
            <a:avLst/>
          </a:prstGeom>
          <a:noFill/>
          <a:ln>
            <a:noFill/>
          </a:ln>
        </p:spPr>
      </p:pic>
      <p:grpSp>
        <p:nvGrpSpPr>
          <p:cNvPr id="855" name="Google Shape;855;p20"/>
          <p:cNvGrpSpPr/>
          <p:nvPr/>
        </p:nvGrpSpPr>
        <p:grpSpPr>
          <a:xfrm>
            <a:off x="5714586" y="1714973"/>
            <a:ext cx="1714747" cy="1713968"/>
            <a:chOff x="1189450" y="238125"/>
            <a:chExt cx="5177375" cy="5175025"/>
          </a:xfrm>
        </p:grpSpPr>
        <p:sp>
          <p:nvSpPr>
            <p:cNvPr id="856" name="Google Shape;856;p20"/>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0"/>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0"/>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0"/>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0"/>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0"/>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0"/>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0"/>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0"/>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0"/>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0"/>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0"/>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0"/>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0"/>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0"/>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0"/>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0"/>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0"/>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0"/>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0"/>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0"/>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0"/>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0"/>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0"/>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0"/>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0"/>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0"/>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0"/>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0"/>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0"/>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0"/>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0"/>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0"/>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0"/>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0"/>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0"/>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0"/>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0"/>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0"/>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0"/>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0"/>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0"/>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0"/>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0"/>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0"/>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20"/>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0"/>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0"/>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0"/>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0"/>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0"/>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0"/>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0"/>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0"/>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0"/>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0"/>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0"/>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0"/>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0"/>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0"/>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0"/>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0"/>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0"/>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0"/>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0"/>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0"/>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0"/>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0"/>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0"/>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0"/>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0"/>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0"/>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20"/>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0"/>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0"/>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0"/>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20"/>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20"/>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0"/>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0"/>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20"/>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0"/>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0"/>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20"/>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20"/>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0"/>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0"/>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20"/>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20"/>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0"/>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20"/>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20"/>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0"/>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20"/>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20"/>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0"/>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0"/>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20"/>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20"/>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0"/>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20"/>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20"/>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0"/>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0"/>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0"/>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0"/>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0"/>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20"/>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0"/>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0"/>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20"/>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0"/>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0"/>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0"/>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0"/>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20"/>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0"/>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0"/>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0"/>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0"/>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20"/>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0"/>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20"/>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20"/>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0"/>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20"/>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20"/>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0"/>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0"/>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20"/>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0"/>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0"/>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0"/>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0"/>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0"/>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20"/>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0"/>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0"/>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20"/>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20"/>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20"/>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20"/>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0"/>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20"/>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0"/>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0"/>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0"/>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0"/>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0"/>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20"/>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0"/>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0"/>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0"/>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20"/>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0"/>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20"/>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20"/>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0"/>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20"/>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0"/>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0"/>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20"/>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0"/>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0"/>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0"/>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0"/>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0"/>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20"/>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20"/>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0"/>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0"/>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0"/>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0"/>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0"/>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0"/>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0"/>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0"/>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0"/>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0"/>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0"/>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0"/>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0"/>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0"/>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0"/>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0"/>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20"/>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0"/>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20"/>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20"/>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0"/>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20"/>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20"/>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20"/>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0"/>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0"/>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0"/>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20"/>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20"/>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20"/>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20"/>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20"/>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20"/>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20"/>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20"/>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20"/>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20"/>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20"/>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20"/>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0"/>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20"/>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20"/>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0"/>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0"/>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20"/>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20"/>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0"/>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20"/>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20"/>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20"/>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0"/>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20"/>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20"/>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0"/>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20"/>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20"/>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20"/>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20"/>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20"/>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20"/>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0"/>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20"/>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20"/>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0"/>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20"/>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20"/>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20"/>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20"/>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20"/>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20"/>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20"/>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20"/>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20"/>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0"/>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20"/>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20"/>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20"/>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20"/>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20"/>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20"/>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20"/>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20"/>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20"/>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20"/>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0"/>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0"/>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0"/>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0"/>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20"/>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0"/>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20"/>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20"/>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20"/>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0"/>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20"/>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0"/>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20"/>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20"/>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0"/>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0"/>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20"/>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0"/>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20"/>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20"/>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20"/>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20"/>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0"/>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0"/>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0"/>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0"/>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0"/>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20"/>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20"/>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0"/>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0"/>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0"/>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0"/>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20"/>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20"/>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20"/>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20"/>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20"/>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20"/>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20"/>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0"/>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20"/>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20"/>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0"/>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20"/>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20"/>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20"/>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20"/>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20"/>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20"/>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20"/>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20"/>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20"/>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0"/>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20"/>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20"/>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0"/>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20"/>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0"/>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20"/>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20"/>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20"/>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20"/>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20"/>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20"/>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0"/>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20"/>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20"/>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0"/>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20"/>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0"/>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20"/>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20"/>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20"/>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20"/>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20"/>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20"/>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20"/>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20"/>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20"/>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20"/>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20"/>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20"/>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20"/>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20"/>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20"/>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20"/>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20"/>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20"/>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20"/>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20"/>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20"/>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20"/>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20"/>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20"/>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20"/>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20"/>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20"/>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20"/>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20"/>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20"/>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20"/>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20"/>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20"/>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0"/>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20"/>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20"/>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20"/>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20"/>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20"/>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20"/>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20"/>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20"/>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20"/>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20"/>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20"/>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0"/>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0"/>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20"/>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20"/>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20"/>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20"/>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20"/>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0"/>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20"/>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20"/>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20"/>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20"/>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20"/>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20"/>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20"/>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20"/>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20"/>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20"/>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20"/>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20"/>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20"/>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20"/>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20"/>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20"/>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20"/>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0"/>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20"/>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20"/>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20"/>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20"/>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20"/>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0"/>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20"/>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20"/>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20"/>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20"/>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20"/>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20"/>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20"/>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20"/>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20"/>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20"/>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20"/>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20"/>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20"/>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20"/>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20"/>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20"/>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0"/>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20"/>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20"/>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20"/>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20"/>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20"/>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20"/>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20"/>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20"/>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20"/>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20"/>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20"/>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20"/>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20"/>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20"/>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20"/>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20"/>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20"/>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20"/>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20"/>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20"/>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20"/>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0"/>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20"/>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20"/>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0"/>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20"/>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20"/>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0"/>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20"/>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20"/>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0"/>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20"/>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20"/>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20"/>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20"/>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0"/>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0"/>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20"/>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20"/>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20"/>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20"/>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20"/>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20"/>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20"/>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20"/>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20"/>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20"/>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20"/>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20"/>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20"/>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20"/>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20"/>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20"/>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20"/>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20"/>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20"/>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20"/>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20"/>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20"/>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20"/>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20"/>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20"/>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20"/>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20"/>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20"/>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20"/>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20"/>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20"/>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20"/>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20"/>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20"/>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20"/>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20"/>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20"/>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20"/>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20"/>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20"/>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20"/>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20"/>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20"/>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0"/>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20"/>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20"/>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20"/>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20"/>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20"/>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20"/>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20"/>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20"/>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20"/>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20"/>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20"/>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20"/>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20"/>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20"/>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20"/>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20"/>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20"/>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20"/>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20"/>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20"/>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20"/>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20"/>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20"/>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20"/>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20"/>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20"/>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20"/>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20"/>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20"/>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20"/>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20"/>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20"/>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20"/>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20"/>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20"/>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20"/>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20"/>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20"/>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20"/>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20"/>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20"/>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20"/>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20"/>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20"/>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20"/>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20"/>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20"/>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20"/>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20"/>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20"/>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0"/>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20"/>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20"/>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20"/>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20"/>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20"/>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20"/>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20"/>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20"/>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20"/>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20"/>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20"/>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20"/>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20"/>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20"/>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20"/>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20"/>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20"/>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20"/>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24" name="Google Shape;1424;p20"/>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25" name="Shape 1425"/>
        <p:cNvGrpSpPr/>
        <p:nvPr/>
      </p:nvGrpSpPr>
      <p:grpSpPr>
        <a:xfrm>
          <a:off x="0" y="0"/>
          <a:ext cx="0" cy="0"/>
          <a:chOff x="0" y="0"/>
          <a:chExt cx="0" cy="0"/>
        </a:xfrm>
      </p:grpSpPr>
      <p:sp>
        <p:nvSpPr>
          <p:cNvPr id="1426" name="Google Shape;1426;p21"/>
          <p:cNvSpPr txBox="1"/>
          <p:nvPr>
            <p:ph type="title"/>
          </p:nvPr>
        </p:nvSpPr>
        <p:spPr>
          <a:xfrm>
            <a:off x="311700" y="1980344"/>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27" name="Google Shape;1427;p2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428" name="Google Shape;1428;p2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1429" name="Shape 1429"/>
        <p:cNvGrpSpPr/>
        <p:nvPr/>
      </p:nvGrpSpPr>
      <p:grpSpPr>
        <a:xfrm>
          <a:off x="0" y="0"/>
          <a:ext cx="0" cy="0"/>
          <a:chOff x="0" y="0"/>
          <a:chExt cx="0" cy="0"/>
        </a:xfrm>
      </p:grpSpPr>
      <p:grpSp>
        <p:nvGrpSpPr>
          <p:cNvPr id="1430" name="Google Shape;1430;p22"/>
          <p:cNvGrpSpPr/>
          <p:nvPr/>
        </p:nvGrpSpPr>
        <p:grpSpPr>
          <a:xfrm>
            <a:off x="2693441" y="10"/>
            <a:ext cx="3757132" cy="5143716"/>
            <a:chOff x="1895100" y="238125"/>
            <a:chExt cx="3826000" cy="5238000"/>
          </a:xfrm>
        </p:grpSpPr>
        <p:sp>
          <p:nvSpPr>
            <p:cNvPr id="1431" name="Google Shape;1431;p22"/>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22"/>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3" name="Google Shape;1433;p22"/>
          <p:cNvSpPr txBox="1"/>
          <p:nvPr>
            <p:ph type="title"/>
          </p:nvPr>
        </p:nvSpPr>
        <p:spPr>
          <a:xfrm>
            <a:off x="311700" y="1980344"/>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34" name="Google Shape;1434;p22"/>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435" name="Google Shape;1435;p2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36" name="Shape 1436"/>
        <p:cNvGrpSpPr/>
        <p:nvPr/>
      </p:nvGrpSpPr>
      <p:grpSpPr>
        <a:xfrm>
          <a:off x="0" y="0"/>
          <a:ext cx="0" cy="0"/>
          <a:chOff x="0" y="0"/>
          <a:chExt cx="0" cy="0"/>
        </a:xfrm>
      </p:grpSpPr>
      <p:sp>
        <p:nvSpPr>
          <p:cNvPr id="1437" name="Google Shape;1437;p2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438" name="Google Shape;1438;p23"/>
          <p:cNvGrpSpPr/>
          <p:nvPr/>
        </p:nvGrpSpPr>
        <p:grpSpPr>
          <a:xfrm>
            <a:off x="8041173" y="4778596"/>
            <a:ext cx="598277" cy="170409"/>
            <a:chOff x="238125" y="1822850"/>
            <a:chExt cx="7080200" cy="2016675"/>
          </a:xfrm>
        </p:grpSpPr>
        <p:sp>
          <p:nvSpPr>
            <p:cNvPr id="1439" name="Google Shape;1439;p2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2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2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2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2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2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2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6" name="Google Shape;1446;p23"/>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47" name="Google Shape;1447;p23"/>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448" name="Google Shape;1448;p23"/>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23"/>
          <p:cNvSpPr txBox="1"/>
          <p:nvPr>
            <p:ph idx="2" type="body"/>
          </p:nvPr>
        </p:nvSpPr>
        <p:spPr>
          <a:xfrm>
            <a:off x="244350" y="1256775"/>
            <a:ext cx="86616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450" name="Google Shape;1450;p2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_AND_BODY_3">
    <p:spTree>
      <p:nvGrpSpPr>
        <p:cNvPr id="1451" name="Shape 1451"/>
        <p:cNvGrpSpPr/>
        <p:nvPr/>
      </p:nvGrpSpPr>
      <p:grpSpPr>
        <a:xfrm>
          <a:off x="0" y="0"/>
          <a:ext cx="0" cy="0"/>
          <a:chOff x="0" y="0"/>
          <a:chExt cx="0" cy="0"/>
        </a:xfrm>
      </p:grpSpPr>
      <p:grpSp>
        <p:nvGrpSpPr>
          <p:cNvPr id="1452" name="Google Shape;1452;p24"/>
          <p:cNvGrpSpPr/>
          <p:nvPr/>
        </p:nvGrpSpPr>
        <p:grpSpPr>
          <a:xfrm>
            <a:off x="1936602" y="6"/>
            <a:ext cx="3697033" cy="5143642"/>
            <a:chOff x="1926275" y="238125"/>
            <a:chExt cx="3765950" cy="5239525"/>
          </a:xfrm>
        </p:grpSpPr>
        <p:sp>
          <p:nvSpPr>
            <p:cNvPr id="1453" name="Google Shape;1453;p2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2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2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2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2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2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2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2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2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2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2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2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2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2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2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2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2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2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2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2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2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2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2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2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2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2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2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2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2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2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2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2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2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2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2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2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2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2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2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2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2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2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2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2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2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2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2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2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2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2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2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2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2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2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2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2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2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2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2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3" name="Google Shape;1513;p24"/>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p:txBody>
      </p:sp>
      <p:sp>
        <p:nvSpPr>
          <p:cNvPr id="1514" name="Google Shape;1514;p2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15" name="Google Shape;1515;p24"/>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16" name="Google Shape;1516;p24"/>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17" name="Google Shape;1517;p24"/>
          <p:cNvGrpSpPr/>
          <p:nvPr/>
        </p:nvGrpSpPr>
        <p:grpSpPr>
          <a:xfrm>
            <a:off x="8041173" y="4778596"/>
            <a:ext cx="598277" cy="170409"/>
            <a:chOff x="238125" y="1822850"/>
            <a:chExt cx="7080200" cy="2016675"/>
          </a:xfrm>
        </p:grpSpPr>
        <p:sp>
          <p:nvSpPr>
            <p:cNvPr id="1518" name="Google Shape;1518;p2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2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2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2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2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2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2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25" name="Google Shape;1525;p24"/>
          <p:cNvSpPr txBox="1"/>
          <p:nvPr>
            <p:ph idx="2" type="body"/>
          </p:nvPr>
        </p:nvSpPr>
        <p:spPr>
          <a:xfrm>
            <a:off x="375500" y="1256775"/>
            <a:ext cx="85305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526" name="Google Shape;1526;p2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_AND_BODY_3_1">
    <p:spTree>
      <p:nvGrpSpPr>
        <p:cNvPr id="1527" name="Shape 1527"/>
        <p:cNvGrpSpPr/>
        <p:nvPr/>
      </p:nvGrpSpPr>
      <p:grpSpPr>
        <a:xfrm>
          <a:off x="0" y="0"/>
          <a:ext cx="0" cy="0"/>
          <a:chOff x="0" y="0"/>
          <a:chExt cx="0" cy="0"/>
        </a:xfrm>
      </p:grpSpPr>
      <p:sp>
        <p:nvSpPr>
          <p:cNvPr id="1528" name="Google Shape;1528;p25"/>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p:txBody>
      </p:sp>
      <p:sp>
        <p:nvSpPr>
          <p:cNvPr id="1529" name="Google Shape;1529;p2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30" name="Google Shape;1530;p25"/>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31" name="Google Shape;1531;p25"/>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32" name="Google Shape;1532;p25"/>
          <p:cNvGrpSpPr/>
          <p:nvPr/>
        </p:nvGrpSpPr>
        <p:grpSpPr>
          <a:xfrm>
            <a:off x="8041173" y="4778596"/>
            <a:ext cx="598277" cy="170409"/>
            <a:chOff x="238125" y="1822850"/>
            <a:chExt cx="7080200" cy="2016675"/>
          </a:xfrm>
        </p:grpSpPr>
        <p:sp>
          <p:nvSpPr>
            <p:cNvPr id="1533" name="Google Shape;1533;p2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2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2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2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2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2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2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40" name="Google Shape;1540;p25"/>
          <p:cNvSpPr txBox="1"/>
          <p:nvPr>
            <p:ph idx="2" type="body"/>
          </p:nvPr>
        </p:nvSpPr>
        <p:spPr>
          <a:xfrm>
            <a:off x="375500" y="1256775"/>
            <a:ext cx="85305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541" name="Google Shape;1541;p2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_AND_BODY_2">
    <p:spTree>
      <p:nvGrpSpPr>
        <p:cNvPr id="1542" name="Shape 1542"/>
        <p:cNvGrpSpPr/>
        <p:nvPr/>
      </p:nvGrpSpPr>
      <p:grpSpPr>
        <a:xfrm>
          <a:off x="0" y="0"/>
          <a:ext cx="0" cy="0"/>
          <a:chOff x="0" y="0"/>
          <a:chExt cx="0" cy="0"/>
        </a:xfrm>
      </p:grpSpPr>
      <p:sp>
        <p:nvSpPr>
          <p:cNvPr id="1543" name="Google Shape;1543;p26"/>
          <p:cNvSpPr txBox="1"/>
          <p:nvPr>
            <p:ph type="title"/>
          </p:nvPr>
        </p:nvSpPr>
        <p:spPr>
          <a:xfrm>
            <a:off x="4564775" y="797750"/>
            <a:ext cx="42279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44" name="Google Shape;1544;p26"/>
          <p:cNvSpPr txBox="1"/>
          <p:nvPr>
            <p:ph idx="1" type="body"/>
          </p:nvPr>
        </p:nvSpPr>
        <p:spPr>
          <a:xfrm>
            <a:off x="4564775" y="1944150"/>
            <a:ext cx="4227900" cy="255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1545" name="Google Shape;1545;p2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46" name="Google Shape;1546;p26"/>
          <p:cNvSpPr/>
          <p:nvPr/>
        </p:nvSpPr>
        <p:spPr>
          <a:xfrm>
            <a:off x="4715515"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26"/>
          <p:cNvSpPr txBox="1"/>
          <p:nvPr>
            <p:ph idx="2" type="subTitle"/>
          </p:nvPr>
        </p:nvSpPr>
        <p:spPr>
          <a:xfrm>
            <a:off x="4807550" y="421625"/>
            <a:ext cx="39852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1548" name="Google Shape;1548;p26"/>
          <p:cNvGrpSpPr/>
          <p:nvPr/>
        </p:nvGrpSpPr>
        <p:grpSpPr>
          <a:xfrm>
            <a:off x="8041173" y="4778596"/>
            <a:ext cx="598277" cy="170409"/>
            <a:chOff x="238125" y="1822850"/>
            <a:chExt cx="7080200" cy="2016675"/>
          </a:xfrm>
        </p:grpSpPr>
        <p:sp>
          <p:nvSpPr>
            <p:cNvPr id="1549" name="Google Shape;1549;p2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2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2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2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2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2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2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eft justified">
  <p:cSld name="TITLE_AND_BODY_2_2">
    <p:spTree>
      <p:nvGrpSpPr>
        <p:cNvPr id="1556" name="Shape 1556"/>
        <p:cNvGrpSpPr/>
        <p:nvPr/>
      </p:nvGrpSpPr>
      <p:grpSpPr>
        <a:xfrm>
          <a:off x="0" y="0"/>
          <a:ext cx="0" cy="0"/>
          <a:chOff x="0" y="0"/>
          <a:chExt cx="0" cy="0"/>
        </a:xfrm>
      </p:grpSpPr>
      <p:sp>
        <p:nvSpPr>
          <p:cNvPr id="1557" name="Google Shape;1557;p27"/>
          <p:cNvSpPr txBox="1"/>
          <p:nvPr>
            <p:ph type="title"/>
          </p:nvPr>
        </p:nvSpPr>
        <p:spPr>
          <a:xfrm>
            <a:off x="399846" y="797750"/>
            <a:ext cx="42279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58" name="Google Shape;1558;p27"/>
          <p:cNvSpPr txBox="1"/>
          <p:nvPr>
            <p:ph idx="1" type="body"/>
          </p:nvPr>
        </p:nvSpPr>
        <p:spPr>
          <a:xfrm>
            <a:off x="399846" y="1944150"/>
            <a:ext cx="4227900" cy="255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1559" name="Google Shape;1559;p2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60" name="Google Shape;1560;p27"/>
          <p:cNvSpPr/>
          <p:nvPr/>
        </p:nvSpPr>
        <p:spPr>
          <a:xfrm>
            <a:off x="550586"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27"/>
          <p:cNvSpPr txBox="1"/>
          <p:nvPr>
            <p:ph idx="2" type="subTitle"/>
          </p:nvPr>
        </p:nvSpPr>
        <p:spPr>
          <a:xfrm>
            <a:off x="642621" y="421625"/>
            <a:ext cx="39852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1562" name="Google Shape;1562;p2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TITLE_AND_BODY_2_1">
    <p:spTree>
      <p:nvGrpSpPr>
        <p:cNvPr id="1563" name="Shape 1563"/>
        <p:cNvGrpSpPr/>
        <p:nvPr/>
      </p:nvGrpSpPr>
      <p:grpSpPr>
        <a:xfrm>
          <a:off x="0" y="0"/>
          <a:ext cx="0" cy="0"/>
          <a:chOff x="0" y="0"/>
          <a:chExt cx="0" cy="0"/>
        </a:xfrm>
      </p:grpSpPr>
      <p:sp>
        <p:nvSpPr>
          <p:cNvPr id="1564" name="Google Shape;1564;p28"/>
          <p:cNvSpPr txBox="1"/>
          <p:nvPr>
            <p:ph type="title"/>
          </p:nvPr>
        </p:nvSpPr>
        <p:spPr>
          <a:xfrm>
            <a:off x="4094275" y="1292040"/>
            <a:ext cx="43665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p:txBody>
      </p:sp>
      <p:sp>
        <p:nvSpPr>
          <p:cNvPr id="1565" name="Google Shape;1565;p28"/>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566" name="Google Shape;1566;p28"/>
          <p:cNvGrpSpPr/>
          <p:nvPr/>
        </p:nvGrpSpPr>
        <p:grpSpPr>
          <a:xfrm>
            <a:off x="8041173" y="4778596"/>
            <a:ext cx="598277" cy="170409"/>
            <a:chOff x="238125" y="1822850"/>
            <a:chExt cx="7080200" cy="2016675"/>
          </a:xfrm>
        </p:grpSpPr>
        <p:sp>
          <p:nvSpPr>
            <p:cNvPr id="1567" name="Google Shape;1567;p2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2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2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2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2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2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2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4" name="Google Shape;1574;p28"/>
          <p:cNvSpPr/>
          <p:nvPr/>
        </p:nvSpPr>
        <p:spPr>
          <a:xfrm>
            <a:off x="0" y="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28"/>
          <p:cNvSpPr/>
          <p:nvPr/>
        </p:nvSpPr>
        <p:spPr>
          <a:xfrm>
            <a:off x="1714500" y="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28"/>
          <p:cNvSpPr/>
          <p:nvPr/>
        </p:nvSpPr>
        <p:spPr>
          <a:xfrm>
            <a:off x="1714500" y="1714500"/>
            <a:ext cx="1714500" cy="3429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7" name="Google Shape;1577;p28"/>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1578" name="Google Shape;1578;p28"/>
          <p:cNvPicPr preferRelativeResize="0"/>
          <p:nvPr/>
        </p:nvPicPr>
        <p:blipFill>
          <a:blip r:embed="rId3">
            <a:alphaModFix/>
          </a:blip>
          <a:stretch>
            <a:fillRect/>
          </a:stretch>
        </p:blipFill>
        <p:spPr>
          <a:xfrm>
            <a:off x="1714496" y="1707185"/>
            <a:ext cx="1714499" cy="3436315"/>
          </a:xfrm>
          <a:prstGeom prst="rect">
            <a:avLst/>
          </a:prstGeom>
          <a:noFill/>
          <a:ln>
            <a:noFill/>
          </a:ln>
        </p:spPr>
      </p:pic>
      <p:sp>
        <p:nvSpPr>
          <p:cNvPr id="1579" name="Google Shape;1579;p28"/>
          <p:cNvSpPr txBox="1"/>
          <p:nvPr>
            <p:ph idx="1" type="subTitle"/>
          </p:nvPr>
        </p:nvSpPr>
        <p:spPr>
          <a:xfrm>
            <a:off x="4094175" y="2743065"/>
            <a:ext cx="4366500" cy="1044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pic>
        <p:nvPicPr>
          <p:cNvPr id="1580" name="Google Shape;1580;p28"/>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1581" name="Google Shape;1581;p28"/>
          <p:cNvGrpSpPr/>
          <p:nvPr/>
        </p:nvGrpSpPr>
        <p:grpSpPr>
          <a:xfrm>
            <a:off x="-118" y="1714760"/>
            <a:ext cx="1714747" cy="1713968"/>
            <a:chOff x="1189450" y="238125"/>
            <a:chExt cx="5177375" cy="5175025"/>
          </a:xfrm>
        </p:grpSpPr>
        <p:sp>
          <p:nvSpPr>
            <p:cNvPr id="1582" name="Google Shape;1582;p28"/>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28"/>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28"/>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28"/>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28"/>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28"/>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28"/>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28"/>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28"/>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28"/>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28"/>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28"/>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28"/>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28"/>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28"/>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28"/>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28"/>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28"/>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28"/>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28"/>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28"/>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28"/>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28"/>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28"/>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28"/>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28"/>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28"/>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28"/>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28"/>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28"/>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28"/>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28"/>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28"/>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28"/>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28"/>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28"/>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28"/>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28"/>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28"/>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28"/>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28"/>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28"/>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28"/>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28"/>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28"/>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28"/>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28"/>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28"/>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28"/>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28"/>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28"/>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28"/>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28"/>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28"/>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28"/>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28"/>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28"/>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28"/>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28"/>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28"/>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28"/>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28"/>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28"/>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28"/>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28"/>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28"/>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28"/>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28"/>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28"/>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28"/>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28"/>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28"/>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28"/>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8"/>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8"/>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28"/>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28"/>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28"/>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28"/>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28"/>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28"/>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28"/>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28"/>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28"/>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28"/>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28"/>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28"/>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28"/>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28"/>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28"/>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28"/>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28"/>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28"/>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28"/>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28"/>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28"/>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28"/>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28"/>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28"/>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28"/>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28"/>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28"/>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28"/>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28"/>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28"/>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28"/>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28"/>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28"/>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28"/>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28"/>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28"/>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28"/>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28"/>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28"/>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28"/>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28"/>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28"/>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28"/>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28"/>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28"/>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28"/>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28"/>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28"/>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28"/>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28"/>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28"/>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28"/>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28"/>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28"/>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28"/>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28"/>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28"/>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28"/>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28"/>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28"/>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28"/>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28"/>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28"/>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28"/>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28"/>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28"/>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28"/>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28"/>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28"/>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28"/>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28"/>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28"/>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28"/>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28"/>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28"/>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28"/>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28"/>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28"/>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28"/>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28"/>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28"/>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28"/>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28"/>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28"/>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28"/>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28"/>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28"/>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28"/>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28"/>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28"/>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28"/>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28"/>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28"/>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28"/>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28"/>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28"/>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28"/>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28"/>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28"/>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28"/>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28"/>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28"/>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28"/>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28"/>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28"/>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28"/>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28"/>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28"/>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28"/>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28"/>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28"/>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28"/>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28"/>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28"/>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28"/>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28"/>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28"/>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28"/>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28"/>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28"/>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28"/>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28"/>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28"/>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28"/>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28"/>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28"/>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28"/>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28"/>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28"/>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28"/>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28"/>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28"/>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28"/>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28"/>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28"/>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28"/>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28"/>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28"/>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28"/>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28"/>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28"/>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28"/>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28"/>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28"/>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28"/>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28"/>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28"/>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28"/>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28"/>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28"/>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28"/>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28"/>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28"/>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28"/>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28"/>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28"/>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28"/>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28"/>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28"/>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28"/>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28"/>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28"/>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28"/>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28"/>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28"/>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28"/>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28"/>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28"/>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28"/>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28"/>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28"/>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28"/>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28"/>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28"/>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28"/>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28"/>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28"/>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28"/>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28"/>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28"/>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28"/>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28"/>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28"/>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28"/>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28"/>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28"/>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28"/>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28"/>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28"/>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28"/>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28"/>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28"/>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28"/>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28"/>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28"/>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28"/>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28"/>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28"/>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28"/>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28"/>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28"/>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28"/>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28"/>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28"/>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28"/>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28"/>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28"/>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28"/>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28"/>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28"/>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28"/>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28"/>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28"/>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28"/>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28"/>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28"/>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28"/>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28"/>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28"/>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28"/>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28"/>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28"/>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28"/>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28"/>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28"/>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28"/>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28"/>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28"/>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28"/>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28"/>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28"/>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28"/>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28"/>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28"/>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28"/>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28"/>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28"/>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28"/>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28"/>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28"/>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28"/>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28"/>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28"/>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28"/>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28"/>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28"/>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28"/>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28"/>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28"/>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28"/>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28"/>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28"/>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28"/>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28"/>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28"/>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28"/>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28"/>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28"/>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28"/>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28"/>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28"/>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28"/>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28"/>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28"/>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28"/>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28"/>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28"/>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28"/>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28"/>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28"/>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28"/>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28"/>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28"/>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28"/>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28"/>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28"/>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28"/>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28"/>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28"/>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28"/>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28"/>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28"/>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28"/>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28"/>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28"/>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28"/>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28"/>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28"/>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28"/>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28"/>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28"/>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28"/>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28"/>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28"/>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28"/>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28"/>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28"/>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28"/>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28"/>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28"/>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28"/>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28"/>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28"/>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28"/>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28"/>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28"/>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28"/>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28"/>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28"/>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28"/>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28"/>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28"/>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28"/>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28"/>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28"/>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28"/>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28"/>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28"/>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28"/>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28"/>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28"/>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28"/>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28"/>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28"/>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28"/>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28"/>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28"/>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28"/>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28"/>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28"/>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28"/>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28"/>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28"/>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28"/>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28"/>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28"/>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28"/>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28"/>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28"/>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28"/>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28"/>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28"/>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28"/>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28"/>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28"/>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28"/>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28"/>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28"/>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28"/>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28"/>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28"/>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28"/>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28"/>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28"/>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28"/>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28"/>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28"/>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28"/>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28"/>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28"/>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28"/>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28"/>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28"/>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28"/>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28"/>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28"/>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28"/>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28"/>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28"/>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28"/>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28"/>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28"/>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28"/>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28"/>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28"/>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28"/>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28"/>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28"/>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28"/>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28"/>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28"/>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28"/>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28"/>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28"/>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28"/>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28"/>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28"/>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28"/>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28"/>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28"/>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28"/>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28"/>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28"/>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28"/>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28"/>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28"/>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28"/>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28"/>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28"/>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28"/>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28"/>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28"/>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28"/>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28"/>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28"/>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28"/>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28"/>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28"/>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28"/>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28"/>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28"/>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28"/>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28"/>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28"/>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28"/>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28"/>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28"/>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28"/>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28"/>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28"/>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28"/>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28"/>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28"/>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28"/>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28"/>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28"/>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28"/>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28"/>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28"/>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28"/>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28"/>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28"/>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28"/>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28"/>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28"/>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28"/>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28"/>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28"/>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28"/>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28"/>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28"/>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28"/>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28"/>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28"/>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28"/>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28"/>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28"/>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28"/>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28"/>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28"/>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28"/>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28"/>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28"/>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28"/>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28"/>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28"/>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28"/>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28"/>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28"/>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28"/>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28"/>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28"/>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28"/>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28"/>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28"/>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28"/>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28"/>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28"/>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28"/>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28"/>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28"/>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28"/>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28"/>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28"/>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28"/>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28"/>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28"/>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28"/>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28"/>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28"/>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28"/>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28"/>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28"/>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28"/>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28"/>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28"/>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28"/>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28"/>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28"/>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28"/>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28"/>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28"/>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28"/>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0" name="Google Shape;2150;p28"/>
          <p:cNvSpPr txBox="1"/>
          <p:nvPr/>
        </p:nvSpPr>
        <p:spPr>
          <a:xfrm>
            <a:off x="4094275"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TITLE_AND_BODY_2_1_2">
    <p:spTree>
      <p:nvGrpSpPr>
        <p:cNvPr id="2151" name="Shape 2151"/>
        <p:cNvGrpSpPr/>
        <p:nvPr/>
      </p:nvGrpSpPr>
      <p:grpSpPr>
        <a:xfrm>
          <a:off x="0" y="0"/>
          <a:ext cx="0" cy="0"/>
          <a:chOff x="0" y="0"/>
          <a:chExt cx="0" cy="0"/>
        </a:xfrm>
      </p:grpSpPr>
      <p:sp>
        <p:nvSpPr>
          <p:cNvPr id="2152" name="Google Shape;2152;p29"/>
          <p:cNvSpPr/>
          <p:nvPr/>
        </p:nvSpPr>
        <p:spPr>
          <a:xfrm>
            <a:off x="5715000" y="0"/>
            <a:ext cx="1714500" cy="3429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29"/>
          <p:cNvSpPr/>
          <p:nvPr/>
        </p:nvSpPr>
        <p:spPr>
          <a:xfrm>
            <a:off x="5715000" y="342900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29"/>
          <p:cNvSpPr/>
          <p:nvPr/>
        </p:nvSpPr>
        <p:spPr>
          <a:xfrm>
            <a:off x="7429500" y="342900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29"/>
          <p:cNvSpPr txBox="1"/>
          <p:nvPr>
            <p:ph type="title"/>
          </p:nvPr>
        </p:nvSpPr>
        <p:spPr>
          <a:xfrm>
            <a:off x="609452" y="1292040"/>
            <a:ext cx="43665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56" name="Google Shape;2156;p2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157" name="Google Shape;2157;p29"/>
          <p:cNvSpPr/>
          <p:nvPr/>
        </p:nvSpPr>
        <p:spPr>
          <a:xfrm>
            <a:off x="7429500" y="0"/>
            <a:ext cx="1714500" cy="1714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29"/>
          <p:cNvSpPr txBox="1"/>
          <p:nvPr>
            <p:ph idx="1" type="subTitle"/>
          </p:nvPr>
        </p:nvSpPr>
        <p:spPr>
          <a:xfrm>
            <a:off x="609352" y="2743065"/>
            <a:ext cx="4366500" cy="1044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pic>
        <p:nvPicPr>
          <p:cNvPr id="2159" name="Google Shape;2159;p29"/>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2160" name="Google Shape;2160;p29"/>
          <p:cNvPicPr preferRelativeResize="0"/>
          <p:nvPr/>
        </p:nvPicPr>
        <p:blipFill rotWithShape="1">
          <a:blip r:embed="rId3">
            <a:alphaModFix/>
          </a:blip>
          <a:srcRect b="59" l="0" r="0" t="49"/>
          <a:stretch/>
        </p:blipFill>
        <p:spPr>
          <a:xfrm>
            <a:off x="5714925" y="-350"/>
            <a:ext cx="1714650" cy="3429002"/>
          </a:xfrm>
          <a:prstGeom prst="rect">
            <a:avLst/>
          </a:prstGeom>
          <a:noFill/>
          <a:ln>
            <a:noFill/>
          </a:ln>
        </p:spPr>
      </p:pic>
      <p:pic>
        <p:nvPicPr>
          <p:cNvPr id="2161" name="Google Shape;2161;p29"/>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2162" name="Google Shape;2162;p29"/>
          <p:cNvGrpSpPr/>
          <p:nvPr/>
        </p:nvGrpSpPr>
        <p:grpSpPr>
          <a:xfrm>
            <a:off x="8041173" y="4778596"/>
            <a:ext cx="598277" cy="170409"/>
            <a:chOff x="238125" y="1822850"/>
            <a:chExt cx="7080200" cy="2016675"/>
          </a:xfrm>
        </p:grpSpPr>
        <p:sp>
          <p:nvSpPr>
            <p:cNvPr id="2163" name="Google Shape;2163;p2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2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2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2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2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2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2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0" name="Google Shape;2170;p29"/>
          <p:cNvGrpSpPr/>
          <p:nvPr/>
        </p:nvGrpSpPr>
        <p:grpSpPr>
          <a:xfrm>
            <a:off x="7429557" y="273"/>
            <a:ext cx="1714747" cy="1713968"/>
            <a:chOff x="1189450" y="238125"/>
            <a:chExt cx="5177375" cy="5175025"/>
          </a:xfrm>
        </p:grpSpPr>
        <p:sp>
          <p:nvSpPr>
            <p:cNvPr id="2171" name="Google Shape;2171;p2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2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2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2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2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2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2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2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2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2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2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2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2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2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2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2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2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2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2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2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2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2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2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2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2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2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2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2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2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2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2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2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2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2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2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2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2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2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2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2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2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2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2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2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2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2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2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2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2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2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2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2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2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2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2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2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2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2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2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2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2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2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2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2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2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2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2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2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2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2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2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2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2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2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2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2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2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2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2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2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2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2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2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2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2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2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2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2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2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2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2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2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2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2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2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2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2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2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2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2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2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2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2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2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2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2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2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2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2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2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2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2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2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2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2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2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2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2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2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2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2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2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2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2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2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2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2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2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2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2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2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2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2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2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2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2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2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2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2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2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2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2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2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2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2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2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2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2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2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2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2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2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2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2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2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2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2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2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2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2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2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2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2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2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2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2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2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2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2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2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2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2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2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2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2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2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2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2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2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2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2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2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2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2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2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2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2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2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2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2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2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2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2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2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2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2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2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2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2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2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2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2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2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2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2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2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2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2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2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2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2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2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2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2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2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2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2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2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2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2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2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2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2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2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2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2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2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2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2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2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2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2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2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2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2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2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2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2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2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2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2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2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2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2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2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2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2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2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2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2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2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2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2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2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2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2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2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2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2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2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2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2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2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2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2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2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2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2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2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2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2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2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2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2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2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2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2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2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2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2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2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2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2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2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2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2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2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2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2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2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2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2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2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2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2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2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2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2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2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2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2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2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2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2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2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2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2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2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2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2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2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2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2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2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2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2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2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2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2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2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2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2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2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2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2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2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2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2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2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2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2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2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2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2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2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2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2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2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2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2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2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2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2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2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2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2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2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2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2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2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2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2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2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2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2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2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2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2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2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2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2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2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2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2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2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2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2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2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2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2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2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2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2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2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2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2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2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2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2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2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2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2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2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2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2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2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2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2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2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2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2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2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2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2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2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2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2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2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2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2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2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2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2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2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2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2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2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2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2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2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2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2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2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2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2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2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2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2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2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2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2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2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2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2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2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2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2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2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2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2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2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2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2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2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2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2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2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2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2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2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2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2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2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2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2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2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2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2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2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2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2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2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2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2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2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2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2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2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2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2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2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2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2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2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2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2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2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2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2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2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2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2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2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2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2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2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2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2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2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2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2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2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2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2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2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2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2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2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2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2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2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2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2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2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2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2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2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2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2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2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2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2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2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2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2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2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2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2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2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2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2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2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2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2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2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2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2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2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2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2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2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2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2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2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2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2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2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2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2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2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2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2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2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2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2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2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2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2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2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2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2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2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2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2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2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2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2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2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2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2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2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2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2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2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2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2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2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2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2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2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2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2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2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2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2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2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2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2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9" name="Google Shape;2739;p29"/>
          <p:cNvSpPr txBox="1"/>
          <p:nvPr/>
        </p:nvSpPr>
        <p:spPr>
          <a:xfrm>
            <a:off x="6094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_AND_BODY_1">
    <p:bg>
      <p:bgPr>
        <a:solidFill>
          <a:schemeClr val="dk1"/>
        </a:solidFill>
      </p:bgPr>
    </p:bg>
    <p:spTree>
      <p:nvGrpSpPr>
        <p:cNvPr id="2740" name="Shape 2740"/>
        <p:cNvGrpSpPr/>
        <p:nvPr/>
      </p:nvGrpSpPr>
      <p:grpSpPr>
        <a:xfrm>
          <a:off x="0" y="0"/>
          <a:ext cx="0" cy="0"/>
          <a:chOff x="0" y="0"/>
          <a:chExt cx="0" cy="0"/>
        </a:xfrm>
      </p:grpSpPr>
      <p:pic>
        <p:nvPicPr>
          <p:cNvPr id="2741" name="Google Shape;2741;p30"/>
          <p:cNvPicPr preferRelativeResize="0"/>
          <p:nvPr/>
        </p:nvPicPr>
        <p:blipFill>
          <a:blip r:embed="rId2">
            <a:alphaModFix/>
          </a:blip>
          <a:stretch>
            <a:fillRect/>
          </a:stretch>
        </p:blipFill>
        <p:spPr>
          <a:xfrm>
            <a:off x="8041517" y="4778600"/>
            <a:ext cx="597594" cy="170400"/>
          </a:xfrm>
          <a:prstGeom prst="rect">
            <a:avLst/>
          </a:prstGeom>
          <a:noFill/>
          <a:ln>
            <a:noFill/>
          </a:ln>
        </p:spPr>
      </p:pic>
      <p:sp>
        <p:nvSpPr>
          <p:cNvPr id="2742" name="Google Shape;2742;p30"/>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30"/>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44" name="Google Shape;2744;p30"/>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745" name="Google Shape;2745;p3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46" name="Google Shape;2746;p30"/>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30"/>
          <p:cNvSpPr txBox="1"/>
          <p:nvPr>
            <p:ph idx="2" type="subTitle"/>
          </p:nvPr>
        </p:nvSpPr>
        <p:spPr>
          <a:xfrm>
            <a:off x="581025" y="201937"/>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748" name="Google Shape;2748;p3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2749" name="Shape 2749"/>
        <p:cNvGrpSpPr/>
        <p:nvPr/>
      </p:nvGrpSpPr>
      <p:grpSpPr>
        <a:xfrm>
          <a:off x="0" y="0"/>
          <a:ext cx="0" cy="0"/>
          <a:chOff x="0" y="0"/>
          <a:chExt cx="0" cy="0"/>
        </a:xfrm>
      </p:grpSpPr>
      <p:grpSp>
        <p:nvGrpSpPr>
          <p:cNvPr id="2750" name="Google Shape;2750;p31"/>
          <p:cNvGrpSpPr/>
          <p:nvPr/>
        </p:nvGrpSpPr>
        <p:grpSpPr>
          <a:xfrm>
            <a:off x="2726703" y="6"/>
            <a:ext cx="3697033" cy="5143642"/>
            <a:chOff x="1926275" y="238125"/>
            <a:chExt cx="3765950" cy="5239525"/>
          </a:xfrm>
        </p:grpSpPr>
        <p:sp>
          <p:nvSpPr>
            <p:cNvPr id="2751" name="Google Shape;2751;p3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3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3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3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3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3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3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3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3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3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3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3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3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3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3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3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3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3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3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3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3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3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3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3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3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3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3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3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3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3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3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3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3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3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3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3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3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3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3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3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3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3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3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3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3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3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3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3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3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3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3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3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3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3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3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3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3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3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3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3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11" name="Google Shape;2811;p31"/>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12" name="Google Shape;2812;p31"/>
          <p:cNvGrpSpPr/>
          <p:nvPr/>
        </p:nvGrpSpPr>
        <p:grpSpPr>
          <a:xfrm>
            <a:off x="2686261" y="2"/>
            <a:ext cx="2103910" cy="5143716"/>
            <a:chOff x="2726150" y="238125"/>
            <a:chExt cx="2142475" cy="5238000"/>
          </a:xfrm>
        </p:grpSpPr>
        <p:sp>
          <p:nvSpPr>
            <p:cNvPr id="2813" name="Google Shape;2813;p31"/>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31"/>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31"/>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16" name="Google Shape;2816;p31"/>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17" name="Google Shape;2817;p31"/>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818" name="Google Shape;2818;p3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19" name="Google Shape;2819;p31"/>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31"/>
          <p:cNvSpPr txBox="1"/>
          <p:nvPr>
            <p:ph idx="2" type="subTitle"/>
          </p:nvPr>
        </p:nvSpPr>
        <p:spPr>
          <a:xfrm>
            <a:off x="581025" y="209023"/>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2821" name="Google Shape;2821;p3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2822" name="Google Shape;2822;p31"/>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2823" name="Shape 2823"/>
        <p:cNvGrpSpPr/>
        <p:nvPr/>
      </p:nvGrpSpPr>
      <p:grpSpPr>
        <a:xfrm>
          <a:off x="0" y="0"/>
          <a:ext cx="0" cy="0"/>
          <a:chOff x="0" y="0"/>
          <a:chExt cx="0" cy="0"/>
        </a:xfrm>
      </p:grpSpPr>
      <p:sp>
        <p:nvSpPr>
          <p:cNvPr id="2824" name="Google Shape;2824;p32"/>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25" name="Google Shape;2825;p32"/>
          <p:cNvGrpSpPr/>
          <p:nvPr/>
        </p:nvGrpSpPr>
        <p:grpSpPr>
          <a:xfrm>
            <a:off x="2686261" y="2"/>
            <a:ext cx="2103910" cy="5143716"/>
            <a:chOff x="2726150" y="238125"/>
            <a:chExt cx="2142475" cy="5238000"/>
          </a:xfrm>
        </p:grpSpPr>
        <p:sp>
          <p:nvSpPr>
            <p:cNvPr id="2826" name="Google Shape;2826;p32"/>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32"/>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32"/>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29" name="Google Shape;2829;p32"/>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30" name="Google Shape;2830;p32"/>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831" name="Google Shape;2831;p32"/>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32" name="Google Shape;2832;p32"/>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32"/>
          <p:cNvSpPr txBox="1"/>
          <p:nvPr>
            <p:ph idx="2" type="subTitle"/>
          </p:nvPr>
        </p:nvSpPr>
        <p:spPr>
          <a:xfrm>
            <a:off x="581025" y="193025"/>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834" name="Google Shape;2834;p32"/>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53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35" name="Google Shape;2835;p32"/>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36" name="Shape 2836"/>
        <p:cNvGrpSpPr/>
        <p:nvPr/>
      </p:nvGrpSpPr>
      <p:grpSpPr>
        <a:xfrm>
          <a:off x="0" y="0"/>
          <a:ext cx="0" cy="0"/>
          <a:chOff x="0" y="0"/>
          <a:chExt cx="0" cy="0"/>
        </a:xfrm>
      </p:grpSpPr>
      <p:sp>
        <p:nvSpPr>
          <p:cNvPr id="2837" name="Google Shape;2837;p33"/>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38" name="Google Shape;2838;p3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2839" name="Google Shape;2839;p3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2840" name="Google Shape;2840;p3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2841" name="Google Shape;2841;p33"/>
          <p:cNvGrpSpPr/>
          <p:nvPr/>
        </p:nvGrpSpPr>
        <p:grpSpPr>
          <a:xfrm>
            <a:off x="8041173" y="4778596"/>
            <a:ext cx="598277" cy="170409"/>
            <a:chOff x="238125" y="1822850"/>
            <a:chExt cx="7080200" cy="2016675"/>
          </a:xfrm>
        </p:grpSpPr>
        <p:sp>
          <p:nvSpPr>
            <p:cNvPr id="2842" name="Google Shape;2842;p3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3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3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3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3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3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3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49" name="Google Shape;2849;p3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8099"/>
          </a:srgbClr>
        </a:solidFill>
      </p:bgPr>
    </p:bg>
    <p:spTree>
      <p:nvGrpSpPr>
        <p:cNvPr id="2850" name="Shape 2850"/>
        <p:cNvGrpSpPr/>
        <p:nvPr/>
      </p:nvGrpSpPr>
      <p:grpSpPr>
        <a:xfrm>
          <a:off x="0" y="0"/>
          <a:ext cx="0" cy="0"/>
          <a:chOff x="0" y="0"/>
          <a:chExt cx="0" cy="0"/>
        </a:xfrm>
      </p:grpSpPr>
      <p:sp>
        <p:nvSpPr>
          <p:cNvPr id="2851" name="Google Shape;2851;p34"/>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52" name="Google Shape;2852;p34"/>
          <p:cNvGrpSpPr/>
          <p:nvPr/>
        </p:nvGrpSpPr>
        <p:grpSpPr>
          <a:xfrm>
            <a:off x="6808166" y="782936"/>
            <a:ext cx="1845454" cy="1820064"/>
            <a:chOff x="5927502" y="551679"/>
            <a:chExt cx="2377550" cy="2344839"/>
          </a:xfrm>
        </p:grpSpPr>
        <p:grpSp>
          <p:nvGrpSpPr>
            <p:cNvPr id="2853" name="Google Shape;2853;p34"/>
            <p:cNvGrpSpPr/>
            <p:nvPr/>
          </p:nvGrpSpPr>
          <p:grpSpPr>
            <a:xfrm>
              <a:off x="5927502" y="551679"/>
              <a:ext cx="2377550" cy="653782"/>
              <a:chOff x="2159414" y="3486447"/>
              <a:chExt cx="2606105" cy="720500"/>
            </a:xfrm>
          </p:grpSpPr>
          <p:grpSp>
            <p:nvGrpSpPr>
              <p:cNvPr id="2854" name="Google Shape;2854;p34"/>
              <p:cNvGrpSpPr/>
              <p:nvPr/>
            </p:nvGrpSpPr>
            <p:grpSpPr>
              <a:xfrm>
                <a:off x="2159414" y="3486447"/>
                <a:ext cx="2606105" cy="49200"/>
                <a:chOff x="2159414" y="3486447"/>
                <a:chExt cx="2606105" cy="49200"/>
              </a:xfrm>
            </p:grpSpPr>
            <p:sp>
              <p:nvSpPr>
                <p:cNvPr id="2855" name="Google Shape;2855;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1" name="Google Shape;2871;p34"/>
              <p:cNvGrpSpPr/>
              <p:nvPr/>
            </p:nvGrpSpPr>
            <p:grpSpPr>
              <a:xfrm>
                <a:off x="2159414" y="3652838"/>
                <a:ext cx="2606105" cy="49200"/>
                <a:chOff x="2159414" y="3486447"/>
                <a:chExt cx="2606105" cy="49200"/>
              </a:xfrm>
            </p:grpSpPr>
            <p:sp>
              <p:nvSpPr>
                <p:cNvPr id="2872" name="Google Shape;2872;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8" name="Google Shape;2888;p34"/>
              <p:cNvGrpSpPr/>
              <p:nvPr/>
            </p:nvGrpSpPr>
            <p:grpSpPr>
              <a:xfrm>
                <a:off x="2159414" y="3819188"/>
                <a:ext cx="2606105" cy="49200"/>
                <a:chOff x="2159414" y="3486447"/>
                <a:chExt cx="2606105" cy="49200"/>
              </a:xfrm>
            </p:grpSpPr>
            <p:sp>
              <p:nvSpPr>
                <p:cNvPr id="2889" name="Google Shape;2889;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5" name="Google Shape;2905;p34"/>
              <p:cNvGrpSpPr/>
              <p:nvPr/>
            </p:nvGrpSpPr>
            <p:grpSpPr>
              <a:xfrm>
                <a:off x="2159414" y="3983540"/>
                <a:ext cx="2606105" cy="49200"/>
                <a:chOff x="2159414" y="3486447"/>
                <a:chExt cx="2606105" cy="49200"/>
              </a:xfrm>
            </p:grpSpPr>
            <p:sp>
              <p:nvSpPr>
                <p:cNvPr id="2906" name="Google Shape;2906;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22" name="Google Shape;2922;p34"/>
              <p:cNvGrpSpPr/>
              <p:nvPr/>
            </p:nvGrpSpPr>
            <p:grpSpPr>
              <a:xfrm>
                <a:off x="2159414" y="4157747"/>
                <a:ext cx="2606105" cy="49200"/>
                <a:chOff x="2159414" y="3486447"/>
                <a:chExt cx="2606105" cy="49200"/>
              </a:xfrm>
            </p:grpSpPr>
            <p:sp>
              <p:nvSpPr>
                <p:cNvPr id="2923" name="Google Shape;2923;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39" name="Google Shape;2939;p34"/>
            <p:cNvGrpSpPr/>
            <p:nvPr/>
          </p:nvGrpSpPr>
          <p:grpSpPr>
            <a:xfrm>
              <a:off x="5927502" y="1318162"/>
              <a:ext cx="2377550" cy="653782"/>
              <a:chOff x="2159414" y="3486447"/>
              <a:chExt cx="2606105" cy="720500"/>
            </a:xfrm>
          </p:grpSpPr>
          <p:grpSp>
            <p:nvGrpSpPr>
              <p:cNvPr id="2940" name="Google Shape;2940;p34"/>
              <p:cNvGrpSpPr/>
              <p:nvPr/>
            </p:nvGrpSpPr>
            <p:grpSpPr>
              <a:xfrm>
                <a:off x="2159414" y="3486447"/>
                <a:ext cx="2606105" cy="49200"/>
                <a:chOff x="2159414" y="3486447"/>
                <a:chExt cx="2606105" cy="49200"/>
              </a:xfrm>
            </p:grpSpPr>
            <p:sp>
              <p:nvSpPr>
                <p:cNvPr id="2941" name="Google Shape;2941;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7" name="Google Shape;2957;p34"/>
              <p:cNvGrpSpPr/>
              <p:nvPr/>
            </p:nvGrpSpPr>
            <p:grpSpPr>
              <a:xfrm>
                <a:off x="2159414" y="3652838"/>
                <a:ext cx="2606105" cy="49200"/>
                <a:chOff x="2159414" y="3486447"/>
                <a:chExt cx="2606105" cy="49200"/>
              </a:xfrm>
            </p:grpSpPr>
            <p:sp>
              <p:nvSpPr>
                <p:cNvPr id="2958" name="Google Shape;2958;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4" name="Google Shape;2974;p34"/>
              <p:cNvGrpSpPr/>
              <p:nvPr/>
            </p:nvGrpSpPr>
            <p:grpSpPr>
              <a:xfrm>
                <a:off x="2159414" y="3819188"/>
                <a:ext cx="2606105" cy="49200"/>
                <a:chOff x="2159414" y="3486447"/>
                <a:chExt cx="2606105" cy="49200"/>
              </a:xfrm>
            </p:grpSpPr>
            <p:sp>
              <p:nvSpPr>
                <p:cNvPr id="2975" name="Google Shape;2975;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1" name="Google Shape;2991;p34"/>
              <p:cNvGrpSpPr/>
              <p:nvPr/>
            </p:nvGrpSpPr>
            <p:grpSpPr>
              <a:xfrm>
                <a:off x="2159414" y="3983540"/>
                <a:ext cx="2606105" cy="49200"/>
                <a:chOff x="2159414" y="3486447"/>
                <a:chExt cx="2606105" cy="49200"/>
              </a:xfrm>
            </p:grpSpPr>
            <p:sp>
              <p:nvSpPr>
                <p:cNvPr id="2992" name="Google Shape;2992;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8" name="Google Shape;3008;p34"/>
              <p:cNvGrpSpPr/>
              <p:nvPr/>
            </p:nvGrpSpPr>
            <p:grpSpPr>
              <a:xfrm>
                <a:off x="2159414" y="4157747"/>
                <a:ext cx="2606105" cy="49200"/>
                <a:chOff x="2159414" y="3486447"/>
                <a:chExt cx="2606105" cy="49200"/>
              </a:xfrm>
            </p:grpSpPr>
            <p:sp>
              <p:nvSpPr>
                <p:cNvPr id="3009" name="Google Shape;3009;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25" name="Google Shape;3025;p34"/>
            <p:cNvGrpSpPr/>
            <p:nvPr/>
          </p:nvGrpSpPr>
          <p:grpSpPr>
            <a:xfrm>
              <a:off x="5927502" y="2084662"/>
              <a:ext cx="2377550" cy="44644"/>
              <a:chOff x="2159414" y="3486447"/>
              <a:chExt cx="2606105" cy="49200"/>
            </a:xfrm>
          </p:grpSpPr>
          <p:sp>
            <p:nvSpPr>
              <p:cNvPr id="3026" name="Google Shape;3026;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42" name="Google Shape;3042;p34"/>
            <p:cNvGrpSpPr/>
            <p:nvPr/>
          </p:nvGrpSpPr>
          <p:grpSpPr>
            <a:xfrm>
              <a:off x="5927502" y="2235645"/>
              <a:ext cx="2377550" cy="44644"/>
              <a:chOff x="2159414" y="3486447"/>
              <a:chExt cx="2606105" cy="49200"/>
            </a:xfrm>
          </p:grpSpPr>
          <p:sp>
            <p:nvSpPr>
              <p:cNvPr id="3043" name="Google Shape;3043;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9" name="Google Shape;3059;p34"/>
            <p:cNvGrpSpPr/>
            <p:nvPr/>
          </p:nvGrpSpPr>
          <p:grpSpPr>
            <a:xfrm>
              <a:off x="5927502" y="2386591"/>
              <a:ext cx="2377550" cy="44644"/>
              <a:chOff x="2159414" y="3486447"/>
              <a:chExt cx="2606105" cy="49200"/>
            </a:xfrm>
          </p:grpSpPr>
          <p:sp>
            <p:nvSpPr>
              <p:cNvPr id="3060" name="Google Shape;3060;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6" name="Google Shape;3076;p34"/>
            <p:cNvGrpSpPr/>
            <p:nvPr/>
          </p:nvGrpSpPr>
          <p:grpSpPr>
            <a:xfrm>
              <a:off x="5927502" y="2535724"/>
              <a:ext cx="2377550" cy="44644"/>
              <a:chOff x="2159414" y="3486447"/>
              <a:chExt cx="2606105" cy="49200"/>
            </a:xfrm>
          </p:grpSpPr>
          <p:sp>
            <p:nvSpPr>
              <p:cNvPr id="3077" name="Google Shape;3077;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93" name="Google Shape;3093;p34"/>
            <p:cNvGrpSpPr/>
            <p:nvPr/>
          </p:nvGrpSpPr>
          <p:grpSpPr>
            <a:xfrm>
              <a:off x="5927502" y="2693800"/>
              <a:ext cx="2377550" cy="44644"/>
              <a:chOff x="2159414" y="3486447"/>
              <a:chExt cx="2606105" cy="49200"/>
            </a:xfrm>
          </p:grpSpPr>
          <p:sp>
            <p:nvSpPr>
              <p:cNvPr id="3094" name="Google Shape;3094;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10" name="Google Shape;3110;p34"/>
            <p:cNvGrpSpPr/>
            <p:nvPr/>
          </p:nvGrpSpPr>
          <p:grpSpPr>
            <a:xfrm>
              <a:off x="5927502" y="2851875"/>
              <a:ext cx="2377550" cy="44644"/>
              <a:chOff x="2159414" y="3486447"/>
              <a:chExt cx="2606105" cy="49200"/>
            </a:xfrm>
          </p:grpSpPr>
          <p:sp>
            <p:nvSpPr>
              <p:cNvPr id="3111" name="Google Shape;3111;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127" name="Google Shape;3127;p34"/>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28" name="Google Shape;3128;p3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3129" name="Google Shape;3129;p3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3130" name="Google Shape;3130;p3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131" name="Google Shape;3131;p34"/>
          <p:cNvGrpSpPr/>
          <p:nvPr/>
        </p:nvGrpSpPr>
        <p:grpSpPr>
          <a:xfrm>
            <a:off x="8041173" y="4778596"/>
            <a:ext cx="598277" cy="170409"/>
            <a:chOff x="238125" y="1822850"/>
            <a:chExt cx="7080200" cy="2016675"/>
          </a:xfrm>
        </p:grpSpPr>
        <p:sp>
          <p:nvSpPr>
            <p:cNvPr id="3132" name="Google Shape;3132;p3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3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3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3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3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3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3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39" name="Google Shape;3139;p3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40" name="Shape 3140"/>
        <p:cNvGrpSpPr/>
        <p:nvPr/>
      </p:nvGrpSpPr>
      <p:grpSpPr>
        <a:xfrm>
          <a:off x="0" y="0"/>
          <a:ext cx="0" cy="0"/>
          <a:chOff x="0" y="0"/>
          <a:chExt cx="0" cy="0"/>
        </a:xfrm>
      </p:grpSpPr>
      <p:sp>
        <p:nvSpPr>
          <p:cNvPr id="3141" name="Google Shape;3141;p35"/>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42" name="Google Shape;3142;p3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143" name="Google Shape;3143;p35"/>
          <p:cNvGrpSpPr/>
          <p:nvPr/>
        </p:nvGrpSpPr>
        <p:grpSpPr>
          <a:xfrm>
            <a:off x="8041173" y="4778596"/>
            <a:ext cx="598277" cy="170409"/>
            <a:chOff x="238125" y="1822850"/>
            <a:chExt cx="7080200" cy="2016675"/>
          </a:xfrm>
        </p:grpSpPr>
        <p:sp>
          <p:nvSpPr>
            <p:cNvPr id="3144" name="Google Shape;3144;p3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3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p3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3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3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3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3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51" name="Google Shape;3151;p3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3152" name="Shape 3152"/>
        <p:cNvGrpSpPr/>
        <p:nvPr/>
      </p:nvGrpSpPr>
      <p:grpSpPr>
        <a:xfrm>
          <a:off x="0" y="0"/>
          <a:ext cx="0" cy="0"/>
          <a:chOff x="0" y="0"/>
          <a:chExt cx="0" cy="0"/>
        </a:xfrm>
      </p:grpSpPr>
      <p:sp>
        <p:nvSpPr>
          <p:cNvPr id="3153" name="Google Shape;3153;p36"/>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36"/>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55" name="Google Shape;3155;p3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56" name="Google Shape;3156;p3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57" name="Shape 3157"/>
        <p:cNvGrpSpPr/>
        <p:nvPr/>
      </p:nvGrpSpPr>
      <p:grpSpPr>
        <a:xfrm>
          <a:off x="0" y="0"/>
          <a:ext cx="0" cy="0"/>
          <a:chOff x="0" y="0"/>
          <a:chExt cx="0" cy="0"/>
        </a:xfrm>
      </p:grpSpPr>
      <p:sp>
        <p:nvSpPr>
          <p:cNvPr id="3158" name="Google Shape;3158;p37"/>
          <p:cNvSpPr txBox="1"/>
          <p:nvPr>
            <p:ph type="title"/>
          </p:nvPr>
        </p:nvSpPr>
        <p:spPr>
          <a:xfrm>
            <a:off x="311700" y="245972"/>
            <a:ext cx="2808000" cy="9042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159" name="Google Shape;3159;p3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60" name="Google Shape;3160;p37"/>
          <p:cNvSpPr txBox="1"/>
          <p:nvPr>
            <p:ph idx="1" type="body"/>
          </p:nvPr>
        </p:nvSpPr>
        <p:spPr>
          <a:xfrm>
            <a:off x="311700" y="1311825"/>
            <a:ext cx="3999900" cy="3265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grpSp>
        <p:nvGrpSpPr>
          <p:cNvPr id="3161" name="Google Shape;3161;p37"/>
          <p:cNvGrpSpPr/>
          <p:nvPr/>
        </p:nvGrpSpPr>
        <p:grpSpPr>
          <a:xfrm>
            <a:off x="8041173" y="4778596"/>
            <a:ext cx="598277" cy="170409"/>
            <a:chOff x="238125" y="1822850"/>
            <a:chExt cx="7080200" cy="2016675"/>
          </a:xfrm>
        </p:grpSpPr>
        <p:sp>
          <p:nvSpPr>
            <p:cNvPr id="3162" name="Google Shape;3162;p3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3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3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3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3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3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3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69" name="Google Shape;3169;p3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170" name="Shape 3170"/>
        <p:cNvGrpSpPr/>
        <p:nvPr/>
      </p:nvGrpSpPr>
      <p:grpSpPr>
        <a:xfrm>
          <a:off x="0" y="0"/>
          <a:ext cx="0" cy="0"/>
          <a:chOff x="0" y="0"/>
          <a:chExt cx="0" cy="0"/>
        </a:xfrm>
      </p:grpSpPr>
      <p:sp>
        <p:nvSpPr>
          <p:cNvPr id="3171" name="Google Shape;3171;p3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172" name="Google Shape;3172;p3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73" name="Shape 3173"/>
        <p:cNvGrpSpPr/>
        <p:nvPr/>
      </p:nvGrpSpPr>
      <p:grpSpPr>
        <a:xfrm>
          <a:off x="0" y="0"/>
          <a:ext cx="0" cy="0"/>
          <a:chOff x="0" y="0"/>
          <a:chExt cx="0" cy="0"/>
        </a:xfrm>
      </p:grpSpPr>
      <p:sp>
        <p:nvSpPr>
          <p:cNvPr id="3174" name="Google Shape;3174;p3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3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3176" name="Google Shape;3176;p3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1600"/>
              <a:buNone/>
              <a:defRPr>
                <a:solidFill>
                  <a:schemeClr val="dk2"/>
                </a:solidFill>
              </a:defRPr>
            </a:lvl1pPr>
            <a:lvl2pPr lvl="1" rtl="0">
              <a:lnSpc>
                <a:spcPct val="100000"/>
              </a:lnSpc>
              <a:spcBef>
                <a:spcPts val="0"/>
              </a:spcBef>
              <a:spcAft>
                <a:spcPts val="0"/>
              </a:spcAft>
              <a:buClr>
                <a:schemeClr val="dk2"/>
              </a:buClr>
              <a:buSzPts val="1800"/>
              <a:buNone/>
              <a:defRPr sz="1800">
                <a:solidFill>
                  <a:schemeClr val="dk2"/>
                </a:solidFill>
              </a:defRPr>
            </a:lvl2pPr>
            <a:lvl3pPr lvl="2" rtl="0">
              <a:lnSpc>
                <a:spcPct val="100000"/>
              </a:lnSpc>
              <a:spcBef>
                <a:spcPts val="0"/>
              </a:spcBef>
              <a:spcAft>
                <a:spcPts val="0"/>
              </a:spcAft>
              <a:buClr>
                <a:schemeClr val="dk2"/>
              </a:buClr>
              <a:buSzPts val="1800"/>
              <a:buNone/>
              <a:defRPr sz="1800">
                <a:solidFill>
                  <a:schemeClr val="dk2"/>
                </a:solidFill>
              </a:defRPr>
            </a:lvl3pPr>
            <a:lvl4pPr lvl="3" rtl="0">
              <a:lnSpc>
                <a:spcPct val="100000"/>
              </a:lnSpc>
              <a:spcBef>
                <a:spcPts val="0"/>
              </a:spcBef>
              <a:spcAft>
                <a:spcPts val="0"/>
              </a:spcAft>
              <a:buClr>
                <a:schemeClr val="dk2"/>
              </a:buClr>
              <a:buSzPts val="1800"/>
              <a:buNone/>
              <a:defRPr sz="1800">
                <a:solidFill>
                  <a:schemeClr val="dk2"/>
                </a:solidFill>
              </a:defRPr>
            </a:lvl4pPr>
            <a:lvl5pPr lvl="4" rtl="0">
              <a:lnSpc>
                <a:spcPct val="100000"/>
              </a:lnSpc>
              <a:spcBef>
                <a:spcPts val="0"/>
              </a:spcBef>
              <a:spcAft>
                <a:spcPts val="0"/>
              </a:spcAft>
              <a:buClr>
                <a:schemeClr val="dk2"/>
              </a:buClr>
              <a:buSzPts val="1800"/>
              <a:buNone/>
              <a:defRPr sz="1800">
                <a:solidFill>
                  <a:schemeClr val="dk2"/>
                </a:solidFill>
              </a:defRPr>
            </a:lvl5pPr>
            <a:lvl6pPr lvl="5" rtl="0">
              <a:lnSpc>
                <a:spcPct val="100000"/>
              </a:lnSpc>
              <a:spcBef>
                <a:spcPts val="0"/>
              </a:spcBef>
              <a:spcAft>
                <a:spcPts val="0"/>
              </a:spcAft>
              <a:buClr>
                <a:schemeClr val="dk2"/>
              </a:buClr>
              <a:buSzPts val="1800"/>
              <a:buNone/>
              <a:defRPr sz="1800">
                <a:solidFill>
                  <a:schemeClr val="dk2"/>
                </a:solidFill>
              </a:defRPr>
            </a:lvl6pPr>
            <a:lvl7pPr lvl="6" rtl="0">
              <a:lnSpc>
                <a:spcPct val="100000"/>
              </a:lnSpc>
              <a:spcBef>
                <a:spcPts val="0"/>
              </a:spcBef>
              <a:spcAft>
                <a:spcPts val="0"/>
              </a:spcAft>
              <a:buClr>
                <a:schemeClr val="dk2"/>
              </a:buClr>
              <a:buSzPts val="1800"/>
              <a:buNone/>
              <a:defRPr sz="1800">
                <a:solidFill>
                  <a:schemeClr val="dk2"/>
                </a:solidFill>
              </a:defRPr>
            </a:lvl7pPr>
            <a:lvl8pPr lvl="7" rtl="0">
              <a:lnSpc>
                <a:spcPct val="100000"/>
              </a:lnSpc>
              <a:spcBef>
                <a:spcPts val="0"/>
              </a:spcBef>
              <a:spcAft>
                <a:spcPts val="0"/>
              </a:spcAft>
              <a:buClr>
                <a:schemeClr val="dk2"/>
              </a:buClr>
              <a:buSzPts val="1800"/>
              <a:buNone/>
              <a:defRPr sz="1800">
                <a:solidFill>
                  <a:schemeClr val="dk2"/>
                </a:solidFill>
              </a:defRPr>
            </a:lvl8pPr>
            <a:lvl9pPr lvl="8" rtl="0">
              <a:lnSpc>
                <a:spcPct val="100000"/>
              </a:lnSpc>
              <a:spcBef>
                <a:spcPts val="0"/>
              </a:spcBef>
              <a:spcAft>
                <a:spcPts val="0"/>
              </a:spcAft>
              <a:buClr>
                <a:schemeClr val="dk2"/>
              </a:buClr>
              <a:buSzPts val="1800"/>
              <a:buNone/>
              <a:defRPr sz="1800">
                <a:solidFill>
                  <a:schemeClr val="dk2"/>
                </a:solidFill>
              </a:defRPr>
            </a:lvl9pPr>
          </a:lstStyle>
          <a:p/>
        </p:txBody>
      </p:sp>
      <p:sp>
        <p:nvSpPr>
          <p:cNvPr id="3177" name="Google Shape;3177;p3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30200" lvl="0" marL="457200" rtl="0">
              <a:spcBef>
                <a:spcPts val="0"/>
              </a:spcBef>
              <a:spcAft>
                <a:spcPts val="0"/>
              </a:spcAft>
              <a:buSzPts val="16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04800" lvl="2" marL="1371600" rtl="0">
              <a:spcBef>
                <a:spcPts val="0"/>
              </a:spcBef>
              <a:spcAft>
                <a:spcPts val="0"/>
              </a:spcAft>
              <a:buClr>
                <a:schemeClr val="lt2"/>
              </a:buClr>
              <a:buSzPts val="1200"/>
              <a:buChar char="■"/>
              <a:defRPr>
                <a:solidFill>
                  <a:schemeClr val="lt1"/>
                </a:solidFill>
              </a:defRPr>
            </a:lvl3pPr>
            <a:lvl4pPr indent="-304800" lvl="3" marL="1828800" rtl="0">
              <a:spcBef>
                <a:spcPts val="0"/>
              </a:spcBef>
              <a:spcAft>
                <a:spcPts val="0"/>
              </a:spcAft>
              <a:buClr>
                <a:schemeClr val="lt2"/>
              </a:buClr>
              <a:buSzPts val="1200"/>
              <a:buChar char="●"/>
              <a:defRPr>
                <a:solidFill>
                  <a:schemeClr val="lt1"/>
                </a:solidFill>
              </a:defRPr>
            </a:lvl4pPr>
            <a:lvl5pPr indent="-292100" lvl="4" marL="2286000" rtl="0">
              <a:spcBef>
                <a:spcPts val="0"/>
              </a:spcBef>
              <a:spcAft>
                <a:spcPts val="0"/>
              </a:spcAft>
              <a:buClr>
                <a:schemeClr val="lt2"/>
              </a:buClr>
              <a:buSzPts val="1000"/>
              <a:buChar char="○"/>
              <a:defRPr>
                <a:solidFill>
                  <a:schemeClr val="lt1"/>
                </a:solidFill>
              </a:defRPr>
            </a:lvl5pPr>
            <a:lvl6pPr indent="-292100" lvl="5" marL="2743200" rtl="0">
              <a:spcBef>
                <a:spcPts val="0"/>
              </a:spcBef>
              <a:spcAft>
                <a:spcPts val="0"/>
              </a:spcAft>
              <a:buClr>
                <a:schemeClr val="lt2"/>
              </a:buClr>
              <a:buSzPts val="1000"/>
              <a:buChar char="■"/>
              <a:defRPr>
                <a:solidFill>
                  <a:schemeClr val="lt1"/>
                </a:solidFill>
              </a:defRPr>
            </a:lvl6pPr>
            <a:lvl7pPr indent="-292100" lvl="6" marL="3200400" rtl="0">
              <a:spcBef>
                <a:spcPts val="0"/>
              </a:spcBef>
              <a:spcAft>
                <a:spcPts val="0"/>
              </a:spcAft>
              <a:buClr>
                <a:schemeClr val="lt2"/>
              </a:buClr>
              <a:buSzPts val="1000"/>
              <a:buChar char="●"/>
              <a:defRPr>
                <a:solidFill>
                  <a:schemeClr val="lt1"/>
                </a:solidFill>
              </a:defRPr>
            </a:lvl7pPr>
            <a:lvl8pPr indent="-285750" lvl="7" marL="3657600" rtl="0">
              <a:spcBef>
                <a:spcPts val="0"/>
              </a:spcBef>
              <a:spcAft>
                <a:spcPts val="0"/>
              </a:spcAft>
              <a:buClr>
                <a:schemeClr val="lt2"/>
              </a:buClr>
              <a:buSzPts val="900"/>
              <a:buChar char="○"/>
              <a:defRPr>
                <a:solidFill>
                  <a:schemeClr val="lt1"/>
                </a:solidFill>
              </a:defRPr>
            </a:lvl8pPr>
            <a:lvl9pPr indent="-285750" lvl="8" marL="4114800" rtl="0">
              <a:spcBef>
                <a:spcPts val="0"/>
              </a:spcBef>
              <a:spcAft>
                <a:spcPts val="0"/>
              </a:spcAft>
              <a:buClr>
                <a:schemeClr val="lt2"/>
              </a:buClr>
              <a:buSzPts val="900"/>
              <a:buChar char="■"/>
              <a:defRPr>
                <a:solidFill>
                  <a:schemeClr val="lt1"/>
                </a:solidFill>
              </a:defRPr>
            </a:lvl9pPr>
          </a:lstStyle>
          <a:p/>
        </p:txBody>
      </p:sp>
      <p:sp>
        <p:nvSpPr>
          <p:cNvPr id="3178" name="Google Shape;3178;p3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79" name="Google Shape;3179;p3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0" name="Google Shape;3180;p39"/>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3181" name="Shape 3181"/>
        <p:cNvGrpSpPr/>
        <p:nvPr/>
      </p:nvGrpSpPr>
      <p:grpSpPr>
        <a:xfrm>
          <a:off x="0" y="0"/>
          <a:ext cx="0" cy="0"/>
          <a:chOff x="0" y="0"/>
          <a:chExt cx="0" cy="0"/>
        </a:xfrm>
      </p:grpSpPr>
      <p:sp>
        <p:nvSpPr>
          <p:cNvPr id="3182" name="Google Shape;3182;p4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83" name="Google Shape;3183;p40"/>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200">
                <a:solidFill>
                  <a:schemeClr val="lt1"/>
                </a:solidFill>
                <a:latin typeface="Inter ExtraBold"/>
                <a:ea typeface="Inter ExtraBold"/>
                <a:cs typeface="Inter ExtraBold"/>
                <a:sym typeface="Inter ExtraBold"/>
              </a:rPr>
              <a:t>Simplify </a:t>
            </a:r>
            <a:r>
              <a:rPr lang="en" sz="3200">
                <a:solidFill>
                  <a:schemeClr val="accent3"/>
                </a:solidFill>
                <a:latin typeface="Inter ExtraBold"/>
                <a:ea typeface="Inter ExtraBold"/>
                <a:cs typeface="Inter ExtraBold"/>
                <a:sym typeface="Inter ExtraBold"/>
              </a:rPr>
              <a:t>your headaches </a:t>
            </a:r>
            <a:r>
              <a:rPr lang="en" sz="3200">
                <a:solidFill>
                  <a:schemeClr val="accent2"/>
                </a:solidFill>
                <a:latin typeface="Inter ExtraBold"/>
                <a:ea typeface="Inter ExtraBold"/>
                <a:cs typeface="Inter ExtraBold"/>
                <a:sym typeface="Inter ExtraBold"/>
              </a:rPr>
              <a:t>• all the important tasks you know need to be done with detailed attention </a:t>
            </a:r>
            <a:r>
              <a:rPr lang="en" sz="3200">
                <a:solidFill>
                  <a:schemeClr val="accent4"/>
                </a:solidFill>
                <a:latin typeface="Inter ExtraBold"/>
                <a:ea typeface="Inter ExtraBold"/>
                <a:cs typeface="Inter ExtraBold"/>
                <a:sym typeface="Inter ExtraBold"/>
              </a:rPr>
              <a:t>• but they take you away from your professional passions</a:t>
            </a:r>
            <a:r>
              <a:rPr lang="en" sz="3200">
                <a:solidFill>
                  <a:schemeClr val="accent3"/>
                </a:solidFill>
                <a:latin typeface="Inter ExtraBold"/>
                <a:ea typeface="Inter ExtraBold"/>
                <a:cs typeface="Inter ExtraBold"/>
                <a:sym typeface="Inter ExtraBold"/>
              </a:rPr>
              <a:t> </a:t>
            </a:r>
            <a:r>
              <a:rPr lang="en" sz="3200">
                <a:solidFill>
                  <a:schemeClr val="accent5"/>
                </a:solidFill>
                <a:latin typeface="Inter ExtraBold"/>
                <a:ea typeface="Inter ExtraBold"/>
                <a:cs typeface="Inter ExtraBold"/>
                <a:sym typeface="Inter ExtraBold"/>
              </a:rPr>
              <a:t>• your stretch goals • the things you love about your job </a:t>
            </a:r>
            <a:r>
              <a:rPr lang="en" sz="3200">
                <a:solidFill>
                  <a:schemeClr val="accent3"/>
                </a:solidFill>
                <a:latin typeface="Inter ExtraBold"/>
                <a:ea typeface="Inter ExtraBold"/>
                <a:cs typeface="Inter ExtraBold"/>
                <a:sym typeface="Inter ExtraBold"/>
              </a:rPr>
              <a:t>• let WEX handle the snags so you can focus on the most important parts of </a:t>
            </a:r>
            <a:r>
              <a:rPr lang="en" sz="3200">
                <a:solidFill>
                  <a:schemeClr val="lt1"/>
                </a:solidFill>
                <a:latin typeface="Inter ExtraBold"/>
                <a:ea typeface="Inter ExtraBold"/>
                <a:cs typeface="Inter ExtraBold"/>
                <a:sym typeface="Inter ExtraBold"/>
              </a:rPr>
              <a:t>your business.</a:t>
            </a:r>
            <a:endParaRPr sz="3200">
              <a:solidFill>
                <a:schemeClr val="lt1"/>
              </a:solidFill>
              <a:latin typeface="Inter ExtraBold"/>
              <a:ea typeface="Inter ExtraBold"/>
              <a:cs typeface="Inter ExtraBold"/>
              <a:sym typeface="Inter ExtraBold"/>
            </a:endParaRPr>
          </a:p>
        </p:txBody>
      </p:sp>
      <p:sp>
        <p:nvSpPr>
          <p:cNvPr id="3184" name="Google Shape;3184;p4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5" name="Google Shape;3185;p40"/>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
    <p:spTree>
      <p:nvGrpSpPr>
        <p:cNvPr id="3186" name="Shape 3186"/>
        <p:cNvGrpSpPr/>
        <p:nvPr/>
      </p:nvGrpSpPr>
      <p:grpSpPr>
        <a:xfrm>
          <a:off x="0" y="0"/>
          <a:ext cx="0" cy="0"/>
          <a:chOff x="0" y="0"/>
          <a:chExt cx="0" cy="0"/>
        </a:xfrm>
      </p:grpSpPr>
      <p:sp>
        <p:nvSpPr>
          <p:cNvPr id="3187" name="Google Shape;3187;p4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BLANK_2">
    <p:bg>
      <p:bgPr>
        <a:solidFill>
          <a:schemeClr val="dk1"/>
        </a:solidFill>
      </p:bgPr>
    </p:bg>
    <p:spTree>
      <p:nvGrpSpPr>
        <p:cNvPr id="3188" name="Shape 3188"/>
        <p:cNvGrpSpPr/>
        <p:nvPr/>
      </p:nvGrpSpPr>
      <p:grpSpPr>
        <a:xfrm>
          <a:off x="0" y="0"/>
          <a:ext cx="0" cy="0"/>
          <a:chOff x="0" y="0"/>
          <a:chExt cx="0" cy="0"/>
        </a:xfrm>
      </p:grpSpPr>
      <p:grpSp>
        <p:nvGrpSpPr>
          <p:cNvPr id="3189" name="Google Shape;3189;p42"/>
          <p:cNvGrpSpPr/>
          <p:nvPr/>
        </p:nvGrpSpPr>
        <p:grpSpPr>
          <a:xfrm>
            <a:off x="3689202" y="6"/>
            <a:ext cx="3697033" cy="5143642"/>
            <a:chOff x="1926275" y="238125"/>
            <a:chExt cx="3765950" cy="5239525"/>
          </a:xfrm>
        </p:grpSpPr>
        <p:sp>
          <p:nvSpPr>
            <p:cNvPr id="3190" name="Google Shape;3190;p42"/>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42"/>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42"/>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42"/>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42"/>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42"/>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42"/>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42"/>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42"/>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42"/>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42"/>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42"/>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42"/>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42"/>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42"/>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42"/>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42"/>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42"/>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42"/>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42"/>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42"/>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42"/>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42"/>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42"/>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42"/>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42"/>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42"/>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42"/>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42"/>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42"/>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42"/>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42"/>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42"/>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42"/>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42"/>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42"/>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42"/>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42"/>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42"/>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42"/>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42"/>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42"/>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42"/>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42"/>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42"/>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42"/>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42"/>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42"/>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42"/>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42"/>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42"/>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42"/>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42"/>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42"/>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42"/>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42"/>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42"/>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42"/>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42"/>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42"/>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50" name="Google Shape;3250;p42"/>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42"/>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5000"/>
              </a:srgbClr>
            </a:outerShdw>
          </a:effectLst>
        </p:spPr>
      </p:sp>
      <p:sp>
        <p:nvSpPr>
          <p:cNvPr id="3252" name="Google Shape;3252;p42"/>
          <p:cNvSpPr txBox="1"/>
          <p:nvPr/>
        </p:nvSpPr>
        <p:spPr>
          <a:xfrm>
            <a:off x="340275" y="951650"/>
            <a:ext cx="3804900" cy="8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latin typeface="Inter ExtraBold"/>
                <a:ea typeface="Inter ExtraBold"/>
                <a:cs typeface="Inter ExtraBold"/>
                <a:sym typeface="Inter ExtraBold"/>
              </a:rPr>
              <a:t>Simplify the business </a:t>
            </a:r>
            <a:br>
              <a:rPr lang="en" sz="2200">
                <a:solidFill>
                  <a:srgbClr val="FFFFFF"/>
                </a:solidFill>
                <a:latin typeface="Inter ExtraBold"/>
                <a:ea typeface="Inter ExtraBold"/>
                <a:cs typeface="Inter ExtraBold"/>
                <a:sym typeface="Inter ExtraBold"/>
              </a:rPr>
            </a:br>
            <a:r>
              <a:rPr lang="en" sz="2200">
                <a:solidFill>
                  <a:srgbClr val="FFFFFF"/>
                </a:solidFill>
                <a:latin typeface="Inter ExtraBold"/>
                <a:ea typeface="Inter ExtraBold"/>
                <a:cs typeface="Inter ExtraBold"/>
                <a:sym typeface="Inter ExtraBold"/>
              </a:rPr>
              <a:t>of running your business.</a:t>
            </a:r>
            <a:endParaRPr sz="2200">
              <a:solidFill>
                <a:srgbClr val="FFFFFF"/>
              </a:solidFill>
              <a:latin typeface="Inter ExtraBold"/>
              <a:ea typeface="Inter ExtraBold"/>
              <a:cs typeface="Inter ExtraBold"/>
              <a:sym typeface="Inter ExtraBold"/>
            </a:endParaRPr>
          </a:p>
        </p:txBody>
      </p:sp>
      <p:sp>
        <p:nvSpPr>
          <p:cNvPr id="3253" name="Google Shape;3253;p42"/>
          <p:cNvSpPr txBox="1"/>
          <p:nvPr/>
        </p:nvSpPr>
        <p:spPr>
          <a:xfrm>
            <a:off x="7653845" y="4665341"/>
            <a:ext cx="12573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solidFill>
                  <a:schemeClr val="dk2"/>
                </a:solidFill>
                <a:latin typeface="Inter Medium"/>
                <a:ea typeface="Inter Medium"/>
                <a:cs typeface="Inter Medium"/>
                <a:sym typeface="Inter Medium"/>
              </a:rPr>
              <a:t>©2022, WEX Inc.</a:t>
            </a:r>
            <a:endParaRPr sz="700">
              <a:solidFill>
                <a:schemeClr val="dk2"/>
              </a:solidFill>
              <a:latin typeface="Inter Medium"/>
              <a:ea typeface="Inter Medium"/>
              <a:cs typeface="Inter Medium"/>
              <a:sym typeface="Inter Medium"/>
            </a:endParaRPr>
          </a:p>
        </p:txBody>
      </p:sp>
      <p:sp>
        <p:nvSpPr>
          <p:cNvPr id="3254" name="Google Shape;3254;p42"/>
          <p:cNvSpPr txBox="1"/>
          <p:nvPr/>
        </p:nvSpPr>
        <p:spPr>
          <a:xfrm>
            <a:off x="340275"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255" name="Google Shape;3255;p42"/>
          <p:cNvPicPr preferRelativeResize="0"/>
          <p:nvPr/>
        </p:nvPicPr>
        <p:blipFill>
          <a:blip r:embed="rId2">
            <a:alphaModFix/>
          </a:blip>
          <a:stretch>
            <a:fillRect/>
          </a:stretch>
        </p:blipFill>
        <p:spPr>
          <a:xfrm>
            <a:off x="7612258" y="4189886"/>
            <a:ext cx="1219225" cy="34766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3256" name="Shape 3256"/>
        <p:cNvGrpSpPr/>
        <p:nvPr/>
      </p:nvGrpSpPr>
      <p:grpSpPr>
        <a:xfrm>
          <a:off x="0" y="0"/>
          <a:ext cx="0" cy="0"/>
          <a:chOff x="0" y="0"/>
          <a:chExt cx="0" cy="0"/>
        </a:xfrm>
      </p:grpSpPr>
      <p:grpSp>
        <p:nvGrpSpPr>
          <p:cNvPr id="3257" name="Google Shape;3257;p43"/>
          <p:cNvGrpSpPr/>
          <p:nvPr/>
        </p:nvGrpSpPr>
        <p:grpSpPr>
          <a:xfrm>
            <a:off x="3698727" y="6"/>
            <a:ext cx="3697033" cy="5143642"/>
            <a:chOff x="1926275" y="238125"/>
            <a:chExt cx="3765950" cy="5239525"/>
          </a:xfrm>
        </p:grpSpPr>
        <p:sp>
          <p:nvSpPr>
            <p:cNvPr id="3258" name="Google Shape;3258;p43"/>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43"/>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43"/>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43"/>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43"/>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43"/>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43"/>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43"/>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43"/>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43"/>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43"/>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43"/>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43"/>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43"/>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43"/>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43"/>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43"/>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43"/>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43"/>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43"/>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43"/>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43"/>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43"/>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43"/>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43"/>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43"/>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43"/>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43"/>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43"/>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43"/>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43"/>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43"/>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43"/>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43"/>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43"/>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43"/>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43"/>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43"/>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43"/>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43"/>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43"/>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43"/>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43"/>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43"/>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43"/>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43"/>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43"/>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43"/>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43"/>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43"/>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43"/>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43"/>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43"/>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p43"/>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43"/>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43"/>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43"/>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43"/>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43"/>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43"/>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18" name="Google Shape;3318;p43"/>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4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320" name="Google Shape;3320;p43"/>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5000"/>
              </a:srgbClr>
            </a:outerShdw>
          </a:effectLst>
        </p:spPr>
      </p:sp>
      <p:sp>
        <p:nvSpPr>
          <p:cNvPr id="3321" name="Google Shape;3321;p4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322" name="Google Shape;3322;p43"/>
          <p:cNvPicPr preferRelativeResize="0"/>
          <p:nvPr/>
        </p:nvPicPr>
        <p:blipFill>
          <a:blip r:embed="rId2">
            <a:alphaModFix/>
          </a:blip>
          <a:stretch>
            <a:fillRect/>
          </a:stretch>
        </p:blipFill>
        <p:spPr>
          <a:xfrm>
            <a:off x="1285955" y="2144127"/>
            <a:ext cx="2868902" cy="81807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3323" name="Shape 3323"/>
        <p:cNvGrpSpPr/>
        <p:nvPr/>
      </p:nvGrpSpPr>
      <p:grpSpPr>
        <a:xfrm>
          <a:off x="0" y="0"/>
          <a:ext cx="0" cy="0"/>
          <a:chOff x="0" y="0"/>
          <a:chExt cx="0" cy="0"/>
        </a:xfrm>
      </p:grpSpPr>
      <p:grpSp>
        <p:nvGrpSpPr>
          <p:cNvPr id="3324" name="Google Shape;3324;p44"/>
          <p:cNvGrpSpPr/>
          <p:nvPr/>
        </p:nvGrpSpPr>
        <p:grpSpPr>
          <a:xfrm>
            <a:off x="3698727" y="6"/>
            <a:ext cx="3697033" cy="5143642"/>
            <a:chOff x="1926275" y="238125"/>
            <a:chExt cx="3765950" cy="5239525"/>
          </a:xfrm>
        </p:grpSpPr>
        <p:sp>
          <p:nvSpPr>
            <p:cNvPr id="3325" name="Google Shape;3325;p4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4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4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4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4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4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4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4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4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4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4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4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4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4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4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4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4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4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4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4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4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4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4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4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4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4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4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4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4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4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4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4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4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4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4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4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4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4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4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4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4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4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4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4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4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4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4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4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4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4" name="Google Shape;3374;p4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p4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p4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4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8" name="Google Shape;3378;p4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9" name="Google Shape;3379;p4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4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4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4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4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4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85" name="Google Shape;3385;p44"/>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4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387" name="Google Shape;3387;p44"/>
          <p:cNvGrpSpPr/>
          <p:nvPr/>
        </p:nvGrpSpPr>
        <p:grpSpPr>
          <a:xfrm>
            <a:off x="1285921" y="2144122"/>
            <a:ext cx="2868897" cy="817157"/>
            <a:chOff x="238125" y="1822850"/>
            <a:chExt cx="7080200" cy="2016675"/>
          </a:xfrm>
        </p:grpSpPr>
        <p:sp>
          <p:nvSpPr>
            <p:cNvPr id="3388" name="Google Shape;3388;p4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4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4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4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4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4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4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95" name="Google Shape;3395;p44"/>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5000"/>
              </a:srgbClr>
            </a:outerShdw>
          </a:effectLst>
        </p:spPr>
      </p:sp>
      <p:sp>
        <p:nvSpPr>
          <p:cNvPr id="3396" name="Google Shape;3396;p4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3397" name="Shape 3397"/>
        <p:cNvGrpSpPr/>
        <p:nvPr/>
      </p:nvGrpSpPr>
      <p:grpSpPr>
        <a:xfrm>
          <a:off x="0" y="0"/>
          <a:ext cx="0" cy="0"/>
          <a:chOff x="0" y="0"/>
          <a:chExt cx="0" cy="0"/>
        </a:xfrm>
      </p:grpSpPr>
      <p:sp>
        <p:nvSpPr>
          <p:cNvPr id="3398" name="Google Shape;3398;p45"/>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4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400" name="Google Shape;3400;p45"/>
          <p:cNvGrpSpPr/>
          <p:nvPr/>
        </p:nvGrpSpPr>
        <p:grpSpPr>
          <a:xfrm>
            <a:off x="1285921" y="2144122"/>
            <a:ext cx="2868897" cy="817157"/>
            <a:chOff x="238125" y="1822850"/>
            <a:chExt cx="7080200" cy="2016675"/>
          </a:xfrm>
        </p:grpSpPr>
        <p:sp>
          <p:nvSpPr>
            <p:cNvPr id="3401" name="Google Shape;3401;p4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4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4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4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4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6" name="Google Shape;3406;p4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4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08" name="Google Shape;3408;p45"/>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5000"/>
              </a:srgbClr>
            </a:outerShdw>
          </a:effectLst>
        </p:spPr>
      </p:sp>
      <p:sp>
        <p:nvSpPr>
          <p:cNvPr id="3409" name="Google Shape;3409;p4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Arrow">
  <p:cSld name="Title Slide - White Arrow">
    <p:bg>
      <p:bgPr>
        <a:blipFill>
          <a:blip r:embed="rId2">
            <a:alphaModFix/>
          </a:blip>
          <a:stretch>
            <a:fillRect/>
          </a:stretch>
        </a:blipFill>
      </p:bgPr>
    </p:bg>
    <p:spTree>
      <p:nvGrpSpPr>
        <p:cNvPr id="3410" name="Shape 3410"/>
        <p:cNvGrpSpPr/>
        <p:nvPr/>
      </p:nvGrpSpPr>
      <p:grpSpPr>
        <a:xfrm>
          <a:off x="0" y="0"/>
          <a:ext cx="0" cy="0"/>
          <a:chOff x="0" y="0"/>
          <a:chExt cx="0" cy="0"/>
        </a:xfrm>
      </p:grpSpPr>
      <p:sp>
        <p:nvSpPr>
          <p:cNvPr id="3411" name="Google Shape;3411;p46"/>
          <p:cNvSpPr txBox="1"/>
          <p:nvPr>
            <p:ph type="ctrTitle"/>
          </p:nvPr>
        </p:nvSpPr>
        <p:spPr>
          <a:xfrm>
            <a:off x="589085" y="1274885"/>
            <a:ext cx="4317000" cy="1428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Inter Black"/>
              <a:buNone/>
              <a:defRPr sz="30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12" name="Google Shape;3412;p46"/>
          <p:cNvSpPr txBox="1"/>
          <p:nvPr>
            <p:ph idx="1" type="subTitle"/>
          </p:nvPr>
        </p:nvSpPr>
        <p:spPr>
          <a:xfrm>
            <a:off x="589085" y="3024554"/>
            <a:ext cx="4317000" cy="9891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515151"/>
              </a:buClr>
              <a:buSzPts val="1500"/>
              <a:buNone/>
              <a:defRPr b="0" i="0" sz="1500">
                <a:solidFill>
                  <a:srgbClr val="515151"/>
                </a:solidFill>
                <a:latin typeface="Inter"/>
                <a:ea typeface="Inter"/>
                <a:cs typeface="Inter"/>
                <a:sym typeface="Inter"/>
              </a:defRPr>
            </a:lvl1pPr>
            <a:lvl2pPr lvl="1" rtl="0" algn="ctr">
              <a:lnSpc>
                <a:spcPct val="90000"/>
              </a:lnSpc>
              <a:spcBef>
                <a:spcPts val="400"/>
              </a:spcBef>
              <a:spcAft>
                <a:spcPts val="0"/>
              </a:spcAft>
              <a:buClr>
                <a:schemeClr val="lt1"/>
              </a:buClr>
              <a:buSzPts val="1500"/>
              <a:buNone/>
              <a:defRPr sz="1500"/>
            </a:lvl2pPr>
            <a:lvl3pPr lvl="2" rtl="0" algn="ctr">
              <a:lnSpc>
                <a:spcPct val="90000"/>
              </a:lnSpc>
              <a:spcBef>
                <a:spcPts val="400"/>
              </a:spcBef>
              <a:spcAft>
                <a:spcPts val="0"/>
              </a:spcAft>
              <a:buClr>
                <a:schemeClr val="lt1"/>
              </a:buClr>
              <a:buSzPts val="1400"/>
              <a:buNone/>
              <a:defRPr sz="1400"/>
            </a:lvl3pPr>
            <a:lvl4pPr lvl="3" rtl="0" algn="ctr">
              <a:lnSpc>
                <a:spcPct val="90000"/>
              </a:lnSpc>
              <a:spcBef>
                <a:spcPts val="400"/>
              </a:spcBef>
              <a:spcAft>
                <a:spcPts val="0"/>
              </a:spcAft>
              <a:buClr>
                <a:schemeClr val="lt1"/>
              </a:buClr>
              <a:buSzPts val="1200"/>
              <a:buNone/>
              <a:defRPr sz="1200"/>
            </a:lvl4pPr>
            <a:lvl5pPr lvl="4" rtl="0" algn="ctr">
              <a:lnSpc>
                <a:spcPct val="90000"/>
              </a:lnSpc>
              <a:spcBef>
                <a:spcPts val="400"/>
              </a:spcBef>
              <a:spcAft>
                <a:spcPts val="0"/>
              </a:spcAft>
              <a:buClr>
                <a:schemeClr val="lt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3413" name="Shape 3413"/>
        <p:cNvGrpSpPr/>
        <p:nvPr/>
      </p:nvGrpSpPr>
      <p:grpSpPr>
        <a:xfrm>
          <a:off x="0" y="0"/>
          <a:ext cx="0" cy="0"/>
          <a:chOff x="0" y="0"/>
          <a:chExt cx="0" cy="0"/>
        </a:xfrm>
      </p:grpSpPr>
      <p:sp>
        <p:nvSpPr>
          <p:cNvPr id="3414" name="Google Shape;3414;p47"/>
          <p:cNvSpPr/>
          <p:nvPr/>
        </p:nvSpPr>
        <p:spPr>
          <a:xfrm>
            <a:off x="4201297" y="0"/>
            <a:ext cx="38118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3415" name="Google Shape;3415;p47"/>
          <p:cNvSpPr txBox="1"/>
          <p:nvPr>
            <p:ph idx="1" type="body"/>
          </p:nvPr>
        </p:nvSpPr>
        <p:spPr>
          <a:xfrm>
            <a:off x="874835" y="1258745"/>
            <a:ext cx="7394400" cy="2985900"/>
          </a:xfrm>
          <a:prstGeom prst="rect">
            <a:avLst/>
          </a:prstGeom>
          <a:noFill/>
          <a:ln>
            <a:noFill/>
          </a:ln>
        </p:spPr>
        <p:txBody>
          <a:bodyPr anchorCtr="0" anchor="t" bIns="34275" lIns="68575" spcFirstLastPara="1" rIns="68575" wrap="square" tIns="34275">
            <a:normAutofit/>
          </a:bodyPr>
          <a:lstStyle>
            <a:lvl1pPr indent="-323850" lvl="0" marL="457200" rtl="0" algn="l">
              <a:lnSpc>
                <a:spcPct val="90000"/>
              </a:lnSpc>
              <a:spcBef>
                <a:spcPts val="800"/>
              </a:spcBef>
              <a:spcAft>
                <a:spcPts val="0"/>
              </a:spcAft>
              <a:buClr>
                <a:schemeClr val="lt1"/>
              </a:buClr>
              <a:buSzPts val="1500"/>
              <a:buChar char="•"/>
              <a:defRPr b="0" i="0" sz="1500">
                <a:latin typeface="Inter"/>
                <a:ea typeface="Inter"/>
                <a:cs typeface="Inter"/>
                <a:sym typeface="Inter"/>
              </a:defRPr>
            </a:lvl1pPr>
            <a:lvl2pPr indent="-317500" lvl="1" marL="914400" rtl="0" algn="l">
              <a:lnSpc>
                <a:spcPct val="90000"/>
              </a:lnSpc>
              <a:spcBef>
                <a:spcPts val="400"/>
              </a:spcBef>
              <a:spcAft>
                <a:spcPts val="0"/>
              </a:spcAft>
              <a:buClr>
                <a:schemeClr val="lt1"/>
              </a:buClr>
              <a:buSzPts val="1400"/>
              <a:buChar char="•"/>
              <a:defRPr b="0" i="0" sz="1400">
                <a:latin typeface="Inter"/>
                <a:ea typeface="Inter"/>
                <a:cs typeface="Inter"/>
                <a:sym typeface="Inter"/>
              </a:defRPr>
            </a:lvl2pPr>
            <a:lvl3pPr indent="-304800" lvl="2" marL="1371600" rtl="0" algn="l">
              <a:lnSpc>
                <a:spcPct val="90000"/>
              </a:lnSpc>
              <a:spcBef>
                <a:spcPts val="400"/>
              </a:spcBef>
              <a:spcAft>
                <a:spcPts val="0"/>
              </a:spcAft>
              <a:buClr>
                <a:schemeClr val="lt1"/>
              </a:buClr>
              <a:buSzPts val="1200"/>
              <a:buChar char="•"/>
              <a:defRPr b="0" i="0" sz="1200">
                <a:latin typeface="Inter"/>
                <a:ea typeface="Inter"/>
                <a:cs typeface="Inter"/>
                <a:sym typeface="Inter"/>
              </a:defRPr>
            </a:lvl3pPr>
            <a:lvl4pPr indent="-298450" lvl="3" marL="1828800" rtl="0" algn="l">
              <a:lnSpc>
                <a:spcPct val="90000"/>
              </a:lnSpc>
              <a:spcBef>
                <a:spcPts val="400"/>
              </a:spcBef>
              <a:spcAft>
                <a:spcPts val="0"/>
              </a:spcAft>
              <a:buClr>
                <a:schemeClr val="lt1"/>
              </a:buClr>
              <a:buSzPts val="1100"/>
              <a:buChar char="•"/>
              <a:defRPr b="0" i="0" sz="1100">
                <a:latin typeface="Inter"/>
                <a:ea typeface="Inter"/>
                <a:cs typeface="Inter"/>
                <a:sym typeface="Inter"/>
              </a:defRPr>
            </a:lvl4pPr>
            <a:lvl5pPr indent="-298450" lvl="4" marL="2286000" rtl="0" algn="l">
              <a:lnSpc>
                <a:spcPct val="90000"/>
              </a:lnSpc>
              <a:spcBef>
                <a:spcPts val="400"/>
              </a:spcBef>
              <a:spcAft>
                <a:spcPts val="0"/>
              </a:spcAft>
              <a:buClr>
                <a:schemeClr val="lt1"/>
              </a:buClr>
              <a:buSzPts val="1100"/>
              <a:buChar char="•"/>
              <a:defRPr b="0" i="0" sz="1100">
                <a:latin typeface="Inter"/>
                <a:ea typeface="Inter"/>
                <a:cs typeface="Inter"/>
                <a:sym typeface="Inte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16" name="Google Shape;3416;p47"/>
          <p:cNvSpPr txBox="1"/>
          <p:nvPr>
            <p:ph type="ctrTitle"/>
          </p:nvPr>
        </p:nvSpPr>
        <p:spPr>
          <a:xfrm>
            <a:off x="874835" y="423549"/>
            <a:ext cx="7394400" cy="5691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Inter Black"/>
              <a:buNone/>
              <a:defRPr sz="30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Logo Arrow Slate Blue">
  <p:cSld name="Cover - Logo Arrow Slate Blue">
    <p:bg>
      <p:bgPr>
        <a:blipFill>
          <a:blip r:embed="rId2">
            <a:alphaModFix/>
          </a:blip>
          <a:stretch>
            <a:fillRect/>
          </a:stretch>
        </a:blipFill>
      </p:bgPr>
    </p:bg>
    <p:spTree>
      <p:nvGrpSpPr>
        <p:cNvPr id="3417" name="Shape 3417"/>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36" Type="http://schemas.openxmlformats.org/officeDocument/2006/relationships/theme" Target="../theme/theme2.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400"/>
              <a:buFont typeface="Inter Black"/>
              <a:buNone/>
              <a:defRPr sz="2400">
                <a:solidFill>
                  <a:schemeClr val="dk1"/>
                </a:solidFill>
                <a:latin typeface="Inter Black"/>
                <a:ea typeface="Inter Black"/>
                <a:cs typeface="Inter Black"/>
                <a:sym typeface="Inter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sz="1600">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3" name="Google Shape;53;p1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xml"/><Relationship Id="rId3" Type="http://schemas.openxmlformats.org/officeDocument/2006/relationships/hyperlink" Target="https://wexbenefitskb.egain.cloud/system/templates/selfservice/dbika/help/agent/locale/en-US/portal/308900000001002/content-version/PROD-2276/PROD-59706/Getting-started-with-your-online-account?query=Getting%20started%20with%20your%20online%20account" TargetMode="External"/><Relationship Id="rId4" Type="http://schemas.openxmlformats.org/officeDocument/2006/relationships/hyperlink" Target="https://www.screencast.com/t/bJDXAUdT" TargetMode="External"/><Relationship Id="rId9" Type="http://schemas.openxmlformats.org/officeDocument/2006/relationships/hyperlink" Target="https://www.screencast.com/t/p6f9w2KoeMc" TargetMode="External"/><Relationship Id="rId5" Type="http://schemas.openxmlformats.org/officeDocument/2006/relationships/hyperlink" Target="https://wexbenefitskb.egain.cloud/system/templates/selfservice/dbika/help/agent/locale/en-US/portal/308900000001002/content-version/PROD-5520/PROD-55845/How-to-set-up-the-WEX-benefits-mobile-app?query=How%20to%20set%20up%20the%20benefits%20mobile%20app" TargetMode="External"/><Relationship Id="rId6" Type="http://schemas.openxmlformats.org/officeDocument/2006/relationships/hyperlink" Target="https://www.screencast.com/t/GtjqvT8JPV8" TargetMode="External"/><Relationship Id="rId7" Type="http://schemas.openxmlformats.org/officeDocument/2006/relationships/hyperlink" Target="https://wexbenefitskb.egain.cloud/system/templates/selfservice/dbika/help/agent/locale/en-US/portal/308900000001002/content-version/PROD-4450/PROD-81370/How-to-reset-your-password-for-your-online-account?query=How%20to%20reset%20your%20password" TargetMode="External"/><Relationship Id="rId8" Type="http://schemas.openxmlformats.org/officeDocument/2006/relationships/hyperlink" Target="https://www.screencast.com/t/p6f9w2KoeMc" TargetMode="External"/><Relationship Id="rId11" Type="http://schemas.openxmlformats.org/officeDocument/2006/relationships/hyperlink" Target="https://www.screencast.com/t/xiVyL3Pj" TargetMode="External"/><Relationship Id="rId10" Type="http://schemas.openxmlformats.org/officeDocument/2006/relationships/hyperlink" Target="https://discoverybenefits.egain.cloud/system/templates/selfservice/dbinv/help/customer/locale/en-US/portal/308900000001012/content/PROD-4295/How-to-reset-your-username-and-password-in-the-Benefits-Mobile-App" TargetMode="External"/><Relationship Id="rId13" Type="http://schemas.openxmlformats.org/officeDocument/2006/relationships/hyperlink" Target="https://wexbenefitskb.egain.cloud/system/templates/selfservice/dbika/help/agent/locale/en-US/portal/308900000001002/content-version/PROD-11406/PROD-59201/How-to-access-the-knowledgebase-from-the-WEX-benefits-mobile-app?query=How%20to%20access%20the%20knowledgebase%20from%20your%20mobile%20or%20online%20account" TargetMode="External"/><Relationship Id="rId12" Type="http://schemas.openxmlformats.org/officeDocument/2006/relationships/hyperlink" Target="https://www.screencast.com/t/xiVyL3Pj" TargetMode="External"/><Relationship Id="rId15" Type="http://schemas.openxmlformats.org/officeDocument/2006/relationships/hyperlink" Target="https://wexbenefitskb.egain.cloud/system/templates/selfservice/dbika/help/agent/locale/en-US/portal/308900000001002/content-version/PROD-2274/PROD-88889/How-to-set-up-direct-deposit-in-your-online-account?query=direct%20deposit" TargetMode="External"/><Relationship Id="rId14" Type="http://schemas.openxmlformats.org/officeDocument/2006/relationships/hyperlink" Target="https://www.screencast.com/t/tQ1h3G6el6d" TargetMode="External"/><Relationship Id="rId16" Type="http://schemas.openxmlformats.org/officeDocument/2006/relationships/hyperlink" Target="https://www.screencast.com/t/SmLS5RgWP1b"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24.png"/><Relationship Id="rId5"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9.jpg"/><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 Id="rId3" Type="http://schemas.openxmlformats.org/officeDocument/2006/relationships/image" Target="../media/image49.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9.xml"/><Relationship Id="rId3"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0.xml"/><Relationship Id="rId3"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2.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xml"/><Relationship Id="rId3"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xml"/><Relationship Id="rId3"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5.xml"/><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6.xml"/><Relationship Id="rId3" Type="http://schemas.openxmlformats.org/officeDocument/2006/relationships/image" Target="../media/image49.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3.xml"/><Relationship Id="rId3"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5.xml"/><Relationship Id="rId3" Type="http://schemas.openxmlformats.org/officeDocument/2006/relationships/image" Target="../media/image37.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6.xml"/><Relationship Id="rId3" Type="http://schemas.openxmlformats.org/officeDocument/2006/relationships/image" Target="../media/image37.png"/><Relationship Id="rId4" Type="http://schemas.openxmlformats.org/officeDocument/2006/relationships/image" Target="../media/image47.png"/><Relationship Id="rId5" Type="http://schemas.openxmlformats.org/officeDocument/2006/relationships/image" Target="../media/image50.png"/><Relationship Id="rId6"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7.xml"/><Relationship Id="rId3" Type="http://schemas.openxmlformats.org/officeDocument/2006/relationships/image" Target="../media/image41.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8.xml"/><Relationship Id="rId3" Type="http://schemas.openxmlformats.org/officeDocument/2006/relationships/image" Target="../media/image41.png"/><Relationship Id="rId4" Type="http://schemas.openxmlformats.org/officeDocument/2006/relationships/image" Target="../media/image48.png"/><Relationship Id="rId5"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0.xml"/><Relationship Id="rId3"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1.xml"/><Relationship Id="rId3"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2.xml"/><Relationship Id="rId3"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3.xml"/><Relationship Id="rId3"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4.xml"/><Relationship Id="rId3"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5.xml"/><Relationship Id="rId3" Type="http://schemas.openxmlformats.org/officeDocument/2006/relationships/image" Target="../media/image6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image" Target="../media/image11.jp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7.xml"/><Relationship Id="rId3" Type="http://schemas.openxmlformats.org/officeDocument/2006/relationships/image" Target="../media/image55.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8.xml"/><Relationship Id="rId3"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9.xml"/><Relationship Id="rId3"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0.xml"/><Relationship Id="rId3"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1.xml"/><Relationship Id="rId3" Type="http://schemas.openxmlformats.org/officeDocument/2006/relationships/image" Target="../media/image6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2.xml"/><Relationship Id="rId3" Type="http://schemas.openxmlformats.org/officeDocument/2006/relationships/image" Target="../media/image6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3.xml"/><Relationship Id="rId3" Type="http://schemas.openxmlformats.org/officeDocument/2006/relationships/image" Target="../media/image7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 Id="rId3" Type="http://schemas.openxmlformats.org/officeDocument/2006/relationships/image" Target="../media/image11.jpg"/><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5.xml"/><Relationship Id="rId3" Type="http://schemas.openxmlformats.org/officeDocument/2006/relationships/image" Target="../media/image5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6.xml"/><Relationship Id="rId3" Type="http://schemas.openxmlformats.org/officeDocument/2006/relationships/image" Target="../media/image7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7.xml"/><Relationship Id="rId3" Type="http://schemas.openxmlformats.org/officeDocument/2006/relationships/image" Target="../media/image66.png"/><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8.xml"/><Relationship Id="rId3" Type="http://schemas.openxmlformats.org/officeDocument/2006/relationships/image" Target="../media/image66.png"/><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9.xml"/><Relationship Id="rId3"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0.xml"/><Relationship Id="rId3"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1.xml"/><Relationship Id="rId3" Type="http://schemas.openxmlformats.org/officeDocument/2006/relationships/image" Target="../media/image7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2.xml"/><Relationship Id="rId3" Type="http://schemas.openxmlformats.org/officeDocument/2006/relationships/image" Target="../media/image6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3.xml"/><Relationship Id="rId3" Type="http://schemas.openxmlformats.org/officeDocument/2006/relationships/image" Target="../media/image7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4.xml"/><Relationship Id="rId3" Type="http://schemas.openxmlformats.org/officeDocument/2006/relationships/image" Target="../media/image6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5.xml"/><Relationship Id="rId3" Type="http://schemas.openxmlformats.org/officeDocument/2006/relationships/image" Target="../media/image71.png"/><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6.xml"/><Relationship Id="rId3" Type="http://schemas.openxmlformats.org/officeDocument/2006/relationships/image" Target="../media/image7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7.xml"/><Relationship Id="rId3" Type="http://schemas.openxmlformats.org/officeDocument/2006/relationships/image" Target="../media/image7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8.xml"/><Relationship Id="rId3" Type="http://schemas.openxmlformats.org/officeDocument/2006/relationships/image" Target="../media/image7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9.xml"/><Relationship Id="rId3" Type="http://schemas.openxmlformats.org/officeDocument/2006/relationships/image" Target="../media/image5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1.xml"/><Relationship Id="rId3" Type="http://schemas.openxmlformats.org/officeDocument/2006/relationships/image" Target="../media/image73.png"/><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2.xml"/><Relationship Id="rId3" Type="http://schemas.openxmlformats.org/officeDocument/2006/relationships/image" Target="../media/image7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3.xml"/><Relationship Id="rId3" Type="http://schemas.openxmlformats.org/officeDocument/2006/relationships/image" Target="../media/image8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4.xml"/><Relationship Id="rId3" Type="http://schemas.openxmlformats.org/officeDocument/2006/relationships/image" Target="../media/image82.png"/><Relationship Id="rId4" Type="http://schemas.openxmlformats.org/officeDocument/2006/relationships/image" Target="../media/image8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5.xml"/><Relationship Id="rId3" Type="http://schemas.openxmlformats.org/officeDocument/2006/relationships/image" Target="../media/image3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6.xml"/><Relationship Id="rId3" Type="http://schemas.openxmlformats.org/officeDocument/2006/relationships/image" Target="../media/image3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7.xml"/><Relationship Id="rId3" Type="http://schemas.openxmlformats.org/officeDocument/2006/relationships/image" Target="../media/image8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8.xml"/><Relationship Id="rId3" Type="http://schemas.openxmlformats.org/officeDocument/2006/relationships/image" Target="../media/image86.png"/><Relationship Id="rId4" Type="http://schemas.openxmlformats.org/officeDocument/2006/relationships/image" Target="../media/image8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9.xml"/><Relationship Id="rId3" Type="http://schemas.openxmlformats.org/officeDocument/2006/relationships/image" Target="../media/image86.png"/><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0.xml"/><Relationship Id="rId3" Type="http://schemas.openxmlformats.org/officeDocument/2006/relationships/image" Target="../media/image83.png"/><Relationship Id="rId4" Type="http://schemas.openxmlformats.org/officeDocument/2006/relationships/image" Target="../media/image81.png"/><Relationship Id="rId5" Type="http://schemas.openxmlformats.org/officeDocument/2006/relationships/image" Target="../media/image8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8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21" name="Shape 3421"/>
        <p:cNvGrpSpPr/>
        <p:nvPr/>
      </p:nvGrpSpPr>
      <p:grpSpPr>
        <a:xfrm>
          <a:off x="0" y="0"/>
          <a:ext cx="0" cy="0"/>
          <a:chOff x="0" y="0"/>
          <a:chExt cx="0" cy="0"/>
        </a:xfrm>
      </p:grpSpPr>
      <p:sp>
        <p:nvSpPr>
          <p:cNvPr id="3422" name="Google Shape;3422;p49"/>
          <p:cNvSpPr txBox="1"/>
          <p:nvPr/>
        </p:nvSpPr>
        <p:spPr>
          <a:xfrm>
            <a:off x="558925" y="959425"/>
            <a:ext cx="8242200" cy="1903500"/>
          </a:xfrm>
          <a:prstGeom prst="rect">
            <a:avLst/>
          </a:prstGeom>
          <a:noFill/>
          <a:ln>
            <a:noFill/>
          </a:ln>
        </p:spPr>
        <p:txBody>
          <a:bodyPr anchorCtr="0" anchor="t" bIns="91425" lIns="91425" spcFirstLastPara="1" rIns="91425" wrap="square" tIns="91425">
            <a:spAutoFit/>
          </a:bodyPr>
          <a:lstStyle/>
          <a:p>
            <a:pPr indent="-292100" lvl="0" marL="457200" rtl="0" algn="l">
              <a:lnSpc>
                <a:spcPct val="100000"/>
              </a:lnSpc>
              <a:spcBef>
                <a:spcPts val="0"/>
              </a:spcBef>
              <a:spcAft>
                <a:spcPts val="0"/>
              </a:spcAft>
              <a:buClr>
                <a:srgbClr val="434343"/>
              </a:buClr>
              <a:buSzPts val="1000"/>
              <a:buFont typeface="Inter"/>
              <a:buChar char="●"/>
            </a:pPr>
            <a:r>
              <a:rPr lang="en" sz="1000">
                <a:solidFill>
                  <a:srgbClr val="434343"/>
                </a:solidFill>
                <a:latin typeface="Inter"/>
                <a:ea typeface="Inter"/>
                <a:cs typeface="Inter"/>
                <a:sym typeface="Inter"/>
              </a:rPr>
              <a:t>Before making changes to this presentation, click “File” in the top left of main menu above and then “Make a copy” &gt; “Entire presentation.” Be sure to re-name it save it in a location you will remember, and/or bookmark it for easy access</a:t>
            </a:r>
            <a:endParaRPr sz="1000">
              <a:solidFill>
                <a:srgbClr val="434343"/>
              </a:solidFill>
              <a:latin typeface="Inter"/>
              <a:ea typeface="Inter"/>
              <a:cs typeface="Inter"/>
              <a:sym typeface="Inter"/>
            </a:endParaRPr>
          </a:p>
          <a:p>
            <a:pPr indent="-292100" lvl="1" marL="9144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Recommend doing this each time you do a new presentation</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Add/remove slides as needed to tailor your presentation to your prospect</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 within WEX, use the “Share” button at top right</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share/email outside WEX, click “File” in the top left of main menu above and then “Download.”</a:t>
            </a:r>
            <a:endParaRPr sz="1000">
              <a:solidFill>
                <a:srgbClr val="434343"/>
              </a:solidFill>
              <a:latin typeface="Inter"/>
              <a:ea typeface="Inter"/>
              <a:cs typeface="Inter"/>
              <a:sym typeface="Inter"/>
            </a:endParaRPr>
          </a:p>
          <a:p>
            <a:pPr indent="-292100" lvl="1" marL="914400" rtl="0" algn="l">
              <a:lnSpc>
                <a:spcPct val="100000"/>
              </a:lnSpc>
              <a:spcBef>
                <a:spcPts val="1000"/>
              </a:spcBef>
              <a:spcAft>
                <a:spcPts val="1000"/>
              </a:spcAft>
              <a:buClr>
                <a:srgbClr val="434343"/>
              </a:buClr>
              <a:buSzPts val="1000"/>
              <a:buFont typeface="Inter"/>
              <a:buChar char="○"/>
            </a:pPr>
            <a:r>
              <a:rPr lang="en" sz="1000">
                <a:solidFill>
                  <a:srgbClr val="434343"/>
                </a:solidFill>
                <a:latin typeface="Inter"/>
                <a:ea typeface="Inter"/>
                <a:cs typeface="Inter"/>
                <a:sym typeface="Inter"/>
              </a:rPr>
              <a:t>Recommend downloading as a PDF for easy emailing and reading by the recipient</a:t>
            </a:r>
            <a:endParaRPr sz="1000">
              <a:solidFill>
                <a:srgbClr val="434343"/>
              </a:solidFill>
              <a:latin typeface="Inter"/>
              <a:ea typeface="Inter"/>
              <a:cs typeface="Inter"/>
              <a:sym typeface="Inter"/>
            </a:endParaRPr>
          </a:p>
        </p:txBody>
      </p:sp>
      <p:sp>
        <p:nvSpPr>
          <p:cNvPr id="3423" name="Google Shape;3423;p49"/>
          <p:cNvSpPr/>
          <p:nvPr/>
        </p:nvSpPr>
        <p:spPr>
          <a:xfrm>
            <a:off x="2993150" y="104125"/>
            <a:ext cx="2893200" cy="765600"/>
          </a:xfrm>
          <a:prstGeom prst="roundRect">
            <a:avLst>
              <a:gd fmla="val 16667" name="adj"/>
            </a:avLst>
          </a:prstGeom>
          <a:solidFill>
            <a:srgbClr val="C8102E"/>
          </a:solidFill>
          <a:ln>
            <a:noFill/>
          </a:ln>
          <a:effectLst>
            <a:outerShdw blurRad="342900" rotWithShape="0" algn="bl" dir="5400000" dist="114300">
              <a:srgbClr val="D2D6D9">
                <a:alpha val="50000"/>
              </a:srgbClr>
            </a:outerShdw>
          </a:effectLst>
        </p:spPr>
        <p:txBody>
          <a:bodyPr anchorCtr="0" anchor="ctr" bIns="91425" lIns="91425" spcFirstLastPara="1" rIns="91425" wrap="square" tIns="91425">
            <a:noAutofit/>
          </a:bodyPr>
          <a:lstStyle/>
          <a:p>
            <a:pPr indent="0" lvl="0" marL="365760" marR="182880" rtl="0" algn="l">
              <a:lnSpc>
                <a:spcPct val="115000"/>
              </a:lnSpc>
              <a:spcBef>
                <a:spcPts val="0"/>
              </a:spcBef>
              <a:spcAft>
                <a:spcPts val="0"/>
              </a:spcAft>
              <a:buNone/>
            </a:pPr>
            <a:r>
              <a:rPr b="1" lang="en" sz="1200">
                <a:solidFill>
                  <a:srgbClr val="FFFFFF"/>
                </a:solidFill>
                <a:latin typeface="Inter"/>
                <a:ea typeface="Inter"/>
                <a:cs typeface="Inter"/>
                <a:sym typeface="Inter"/>
              </a:rPr>
              <a:t>Read, then delete this slide</a:t>
            </a:r>
            <a:endParaRPr b="1" sz="1200">
              <a:solidFill>
                <a:srgbClr val="FFFFFF"/>
              </a:solidFill>
              <a:latin typeface="Inter"/>
              <a:ea typeface="Inter"/>
              <a:cs typeface="Inter"/>
              <a:sym typeface="Inter"/>
            </a:endParaRPr>
          </a:p>
        </p:txBody>
      </p:sp>
      <p:sp>
        <p:nvSpPr>
          <p:cNvPr id="3424" name="Google Shape;3424;p49"/>
          <p:cNvSpPr/>
          <p:nvPr/>
        </p:nvSpPr>
        <p:spPr>
          <a:xfrm>
            <a:off x="137600" y="2952625"/>
            <a:ext cx="8777100" cy="2027400"/>
          </a:xfrm>
          <a:prstGeom prst="roundRect">
            <a:avLst>
              <a:gd fmla="val 16667" name="adj"/>
            </a:avLst>
          </a:prstGeom>
          <a:solidFill>
            <a:srgbClr val="C8102E"/>
          </a:solidFill>
          <a:ln>
            <a:noFill/>
          </a:ln>
          <a:effectLst>
            <a:outerShdw blurRad="342900" rotWithShape="0" algn="bl" dir="5400000" dist="114300">
              <a:srgbClr val="D2D6D9">
                <a:alpha val="50000"/>
              </a:srgbClr>
            </a:outerShdw>
          </a:effectLst>
        </p:spPr>
        <p:txBody>
          <a:bodyPr anchorCtr="0" anchor="ctr" bIns="91425" lIns="91425" spcFirstLastPara="1" rIns="91425" wrap="square" tIns="91425">
            <a:noAutofit/>
          </a:bodyPr>
          <a:lstStyle/>
          <a:p>
            <a:pPr indent="0" lvl="0" marL="0" marR="182880" rtl="0" algn="ctr">
              <a:lnSpc>
                <a:spcPct val="115000"/>
              </a:lnSpc>
              <a:spcBef>
                <a:spcPts val="0"/>
              </a:spcBef>
              <a:spcAft>
                <a:spcPts val="0"/>
              </a:spcAft>
              <a:buNone/>
            </a:pPr>
            <a:r>
              <a:rPr b="1" lang="en" sz="1200">
                <a:solidFill>
                  <a:srgbClr val="FFFFFF"/>
                </a:solidFill>
                <a:latin typeface="Inter"/>
                <a:ea typeface="Inter"/>
                <a:cs typeface="Inter"/>
                <a:sym typeface="Inter"/>
              </a:rPr>
              <a:t>If are you looking for instructions or videos on the webinar subjects, </a:t>
            </a:r>
            <a:endParaRPr b="1" sz="1200">
              <a:solidFill>
                <a:srgbClr val="FFFFFF"/>
              </a:solidFill>
              <a:latin typeface="Inter"/>
              <a:ea typeface="Inter"/>
              <a:cs typeface="Inter"/>
              <a:sym typeface="Inter"/>
            </a:endParaRPr>
          </a:p>
          <a:p>
            <a:pPr indent="0" lvl="0" marL="0" marR="182880" rtl="0" algn="ctr">
              <a:lnSpc>
                <a:spcPct val="115000"/>
              </a:lnSpc>
              <a:spcBef>
                <a:spcPts val="0"/>
              </a:spcBef>
              <a:spcAft>
                <a:spcPts val="0"/>
              </a:spcAft>
              <a:buNone/>
            </a:pPr>
            <a:r>
              <a:rPr b="1" lang="en" sz="1200">
                <a:solidFill>
                  <a:srgbClr val="FFFFFF"/>
                </a:solidFill>
                <a:latin typeface="Inter"/>
                <a:ea typeface="Inter"/>
                <a:cs typeface="Inter"/>
                <a:sym typeface="Inter"/>
              </a:rPr>
              <a:t>we have linked the participant articles and video of each topic. </a:t>
            </a:r>
            <a:endParaRPr b="1" sz="1200">
              <a:solidFill>
                <a:srgbClr val="FFFFFF"/>
              </a:solidFill>
              <a:latin typeface="Inter"/>
              <a:ea typeface="Inter"/>
              <a:cs typeface="Inter"/>
              <a:sym typeface="Inter"/>
            </a:endParaRPr>
          </a:p>
          <a:p>
            <a:pPr indent="0" lvl="0" marL="0" marR="182880" rtl="0" algn="l">
              <a:lnSpc>
                <a:spcPct val="115000"/>
              </a:lnSpc>
              <a:spcBef>
                <a:spcPts val="0"/>
              </a:spcBef>
              <a:spcAft>
                <a:spcPts val="0"/>
              </a:spcAft>
              <a:buNone/>
            </a:pPr>
            <a:r>
              <a:t/>
            </a:r>
            <a:endParaRPr b="1" sz="1000">
              <a:solidFill>
                <a:srgbClr val="FFFFFF"/>
              </a:solidFill>
              <a:latin typeface="Inter"/>
              <a:ea typeface="Inter"/>
              <a:cs typeface="Inter"/>
              <a:sym typeface="Inter"/>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Getting</a:t>
            </a:r>
            <a:r>
              <a:rPr lang="en" sz="1000">
                <a:solidFill>
                  <a:srgbClr val="FFFFFF"/>
                </a:solidFill>
                <a:latin typeface="Inter Medium"/>
                <a:ea typeface="Inter Medium"/>
                <a:cs typeface="Inter Medium"/>
                <a:sym typeface="Inter Medium"/>
              </a:rPr>
              <a:t> started with your online account</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3">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4">
                  <a:extLst>
                    <a:ext uri="{A12FA001-AC4F-418D-AE19-62706E023703}">
                      <ahyp:hlinkClr val="tx"/>
                    </a:ext>
                  </a:extLst>
                </a:hlinkClick>
              </a:rPr>
              <a:t>Video</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b="1" lang="en" sz="1000">
                <a:solidFill>
                  <a:srgbClr val="FFFFFF"/>
                </a:solidFill>
                <a:latin typeface="Inter"/>
                <a:ea typeface="Inter"/>
                <a:cs typeface="Inter"/>
                <a:sym typeface="Inter"/>
              </a:rPr>
              <a:t>		</a:t>
            </a:r>
            <a:r>
              <a:rPr lang="en" sz="1000">
                <a:solidFill>
                  <a:srgbClr val="FFFFFF"/>
                </a:solidFill>
                <a:latin typeface="Inter Medium"/>
                <a:ea typeface="Inter Medium"/>
                <a:cs typeface="Inter Medium"/>
                <a:sym typeface="Inter Medium"/>
              </a:rPr>
              <a:t>How to set up the WEX benefits mobile app</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5">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6">
                  <a:extLst>
                    <a:ext uri="{A12FA001-AC4F-418D-AE19-62706E023703}">
                      <ahyp:hlinkClr val="tx"/>
                    </a:ext>
                  </a:extLst>
                </a:hlinkClick>
              </a:rPr>
              <a:t>Video</a:t>
            </a:r>
            <a:endParaRPr b="1" sz="1000">
              <a:solidFill>
                <a:schemeClr val="lt1"/>
              </a:solidFill>
              <a:latin typeface="Inter"/>
              <a:ea typeface="Inter"/>
              <a:cs typeface="Inter"/>
              <a:sym typeface="Inter"/>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How to reset your password</a:t>
            </a:r>
            <a:r>
              <a:rPr lang="en" sz="1000">
                <a:solidFill>
                  <a:srgbClr val="FFFFFF"/>
                </a:solidFill>
                <a:latin typeface="Inter Medium"/>
                <a:ea typeface="Inter Medium"/>
                <a:cs typeface="Inter Medium"/>
                <a:sym typeface="Inter Medium"/>
              </a:rPr>
              <a:t> for your online account</a:t>
            </a:r>
            <a:r>
              <a:rPr lang="en" sz="1000">
                <a:solidFill>
                  <a:srgbClr val="FFFFFF"/>
                </a:solidFill>
                <a:latin typeface="Inter Medium"/>
                <a:ea typeface="Inter Medium"/>
                <a:cs typeface="Inter Medium"/>
                <a:sym typeface="Inter Medium"/>
              </a:rPr>
              <a:t>	</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7">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8">
                  <a:extLst>
                    <a:ext uri="{A12FA001-AC4F-418D-AE19-62706E023703}">
                      <ahyp:hlinkClr val="tx"/>
                    </a:ext>
                  </a:extLst>
                </a:hlinkClick>
              </a:rPr>
              <a:t>Video</a:t>
            </a:r>
            <a:r>
              <a:rPr b="1" lang="en" sz="1000" u="sng">
                <a:solidFill>
                  <a:schemeClr val="hlink"/>
                </a:solidFill>
                <a:latin typeface="Inter"/>
                <a:ea typeface="Inter"/>
                <a:cs typeface="Inter"/>
                <a:sym typeface="Inter"/>
                <a:hlinkClick r:id="rId9"/>
              </a:rPr>
              <a:t>  </a:t>
            </a:r>
            <a:endParaRPr b="1" sz="1000">
              <a:solidFill>
                <a:srgbClr val="FFFFFF"/>
              </a:solidFill>
              <a:latin typeface="Inter"/>
              <a:ea typeface="Inter"/>
              <a:cs typeface="Inter"/>
              <a:sym typeface="Inter"/>
            </a:endParaRPr>
          </a:p>
          <a:p>
            <a:pPr indent="0" lvl="0" marL="0" marR="182880" rtl="0" algn="l">
              <a:lnSpc>
                <a:spcPct val="150000"/>
              </a:lnSpc>
              <a:spcBef>
                <a:spcPts val="0"/>
              </a:spcBef>
              <a:spcAft>
                <a:spcPts val="0"/>
              </a:spcAft>
              <a:buNone/>
            </a:pPr>
            <a:r>
              <a:rPr b="1" lang="en" sz="1000">
                <a:solidFill>
                  <a:srgbClr val="FFFFFF"/>
                </a:solidFill>
                <a:latin typeface="Inter"/>
                <a:ea typeface="Inter"/>
                <a:cs typeface="Inter"/>
                <a:sym typeface="Inter"/>
              </a:rPr>
              <a:t>		</a:t>
            </a:r>
            <a:r>
              <a:rPr lang="en" sz="1000">
                <a:solidFill>
                  <a:srgbClr val="FFFFFF"/>
                </a:solidFill>
                <a:latin typeface="Inter Medium"/>
                <a:ea typeface="Inter Medium"/>
                <a:cs typeface="Inter Medium"/>
                <a:sym typeface="Inter Medium"/>
              </a:rPr>
              <a:t>How to reset your username and password in the benefits mobile app</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10">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11">
                  <a:extLst>
                    <a:ext uri="{A12FA001-AC4F-418D-AE19-62706E023703}">
                      <ahyp:hlinkClr val="tx"/>
                    </a:ext>
                  </a:extLst>
                </a:hlinkClick>
              </a:rPr>
              <a:t>Video</a:t>
            </a:r>
            <a:r>
              <a:rPr b="1" lang="en" sz="1000" u="sng">
                <a:solidFill>
                  <a:schemeClr val="hlink"/>
                </a:solidFill>
                <a:latin typeface="Inter"/>
                <a:ea typeface="Inter"/>
                <a:cs typeface="Inter"/>
                <a:sym typeface="Inter"/>
                <a:hlinkClick r:id="rId12"/>
              </a:rPr>
              <a:t> </a:t>
            </a:r>
            <a:r>
              <a:rPr b="1" lang="en" sz="1000">
                <a:solidFill>
                  <a:srgbClr val="FFFFFF"/>
                </a:solidFill>
                <a:latin typeface="Inter"/>
                <a:ea typeface="Inter"/>
                <a:cs typeface="Inter"/>
                <a:sym typeface="Inter"/>
              </a:rPr>
              <a:t> </a:t>
            </a:r>
            <a:endParaRPr b="1" sz="1000">
              <a:solidFill>
                <a:srgbClr val="FFFFFF"/>
              </a:solidFill>
              <a:latin typeface="Inter"/>
              <a:ea typeface="Inter"/>
              <a:cs typeface="Inter"/>
              <a:sym typeface="Inter"/>
            </a:endParaRPr>
          </a:p>
          <a:p>
            <a:pPr indent="0" lvl="0" marL="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		How to access the knowledgebase from your mobile or online account</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13">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14">
                  <a:extLst>
                    <a:ext uri="{A12FA001-AC4F-418D-AE19-62706E023703}">
                      <ahyp:hlinkClr val="tx"/>
                    </a:ext>
                  </a:extLst>
                </a:hlinkClick>
              </a:rPr>
              <a:t>Video</a:t>
            </a:r>
            <a:r>
              <a:rPr b="1" lang="en" sz="1000">
                <a:solidFill>
                  <a:schemeClr val="lt1"/>
                </a:solidFill>
                <a:latin typeface="Inter"/>
                <a:ea typeface="Inter"/>
                <a:cs typeface="Inter"/>
                <a:sym typeface="Inter"/>
              </a:rPr>
              <a:t> </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b="1" lang="en" sz="1000">
                <a:solidFill>
                  <a:srgbClr val="FFFFFF"/>
                </a:solidFill>
                <a:latin typeface="Inter"/>
                <a:ea typeface="Inter"/>
                <a:cs typeface="Inter"/>
                <a:sym typeface="Inter"/>
              </a:rPr>
              <a:t>		</a:t>
            </a:r>
            <a:r>
              <a:rPr lang="en" sz="1000">
                <a:solidFill>
                  <a:srgbClr val="FFFFFF"/>
                </a:solidFill>
                <a:latin typeface="Inter Medium"/>
                <a:ea typeface="Inter Medium"/>
                <a:cs typeface="Inter Medium"/>
                <a:sym typeface="Inter Medium"/>
              </a:rPr>
              <a:t>How to set up direct deposit	</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15">
                  <a:extLst>
                    <a:ext uri="{A12FA001-AC4F-418D-AE19-62706E023703}">
                      <ahyp:hlinkClr val="tx"/>
                    </a:ext>
                  </a:extLst>
                </a:hlinkClick>
              </a:rPr>
              <a:t>Article </a:t>
            </a:r>
            <a:r>
              <a:rPr b="1" lang="en" sz="1000">
                <a:solidFill>
                  <a:schemeClr val="lt1"/>
                </a:solidFill>
                <a:latin typeface="Inter"/>
                <a:ea typeface="Inter"/>
                <a:cs typeface="Inter"/>
                <a:sym typeface="Inter"/>
              </a:rPr>
              <a:t>| </a:t>
            </a:r>
            <a:r>
              <a:rPr b="1" lang="en" sz="1000" u="sng">
                <a:solidFill>
                  <a:schemeClr val="lt1"/>
                </a:solidFill>
                <a:latin typeface="Inter"/>
                <a:ea typeface="Inter"/>
                <a:cs typeface="Inter"/>
                <a:sym typeface="Inter"/>
                <a:hlinkClick r:id="rId16">
                  <a:extLst>
                    <a:ext uri="{A12FA001-AC4F-418D-AE19-62706E023703}">
                      <ahyp:hlinkClr val="tx"/>
                    </a:ext>
                  </a:extLst>
                </a:hlinkClick>
              </a:rPr>
              <a:t>Video</a:t>
            </a:r>
            <a:endParaRPr b="1" sz="1000">
              <a:solidFill>
                <a:schemeClr val="lt1"/>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11" name="Shape 3511"/>
        <p:cNvGrpSpPr/>
        <p:nvPr/>
      </p:nvGrpSpPr>
      <p:grpSpPr>
        <a:xfrm>
          <a:off x="0" y="0"/>
          <a:ext cx="0" cy="0"/>
          <a:chOff x="0" y="0"/>
          <a:chExt cx="0" cy="0"/>
        </a:xfrm>
      </p:grpSpPr>
      <p:pic>
        <p:nvPicPr>
          <p:cNvPr id="3512" name="Google Shape;3512;p58"/>
          <p:cNvPicPr preferRelativeResize="0"/>
          <p:nvPr/>
        </p:nvPicPr>
        <p:blipFill rotWithShape="1">
          <a:blip r:embed="rId3">
            <a:alphaModFix/>
          </a:blip>
          <a:srcRect b="18805" l="25208" r="24883" t="9556"/>
          <a:stretch/>
        </p:blipFill>
        <p:spPr>
          <a:xfrm>
            <a:off x="1859025" y="931525"/>
            <a:ext cx="5425949" cy="3930601"/>
          </a:xfrm>
          <a:prstGeom prst="rect">
            <a:avLst/>
          </a:prstGeom>
          <a:noFill/>
          <a:ln>
            <a:noFill/>
          </a:ln>
          <a:effectLst>
            <a:outerShdw blurRad="57150" rotWithShape="0" algn="bl" dir="5400000" dist="19050">
              <a:srgbClr val="000000">
                <a:alpha val="50000"/>
              </a:srgbClr>
            </a:outerShdw>
          </a:effectLst>
        </p:spPr>
      </p:pic>
      <p:sp>
        <p:nvSpPr>
          <p:cNvPr id="3513" name="Google Shape;3513;p58"/>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514" name="Google Shape;3514;p58"/>
          <p:cNvSpPr/>
          <p:nvPr/>
        </p:nvSpPr>
        <p:spPr>
          <a:xfrm>
            <a:off x="2375750" y="1414725"/>
            <a:ext cx="1968000" cy="227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18" name="Shape 3518"/>
        <p:cNvGrpSpPr/>
        <p:nvPr/>
      </p:nvGrpSpPr>
      <p:grpSpPr>
        <a:xfrm>
          <a:off x="0" y="0"/>
          <a:ext cx="0" cy="0"/>
          <a:chOff x="0" y="0"/>
          <a:chExt cx="0" cy="0"/>
        </a:xfrm>
      </p:grpSpPr>
      <p:pic>
        <p:nvPicPr>
          <p:cNvPr id="3519" name="Google Shape;3519;p59"/>
          <p:cNvPicPr preferRelativeResize="0"/>
          <p:nvPr/>
        </p:nvPicPr>
        <p:blipFill rotWithShape="1">
          <a:blip r:embed="rId3">
            <a:alphaModFix/>
          </a:blip>
          <a:srcRect b="18805" l="25208" r="24883" t="9556"/>
          <a:stretch/>
        </p:blipFill>
        <p:spPr>
          <a:xfrm>
            <a:off x="1859025" y="931525"/>
            <a:ext cx="5425949" cy="3930601"/>
          </a:xfrm>
          <a:prstGeom prst="rect">
            <a:avLst/>
          </a:prstGeom>
          <a:noFill/>
          <a:ln>
            <a:noFill/>
          </a:ln>
          <a:effectLst>
            <a:outerShdw blurRad="57150" rotWithShape="0" algn="bl" dir="5400000" dist="19050">
              <a:srgbClr val="000000">
                <a:alpha val="50000"/>
              </a:srgbClr>
            </a:outerShdw>
          </a:effectLst>
        </p:spPr>
      </p:pic>
      <p:sp>
        <p:nvSpPr>
          <p:cNvPr id="3520" name="Google Shape;3520;p5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521" name="Google Shape;3521;p59"/>
          <p:cNvSpPr/>
          <p:nvPr/>
        </p:nvSpPr>
        <p:spPr>
          <a:xfrm>
            <a:off x="2375750" y="1414725"/>
            <a:ext cx="1968000" cy="227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2" name="Google Shape;3522;p59"/>
          <p:cNvSpPr txBox="1"/>
          <p:nvPr/>
        </p:nvSpPr>
        <p:spPr>
          <a:xfrm>
            <a:off x="1930800" y="1485000"/>
            <a:ext cx="154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Inter"/>
                <a:ea typeface="Inter"/>
                <a:cs typeface="Inter"/>
                <a:sym typeface="Inter"/>
              </a:rPr>
              <a:t>Create Account</a:t>
            </a:r>
            <a:endParaRPr>
              <a:latin typeface="Inter"/>
              <a:ea typeface="Inter"/>
              <a:cs typeface="Inter"/>
              <a:sym typeface="Inter"/>
            </a:endParaRPr>
          </a:p>
        </p:txBody>
      </p:sp>
      <p:sp>
        <p:nvSpPr>
          <p:cNvPr id="3523" name="Google Shape;3523;p59"/>
          <p:cNvSpPr/>
          <p:nvPr/>
        </p:nvSpPr>
        <p:spPr>
          <a:xfrm>
            <a:off x="1863450" y="1806800"/>
            <a:ext cx="5417100" cy="3065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24" name="Google Shape;3524;p59"/>
          <p:cNvPicPr preferRelativeResize="0"/>
          <p:nvPr/>
        </p:nvPicPr>
        <p:blipFill>
          <a:blip r:embed="rId4">
            <a:alphaModFix/>
          </a:blip>
          <a:stretch>
            <a:fillRect/>
          </a:stretch>
        </p:blipFill>
        <p:spPr>
          <a:xfrm>
            <a:off x="2045475" y="1969438"/>
            <a:ext cx="5053051" cy="2592374"/>
          </a:xfrm>
          <a:prstGeom prst="rect">
            <a:avLst/>
          </a:prstGeom>
          <a:noFill/>
          <a:ln>
            <a:noFill/>
          </a:ln>
        </p:spPr>
      </p:pic>
      <p:sp>
        <p:nvSpPr>
          <p:cNvPr id="3525" name="Google Shape;3525;p59"/>
          <p:cNvSpPr/>
          <p:nvPr/>
        </p:nvSpPr>
        <p:spPr>
          <a:xfrm>
            <a:off x="3626600" y="1806800"/>
            <a:ext cx="1697100" cy="270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59"/>
          <p:cNvSpPr/>
          <p:nvPr/>
        </p:nvSpPr>
        <p:spPr>
          <a:xfrm>
            <a:off x="2041050" y="2343400"/>
            <a:ext cx="180600" cy="184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30" name="Shape 3530"/>
        <p:cNvGrpSpPr/>
        <p:nvPr/>
      </p:nvGrpSpPr>
      <p:grpSpPr>
        <a:xfrm>
          <a:off x="0" y="0"/>
          <a:ext cx="0" cy="0"/>
          <a:chOff x="0" y="0"/>
          <a:chExt cx="0" cy="0"/>
        </a:xfrm>
      </p:grpSpPr>
      <p:sp>
        <p:nvSpPr>
          <p:cNvPr id="3531" name="Google Shape;3531;p6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532" name="Google Shape;3532;p60"/>
          <p:cNvPicPr preferRelativeResize="0"/>
          <p:nvPr/>
        </p:nvPicPr>
        <p:blipFill rotWithShape="1">
          <a:blip r:embed="rId3">
            <a:alphaModFix/>
          </a:blip>
          <a:srcRect b="18805" l="25208" r="24883" t="9556"/>
          <a:stretch/>
        </p:blipFill>
        <p:spPr>
          <a:xfrm>
            <a:off x="1859025" y="931525"/>
            <a:ext cx="5425949" cy="3930601"/>
          </a:xfrm>
          <a:prstGeom prst="rect">
            <a:avLst/>
          </a:prstGeom>
          <a:noFill/>
          <a:ln>
            <a:noFill/>
          </a:ln>
          <a:effectLst>
            <a:outerShdw blurRad="57150" rotWithShape="0" algn="bl" dir="5400000" dist="19050">
              <a:srgbClr val="000000">
                <a:alpha val="50000"/>
              </a:srgbClr>
            </a:outerShdw>
          </a:effectLst>
        </p:spPr>
      </p:pic>
      <p:sp>
        <p:nvSpPr>
          <p:cNvPr id="3533" name="Google Shape;3533;p60"/>
          <p:cNvSpPr/>
          <p:nvPr/>
        </p:nvSpPr>
        <p:spPr>
          <a:xfrm>
            <a:off x="2375750" y="1414725"/>
            <a:ext cx="1968000" cy="227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34" name="Google Shape;3534;p60"/>
          <p:cNvPicPr preferRelativeResize="0"/>
          <p:nvPr/>
        </p:nvPicPr>
        <p:blipFill rotWithShape="1">
          <a:blip r:embed="rId3">
            <a:alphaModFix/>
          </a:blip>
          <a:srcRect b="18805" l="25208" r="24883" t="9556"/>
          <a:stretch/>
        </p:blipFill>
        <p:spPr>
          <a:xfrm>
            <a:off x="1859025" y="931525"/>
            <a:ext cx="5425949" cy="3930601"/>
          </a:xfrm>
          <a:prstGeom prst="rect">
            <a:avLst/>
          </a:prstGeom>
          <a:noFill/>
          <a:ln>
            <a:noFill/>
          </a:ln>
          <a:effectLst>
            <a:outerShdw blurRad="57150" rotWithShape="0" algn="bl" dir="5400000" dist="19050">
              <a:srgbClr val="000000">
                <a:alpha val="50000"/>
              </a:srgbClr>
            </a:outerShdw>
          </a:effectLst>
        </p:spPr>
      </p:pic>
      <p:sp>
        <p:nvSpPr>
          <p:cNvPr id="3535" name="Google Shape;3535;p60"/>
          <p:cNvSpPr/>
          <p:nvPr/>
        </p:nvSpPr>
        <p:spPr>
          <a:xfrm>
            <a:off x="2375750" y="1414725"/>
            <a:ext cx="1968000" cy="227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6" name="Google Shape;3536;p60"/>
          <p:cNvSpPr txBox="1"/>
          <p:nvPr/>
        </p:nvSpPr>
        <p:spPr>
          <a:xfrm>
            <a:off x="1930800" y="1485000"/>
            <a:ext cx="154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Inter"/>
                <a:ea typeface="Inter"/>
                <a:cs typeface="Inter"/>
                <a:sym typeface="Inter"/>
              </a:rPr>
              <a:t>Create Account</a:t>
            </a:r>
            <a:endParaRPr>
              <a:latin typeface="Inter"/>
              <a:ea typeface="Inter"/>
              <a:cs typeface="Inter"/>
              <a:sym typeface="Inter"/>
            </a:endParaRPr>
          </a:p>
        </p:txBody>
      </p:sp>
      <p:sp>
        <p:nvSpPr>
          <p:cNvPr id="3537" name="Google Shape;3537;p60"/>
          <p:cNvSpPr/>
          <p:nvPr/>
        </p:nvSpPr>
        <p:spPr>
          <a:xfrm>
            <a:off x="1859025" y="1856025"/>
            <a:ext cx="5370000" cy="2879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38" name="Google Shape;3538;p60"/>
          <p:cNvPicPr preferRelativeResize="0"/>
          <p:nvPr/>
        </p:nvPicPr>
        <p:blipFill rotWithShape="1">
          <a:blip r:embed="rId4">
            <a:alphaModFix/>
          </a:blip>
          <a:srcRect b="15838" l="0" r="0" t="19461"/>
          <a:stretch/>
        </p:blipFill>
        <p:spPr>
          <a:xfrm>
            <a:off x="1980488" y="1856024"/>
            <a:ext cx="5189326" cy="2697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42" name="Shape 3542"/>
        <p:cNvGrpSpPr/>
        <p:nvPr/>
      </p:nvGrpSpPr>
      <p:grpSpPr>
        <a:xfrm>
          <a:off x="0" y="0"/>
          <a:ext cx="0" cy="0"/>
          <a:chOff x="0" y="0"/>
          <a:chExt cx="0" cy="0"/>
        </a:xfrm>
      </p:grpSpPr>
      <p:sp>
        <p:nvSpPr>
          <p:cNvPr id="3543" name="Google Shape;3543;p61"/>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544" name="Google Shape;3544;p61"/>
          <p:cNvPicPr preferRelativeResize="0"/>
          <p:nvPr/>
        </p:nvPicPr>
        <p:blipFill rotWithShape="1">
          <a:blip r:embed="rId3">
            <a:alphaModFix/>
          </a:blip>
          <a:srcRect b="18805" l="25208" r="24883" t="9556"/>
          <a:stretch/>
        </p:blipFill>
        <p:spPr>
          <a:xfrm>
            <a:off x="1859025" y="931525"/>
            <a:ext cx="5425949" cy="3930601"/>
          </a:xfrm>
          <a:prstGeom prst="rect">
            <a:avLst/>
          </a:prstGeom>
          <a:noFill/>
          <a:ln>
            <a:noFill/>
          </a:ln>
          <a:effectLst>
            <a:outerShdw blurRad="57150" rotWithShape="0" algn="bl" dir="5400000" dist="19050">
              <a:srgbClr val="000000">
                <a:alpha val="50000"/>
              </a:srgbClr>
            </a:outerShdw>
          </a:effectLst>
        </p:spPr>
      </p:pic>
      <p:sp>
        <p:nvSpPr>
          <p:cNvPr id="3545" name="Google Shape;3545;p61"/>
          <p:cNvSpPr/>
          <p:nvPr/>
        </p:nvSpPr>
        <p:spPr>
          <a:xfrm>
            <a:off x="2375750" y="1414725"/>
            <a:ext cx="1968000" cy="227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6" name="Google Shape;3546;p61"/>
          <p:cNvSpPr/>
          <p:nvPr/>
        </p:nvSpPr>
        <p:spPr>
          <a:xfrm>
            <a:off x="1859025" y="1856025"/>
            <a:ext cx="5370000" cy="2879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47" name="Google Shape;3547;p61"/>
          <p:cNvPicPr preferRelativeResize="0"/>
          <p:nvPr/>
        </p:nvPicPr>
        <p:blipFill rotWithShape="1">
          <a:blip r:embed="rId4">
            <a:alphaModFix/>
          </a:blip>
          <a:srcRect b="12524" l="24863" r="25815" t="21625"/>
          <a:stretch/>
        </p:blipFill>
        <p:spPr>
          <a:xfrm>
            <a:off x="2097488" y="1523075"/>
            <a:ext cx="4955323" cy="3339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51" name="Shape 3551"/>
        <p:cNvGrpSpPr/>
        <p:nvPr/>
      </p:nvGrpSpPr>
      <p:grpSpPr>
        <a:xfrm>
          <a:off x="0" y="0"/>
          <a:ext cx="0" cy="0"/>
          <a:chOff x="0" y="0"/>
          <a:chExt cx="0" cy="0"/>
        </a:xfrm>
      </p:grpSpPr>
      <p:sp>
        <p:nvSpPr>
          <p:cNvPr id="3552" name="Google Shape;3552;p62"/>
          <p:cNvSpPr txBox="1"/>
          <p:nvPr>
            <p:ph type="title"/>
          </p:nvPr>
        </p:nvSpPr>
        <p:spPr>
          <a:xfrm>
            <a:off x="244353" y="200600"/>
            <a:ext cx="8661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553" name="Google Shape;3553;p62"/>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554" name="Google Shape;3554;p62"/>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5" name="Google Shape;3555;p62"/>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56" name="Google Shape;3556;p62"/>
          <p:cNvGrpSpPr/>
          <p:nvPr/>
        </p:nvGrpSpPr>
        <p:grpSpPr>
          <a:xfrm>
            <a:off x="3569848" y="1432716"/>
            <a:ext cx="347460" cy="347460"/>
            <a:chOff x="4397325" y="847632"/>
            <a:chExt cx="512100" cy="512100"/>
          </a:xfrm>
        </p:grpSpPr>
        <p:sp>
          <p:nvSpPr>
            <p:cNvPr id="3557" name="Google Shape;3557;p62"/>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8" name="Google Shape;3558;p62"/>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9" name="Google Shape;3559;p62"/>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60" name="Google Shape;3560;p62"/>
          <p:cNvGrpSpPr/>
          <p:nvPr/>
        </p:nvGrpSpPr>
        <p:grpSpPr>
          <a:xfrm>
            <a:off x="6323780" y="1432719"/>
            <a:ext cx="347460" cy="347460"/>
            <a:chOff x="1677570" y="2326857"/>
            <a:chExt cx="512100" cy="512100"/>
          </a:xfrm>
        </p:grpSpPr>
        <p:sp>
          <p:nvSpPr>
            <p:cNvPr id="3561" name="Google Shape;3561;p62"/>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2" name="Google Shape;3562;p62"/>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563" name="Google Shape;3563;p62"/>
          <p:cNvPicPr preferRelativeResize="0"/>
          <p:nvPr/>
        </p:nvPicPr>
        <p:blipFill rotWithShape="1">
          <a:blip r:embed="rId3">
            <a:alphaModFix/>
          </a:blip>
          <a:srcRect b="18805" l="25208" r="24883" t="9556"/>
          <a:stretch/>
        </p:blipFill>
        <p:spPr>
          <a:xfrm>
            <a:off x="1859025" y="931525"/>
            <a:ext cx="5425949" cy="3930601"/>
          </a:xfrm>
          <a:prstGeom prst="rect">
            <a:avLst/>
          </a:prstGeom>
          <a:noFill/>
          <a:ln>
            <a:noFill/>
          </a:ln>
          <a:effectLst>
            <a:outerShdw blurRad="57150" rotWithShape="0" algn="bl" dir="5400000" dist="19050">
              <a:srgbClr val="000000">
                <a:alpha val="50000"/>
              </a:srgbClr>
            </a:outerShdw>
          </a:effectLst>
        </p:spPr>
      </p:pic>
      <p:sp>
        <p:nvSpPr>
          <p:cNvPr id="3564" name="Google Shape;3564;p62"/>
          <p:cNvSpPr/>
          <p:nvPr/>
        </p:nvSpPr>
        <p:spPr>
          <a:xfrm>
            <a:off x="2375750" y="1414725"/>
            <a:ext cx="1968000" cy="227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5" name="Google Shape;3565;p62"/>
          <p:cNvSpPr/>
          <p:nvPr/>
        </p:nvSpPr>
        <p:spPr>
          <a:xfrm>
            <a:off x="1859025" y="1856025"/>
            <a:ext cx="5370000" cy="2879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66" name="Google Shape;3566;p62"/>
          <p:cNvPicPr preferRelativeResize="0"/>
          <p:nvPr/>
        </p:nvPicPr>
        <p:blipFill rotWithShape="1">
          <a:blip r:embed="rId4">
            <a:alphaModFix/>
          </a:blip>
          <a:srcRect b="17625" l="24827" r="25438" t="22013"/>
          <a:stretch/>
        </p:blipFill>
        <p:spPr>
          <a:xfrm>
            <a:off x="2123650" y="1597375"/>
            <a:ext cx="4929149" cy="301928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70" name="Shape 3570"/>
        <p:cNvGrpSpPr/>
        <p:nvPr/>
      </p:nvGrpSpPr>
      <p:grpSpPr>
        <a:xfrm>
          <a:off x="0" y="0"/>
          <a:ext cx="0" cy="0"/>
          <a:chOff x="0" y="0"/>
          <a:chExt cx="0" cy="0"/>
        </a:xfrm>
      </p:grpSpPr>
      <p:sp>
        <p:nvSpPr>
          <p:cNvPr id="3571" name="Google Shape;3571;p63"/>
          <p:cNvSpPr txBox="1"/>
          <p:nvPr>
            <p:ph type="title"/>
          </p:nvPr>
        </p:nvSpPr>
        <p:spPr>
          <a:xfrm>
            <a:off x="244353" y="200600"/>
            <a:ext cx="8661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572" name="Google Shape;3572;p63"/>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573" name="Google Shape;3573;p63"/>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4" name="Google Shape;3574;p63"/>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75" name="Google Shape;3575;p63"/>
          <p:cNvGrpSpPr/>
          <p:nvPr/>
        </p:nvGrpSpPr>
        <p:grpSpPr>
          <a:xfrm>
            <a:off x="3569848" y="1432716"/>
            <a:ext cx="347460" cy="347460"/>
            <a:chOff x="4397325" y="847632"/>
            <a:chExt cx="512100" cy="512100"/>
          </a:xfrm>
        </p:grpSpPr>
        <p:sp>
          <p:nvSpPr>
            <p:cNvPr id="3576" name="Google Shape;3576;p63"/>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7" name="Google Shape;3577;p63"/>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8" name="Google Shape;3578;p63"/>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79" name="Google Shape;3579;p63"/>
          <p:cNvGrpSpPr/>
          <p:nvPr/>
        </p:nvGrpSpPr>
        <p:grpSpPr>
          <a:xfrm>
            <a:off x="6323780" y="1432719"/>
            <a:ext cx="347460" cy="347460"/>
            <a:chOff x="1677570" y="2326857"/>
            <a:chExt cx="512100" cy="512100"/>
          </a:xfrm>
        </p:grpSpPr>
        <p:sp>
          <p:nvSpPr>
            <p:cNvPr id="3580" name="Google Shape;3580;p63"/>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1" name="Google Shape;3581;p63"/>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82" name="Google Shape;3582;p63"/>
          <p:cNvSpPr/>
          <p:nvPr/>
        </p:nvSpPr>
        <p:spPr>
          <a:xfrm>
            <a:off x="2375750" y="1414725"/>
            <a:ext cx="1968000" cy="227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3" name="Google Shape;3583;p63"/>
          <p:cNvSpPr/>
          <p:nvPr/>
        </p:nvSpPr>
        <p:spPr>
          <a:xfrm>
            <a:off x="1859025" y="1856025"/>
            <a:ext cx="5370000" cy="2879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84" name="Google Shape;3584;p63"/>
          <p:cNvPicPr preferRelativeResize="0"/>
          <p:nvPr/>
        </p:nvPicPr>
        <p:blipFill rotWithShape="1">
          <a:blip r:embed="rId3">
            <a:alphaModFix/>
          </a:blip>
          <a:srcRect b="17625" l="24827" r="25438" t="22013"/>
          <a:stretch/>
        </p:blipFill>
        <p:spPr>
          <a:xfrm>
            <a:off x="2123650" y="1597375"/>
            <a:ext cx="4929149" cy="3019288"/>
          </a:xfrm>
          <a:prstGeom prst="rect">
            <a:avLst/>
          </a:prstGeom>
          <a:noFill/>
          <a:ln>
            <a:noFill/>
          </a:ln>
        </p:spPr>
      </p:pic>
      <p:pic>
        <p:nvPicPr>
          <p:cNvPr id="3585" name="Google Shape;3585;p63"/>
          <p:cNvPicPr preferRelativeResize="0"/>
          <p:nvPr/>
        </p:nvPicPr>
        <p:blipFill rotWithShape="1">
          <a:blip r:embed="rId4">
            <a:alphaModFix/>
          </a:blip>
          <a:srcRect b="0" l="15287" r="20453" t="7774"/>
          <a:stretch/>
        </p:blipFill>
        <p:spPr>
          <a:xfrm>
            <a:off x="1859025" y="931525"/>
            <a:ext cx="5425949" cy="39306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89" name="Shape 3589"/>
        <p:cNvGrpSpPr/>
        <p:nvPr/>
      </p:nvGrpSpPr>
      <p:grpSpPr>
        <a:xfrm>
          <a:off x="0" y="0"/>
          <a:ext cx="0" cy="0"/>
          <a:chOff x="0" y="0"/>
          <a:chExt cx="0" cy="0"/>
        </a:xfrm>
      </p:grpSpPr>
      <p:sp>
        <p:nvSpPr>
          <p:cNvPr id="3590" name="Google Shape;3590;p64"/>
          <p:cNvSpPr txBox="1"/>
          <p:nvPr>
            <p:ph type="title"/>
          </p:nvPr>
        </p:nvSpPr>
        <p:spPr>
          <a:xfrm>
            <a:off x="244353" y="200600"/>
            <a:ext cx="8661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591" name="Google Shape;3591;p64"/>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592" name="Google Shape;3592;p64"/>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3" name="Google Shape;3593;p64"/>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94" name="Google Shape;3594;p64"/>
          <p:cNvGrpSpPr/>
          <p:nvPr/>
        </p:nvGrpSpPr>
        <p:grpSpPr>
          <a:xfrm>
            <a:off x="3569848" y="1432716"/>
            <a:ext cx="347460" cy="347460"/>
            <a:chOff x="4397325" y="847632"/>
            <a:chExt cx="512100" cy="512100"/>
          </a:xfrm>
        </p:grpSpPr>
        <p:sp>
          <p:nvSpPr>
            <p:cNvPr id="3595" name="Google Shape;3595;p64"/>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6" name="Google Shape;3596;p64"/>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7" name="Google Shape;3597;p64"/>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98" name="Google Shape;3598;p64"/>
          <p:cNvGrpSpPr/>
          <p:nvPr/>
        </p:nvGrpSpPr>
        <p:grpSpPr>
          <a:xfrm>
            <a:off x="6323780" y="1432719"/>
            <a:ext cx="347460" cy="347460"/>
            <a:chOff x="1677570" y="2326857"/>
            <a:chExt cx="512100" cy="512100"/>
          </a:xfrm>
        </p:grpSpPr>
        <p:sp>
          <p:nvSpPr>
            <p:cNvPr id="3599" name="Google Shape;3599;p64"/>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0" name="Google Shape;3600;p64"/>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01" name="Google Shape;3601;p64"/>
          <p:cNvSpPr/>
          <p:nvPr/>
        </p:nvSpPr>
        <p:spPr>
          <a:xfrm>
            <a:off x="2375750" y="1414725"/>
            <a:ext cx="1968000" cy="227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2" name="Google Shape;3602;p64"/>
          <p:cNvSpPr/>
          <p:nvPr/>
        </p:nvSpPr>
        <p:spPr>
          <a:xfrm>
            <a:off x="1859025" y="1856025"/>
            <a:ext cx="5370000" cy="2879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03" name="Google Shape;3603;p64"/>
          <p:cNvPicPr preferRelativeResize="0"/>
          <p:nvPr/>
        </p:nvPicPr>
        <p:blipFill rotWithShape="1">
          <a:blip r:embed="rId3">
            <a:alphaModFix/>
          </a:blip>
          <a:srcRect b="17625" l="24827" r="25438" t="22013"/>
          <a:stretch/>
        </p:blipFill>
        <p:spPr>
          <a:xfrm>
            <a:off x="2123650" y="1597375"/>
            <a:ext cx="4929149" cy="3019288"/>
          </a:xfrm>
          <a:prstGeom prst="rect">
            <a:avLst/>
          </a:prstGeom>
          <a:noFill/>
          <a:ln>
            <a:noFill/>
          </a:ln>
        </p:spPr>
      </p:pic>
      <p:pic>
        <p:nvPicPr>
          <p:cNvPr id="3604" name="Google Shape;3604;p64"/>
          <p:cNvPicPr preferRelativeResize="0"/>
          <p:nvPr/>
        </p:nvPicPr>
        <p:blipFill rotWithShape="1">
          <a:blip r:embed="rId4">
            <a:alphaModFix/>
          </a:blip>
          <a:srcRect b="0" l="15287" r="20453" t="7774"/>
          <a:stretch/>
        </p:blipFill>
        <p:spPr>
          <a:xfrm>
            <a:off x="1859025" y="931525"/>
            <a:ext cx="5425949" cy="3930601"/>
          </a:xfrm>
          <a:prstGeom prst="rect">
            <a:avLst/>
          </a:prstGeom>
          <a:noFill/>
          <a:ln>
            <a:noFill/>
          </a:ln>
          <a:effectLst>
            <a:outerShdw blurRad="57150" rotWithShape="0" algn="bl" dir="5400000" dist="19050">
              <a:srgbClr val="000000">
                <a:alpha val="50000"/>
              </a:srgbClr>
            </a:outerShdw>
          </a:effectLst>
        </p:spPr>
      </p:pic>
      <p:pic>
        <p:nvPicPr>
          <p:cNvPr id="3605" name="Google Shape;3605;p64"/>
          <p:cNvPicPr preferRelativeResize="0"/>
          <p:nvPr/>
        </p:nvPicPr>
        <p:blipFill rotWithShape="1">
          <a:blip r:embed="rId5">
            <a:alphaModFix/>
          </a:blip>
          <a:srcRect b="38496" l="32586" r="33551" t="29460"/>
          <a:stretch/>
        </p:blipFill>
        <p:spPr>
          <a:xfrm>
            <a:off x="3227275" y="1545425"/>
            <a:ext cx="3096499" cy="1478675"/>
          </a:xfrm>
          <a:prstGeom prst="rect">
            <a:avLst/>
          </a:prstGeom>
          <a:noFill/>
          <a:ln>
            <a:noFill/>
          </a:ln>
        </p:spPr>
      </p:pic>
      <p:pic>
        <p:nvPicPr>
          <p:cNvPr id="3606" name="Google Shape;3606;p64"/>
          <p:cNvPicPr preferRelativeResize="0"/>
          <p:nvPr/>
        </p:nvPicPr>
        <p:blipFill rotWithShape="1">
          <a:blip r:embed="rId5">
            <a:alphaModFix/>
          </a:blip>
          <a:srcRect b="30399" l="32586" r="33551" t="62071"/>
          <a:stretch/>
        </p:blipFill>
        <p:spPr>
          <a:xfrm>
            <a:off x="3227275" y="3564411"/>
            <a:ext cx="3096499" cy="347440"/>
          </a:xfrm>
          <a:prstGeom prst="rect">
            <a:avLst/>
          </a:prstGeom>
          <a:noFill/>
          <a:ln>
            <a:noFill/>
          </a:ln>
        </p:spPr>
      </p:pic>
      <p:sp>
        <p:nvSpPr>
          <p:cNvPr id="3607" name="Google Shape;3607;p64"/>
          <p:cNvSpPr/>
          <p:nvPr/>
        </p:nvSpPr>
        <p:spPr>
          <a:xfrm>
            <a:off x="3227275" y="2993325"/>
            <a:ext cx="3096600" cy="572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11" name="Shape 3611"/>
        <p:cNvGrpSpPr/>
        <p:nvPr/>
      </p:nvGrpSpPr>
      <p:grpSpPr>
        <a:xfrm>
          <a:off x="0" y="0"/>
          <a:ext cx="0" cy="0"/>
          <a:chOff x="0" y="0"/>
          <a:chExt cx="0" cy="0"/>
        </a:xfrm>
      </p:grpSpPr>
      <p:pic>
        <p:nvPicPr>
          <p:cNvPr id="3612" name="Google Shape;3612;p65"/>
          <p:cNvPicPr preferRelativeResize="0"/>
          <p:nvPr/>
        </p:nvPicPr>
        <p:blipFill rotWithShape="1">
          <a:blip r:embed="rId3">
            <a:alphaModFix/>
          </a:blip>
          <a:srcRect b="0" l="22787" r="4963" t="0"/>
          <a:stretch/>
        </p:blipFill>
        <p:spPr>
          <a:xfrm>
            <a:off x="3568599" y="0"/>
            <a:ext cx="5575398" cy="5143504"/>
          </a:xfrm>
          <a:prstGeom prst="rect">
            <a:avLst/>
          </a:prstGeom>
          <a:noFill/>
          <a:ln>
            <a:noFill/>
          </a:ln>
        </p:spPr>
      </p:pic>
      <p:sp>
        <p:nvSpPr>
          <p:cNvPr id="3613" name="Google Shape;3613;p65"/>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4" name="Google Shape;3614;p65"/>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cxnSp>
        <p:nvCxnSpPr>
          <p:cNvPr id="3615" name="Google Shape;3615;p65"/>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pic>
        <p:nvPicPr>
          <p:cNvPr id="3616" name="Google Shape;3616;p65"/>
          <p:cNvPicPr preferRelativeResize="0"/>
          <p:nvPr/>
        </p:nvPicPr>
        <p:blipFill rotWithShape="1">
          <a:blip r:embed="rId4">
            <a:alphaModFix/>
          </a:blip>
          <a:srcRect b="0" l="23394" r="13886" t="0"/>
          <a:stretch/>
        </p:blipFill>
        <p:spPr>
          <a:xfrm>
            <a:off x="4304050" y="0"/>
            <a:ext cx="4839951" cy="5143501"/>
          </a:xfrm>
          <a:prstGeom prst="rect">
            <a:avLst/>
          </a:prstGeom>
          <a:noFill/>
          <a:ln>
            <a:noFill/>
          </a:ln>
        </p:spPr>
      </p:pic>
      <p:sp>
        <p:nvSpPr>
          <p:cNvPr id="3617" name="Google Shape;3617;p65"/>
          <p:cNvSpPr txBox="1"/>
          <p:nvPr>
            <p:ph type="ctrTitle"/>
          </p:nvPr>
        </p:nvSpPr>
        <p:spPr>
          <a:xfrm>
            <a:off x="311700" y="1522075"/>
            <a:ext cx="4260300" cy="1796400"/>
          </a:xfrm>
          <a:prstGeom prst="rect">
            <a:avLst/>
          </a:prstGeom>
        </p:spPr>
        <p:txBody>
          <a:bodyPr anchorCtr="0" anchor="ctr" bIns="91425" lIns="91425" spcFirstLastPara="1" rIns="91425" wrap="square" tIns="91425">
            <a:normAutofit/>
          </a:bodyPr>
          <a:lstStyle/>
          <a:p>
            <a:pPr indent="0" lvl="0" marL="0" rtl="0" algn="l">
              <a:lnSpc>
                <a:spcPct val="100000"/>
              </a:lnSpc>
              <a:spcBef>
                <a:spcPts val="0"/>
              </a:spcBef>
              <a:spcAft>
                <a:spcPts val="0"/>
              </a:spcAft>
              <a:buNone/>
            </a:pPr>
            <a:r>
              <a:rPr lang="en" sz="2800"/>
              <a:t>How to reset your password in your online account</a:t>
            </a:r>
            <a:endParaRPr sz="4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21" name="Shape 3621"/>
        <p:cNvGrpSpPr/>
        <p:nvPr/>
      </p:nvGrpSpPr>
      <p:grpSpPr>
        <a:xfrm>
          <a:off x="0" y="0"/>
          <a:ext cx="0" cy="0"/>
          <a:chOff x="0" y="0"/>
          <a:chExt cx="0" cy="0"/>
        </a:xfrm>
      </p:grpSpPr>
      <p:sp>
        <p:nvSpPr>
          <p:cNvPr id="3622" name="Google Shape;3622;p66"/>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623" name="Google Shape;3623;p66"/>
          <p:cNvPicPr preferRelativeResize="0"/>
          <p:nvPr/>
        </p:nvPicPr>
        <p:blipFill rotWithShape="1">
          <a:blip r:embed="rId3">
            <a:alphaModFix/>
          </a:blip>
          <a:srcRect b="36404" l="21918" r="16941" t="16150"/>
          <a:stretch/>
        </p:blipFill>
        <p:spPr>
          <a:xfrm>
            <a:off x="1463038" y="1306850"/>
            <a:ext cx="6217923" cy="2907793"/>
          </a:xfrm>
          <a:prstGeom prst="rect">
            <a:avLst/>
          </a:prstGeom>
          <a:noFill/>
          <a:ln>
            <a:noFill/>
          </a:ln>
          <a:effectLst>
            <a:outerShdw blurRad="57150" rotWithShape="0" algn="bl" dir="5400000" dist="19050">
              <a:srgbClr val="000000">
                <a:alpha val="50000"/>
              </a:srgbClr>
            </a:outerShdw>
          </a:effectLst>
        </p:spPr>
      </p:pic>
      <p:pic>
        <p:nvPicPr>
          <p:cNvPr id="3624" name="Google Shape;3624;p66"/>
          <p:cNvPicPr preferRelativeResize="0"/>
          <p:nvPr/>
        </p:nvPicPr>
        <p:blipFill rotWithShape="1">
          <a:blip r:embed="rId4">
            <a:alphaModFix/>
          </a:blip>
          <a:srcRect b="42094" l="25381" r="48641" t="25040"/>
          <a:stretch/>
        </p:blipFill>
        <p:spPr>
          <a:xfrm>
            <a:off x="1720038" y="1892059"/>
            <a:ext cx="2750624" cy="20015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28" name="Shape 3628"/>
        <p:cNvGrpSpPr/>
        <p:nvPr/>
      </p:nvGrpSpPr>
      <p:grpSpPr>
        <a:xfrm>
          <a:off x="0" y="0"/>
          <a:ext cx="0" cy="0"/>
          <a:chOff x="0" y="0"/>
          <a:chExt cx="0" cy="0"/>
        </a:xfrm>
      </p:grpSpPr>
      <p:sp>
        <p:nvSpPr>
          <p:cNvPr id="3629" name="Google Shape;3629;p67"/>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630" name="Google Shape;3630;p67"/>
          <p:cNvPicPr preferRelativeResize="0"/>
          <p:nvPr/>
        </p:nvPicPr>
        <p:blipFill rotWithShape="1">
          <a:blip r:embed="rId3">
            <a:alphaModFix/>
          </a:blip>
          <a:srcRect b="36404" l="21918" r="16941" t="16150"/>
          <a:stretch/>
        </p:blipFill>
        <p:spPr>
          <a:xfrm>
            <a:off x="1463038" y="1306850"/>
            <a:ext cx="6217923" cy="2907793"/>
          </a:xfrm>
          <a:prstGeom prst="rect">
            <a:avLst/>
          </a:prstGeom>
          <a:noFill/>
          <a:ln>
            <a:noFill/>
          </a:ln>
          <a:effectLst>
            <a:outerShdw blurRad="57150" rotWithShape="0" algn="bl" dir="5400000" dist="19050">
              <a:srgbClr val="000000">
                <a:alpha val="50000"/>
              </a:srgbClr>
            </a:outerShdw>
          </a:effectLst>
        </p:spPr>
      </p:pic>
      <p:sp>
        <p:nvSpPr>
          <p:cNvPr id="3631" name="Google Shape;3631;p67"/>
          <p:cNvSpPr/>
          <p:nvPr/>
        </p:nvSpPr>
        <p:spPr>
          <a:xfrm>
            <a:off x="4405625" y="26821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8" name="Shape 3428"/>
        <p:cNvGrpSpPr/>
        <p:nvPr/>
      </p:nvGrpSpPr>
      <p:grpSpPr>
        <a:xfrm>
          <a:off x="0" y="0"/>
          <a:ext cx="0" cy="0"/>
          <a:chOff x="0" y="0"/>
          <a:chExt cx="0" cy="0"/>
        </a:xfrm>
      </p:grpSpPr>
      <p:sp>
        <p:nvSpPr>
          <p:cNvPr id="3429" name="Google Shape;3429;p50"/>
          <p:cNvSpPr txBox="1"/>
          <p:nvPr>
            <p:ph type="ctrTitle"/>
          </p:nvPr>
        </p:nvSpPr>
        <p:spPr>
          <a:xfrm>
            <a:off x="311700" y="1860176"/>
            <a:ext cx="4725600" cy="1410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Client name</a:t>
            </a:r>
            <a:endParaRPr/>
          </a:p>
        </p:txBody>
      </p:sp>
      <p:sp>
        <p:nvSpPr>
          <p:cNvPr id="3430" name="Google Shape;3430;p50"/>
          <p:cNvSpPr txBox="1"/>
          <p:nvPr>
            <p:ph idx="1" type="subTitle"/>
          </p:nvPr>
        </p:nvSpPr>
        <p:spPr>
          <a:xfrm>
            <a:off x="311700" y="3370576"/>
            <a:ext cx="4725600" cy="5184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SzPts val="688"/>
              <a:buNone/>
            </a:pPr>
            <a:r>
              <a:rPr lang="en" sz="1850"/>
              <a:t>Getting started with your online account and mobile application</a:t>
            </a:r>
            <a:endParaRPr sz="245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35" name="Shape 3635"/>
        <p:cNvGrpSpPr/>
        <p:nvPr/>
      </p:nvGrpSpPr>
      <p:grpSpPr>
        <a:xfrm>
          <a:off x="0" y="0"/>
          <a:ext cx="0" cy="0"/>
          <a:chOff x="0" y="0"/>
          <a:chExt cx="0" cy="0"/>
        </a:xfrm>
      </p:grpSpPr>
      <p:sp>
        <p:nvSpPr>
          <p:cNvPr id="3636" name="Google Shape;3636;p68"/>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637" name="Google Shape;3637;p68"/>
          <p:cNvPicPr preferRelativeResize="0"/>
          <p:nvPr/>
        </p:nvPicPr>
        <p:blipFill rotWithShape="1">
          <a:blip r:embed="rId3">
            <a:alphaModFix/>
          </a:blip>
          <a:srcRect b="37058" l="22753" r="19831" t="14270"/>
          <a:stretch/>
        </p:blipFill>
        <p:spPr>
          <a:xfrm>
            <a:off x="1463040" y="1307592"/>
            <a:ext cx="6217927" cy="290377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41" name="Shape 3641"/>
        <p:cNvGrpSpPr/>
        <p:nvPr/>
      </p:nvGrpSpPr>
      <p:grpSpPr>
        <a:xfrm>
          <a:off x="0" y="0"/>
          <a:ext cx="0" cy="0"/>
          <a:chOff x="0" y="0"/>
          <a:chExt cx="0" cy="0"/>
        </a:xfrm>
      </p:grpSpPr>
      <p:sp>
        <p:nvSpPr>
          <p:cNvPr id="3642" name="Google Shape;3642;p6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643" name="Google Shape;3643;p69"/>
          <p:cNvPicPr preferRelativeResize="0"/>
          <p:nvPr/>
        </p:nvPicPr>
        <p:blipFill rotWithShape="1">
          <a:blip r:embed="rId3">
            <a:alphaModFix/>
          </a:blip>
          <a:srcRect b="36165" l="1594" r="0" t="9897"/>
          <a:stretch/>
        </p:blipFill>
        <p:spPr>
          <a:xfrm>
            <a:off x="1463040" y="1307592"/>
            <a:ext cx="6213922" cy="2898647"/>
          </a:xfrm>
          <a:prstGeom prst="rect">
            <a:avLst/>
          </a:prstGeom>
          <a:noFill/>
          <a:ln>
            <a:noFill/>
          </a:ln>
          <a:effectLst>
            <a:outerShdw blurRad="57150" rotWithShape="0" algn="bl" dir="5400000" dist="19050">
              <a:srgbClr val="000000">
                <a:alpha val="50000"/>
              </a:srgbClr>
            </a:outerShdw>
          </a:effectLst>
        </p:spPr>
      </p:pic>
      <p:pic>
        <p:nvPicPr>
          <p:cNvPr id="3644" name="Google Shape;3644;p69"/>
          <p:cNvPicPr preferRelativeResize="0"/>
          <p:nvPr/>
        </p:nvPicPr>
        <p:blipFill rotWithShape="1">
          <a:blip r:embed="rId4">
            <a:alphaModFix/>
          </a:blip>
          <a:srcRect b="69915" l="23000" r="23782" t="27136"/>
          <a:stretch/>
        </p:blipFill>
        <p:spPr>
          <a:xfrm>
            <a:off x="1674100" y="2010925"/>
            <a:ext cx="5709874" cy="178175"/>
          </a:xfrm>
          <a:prstGeom prst="rect">
            <a:avLst/>
          </a:prstGeom>
          <a:noFill/>
          <a:ln>
            <a:noFill/>
          </a:ln>
        </p:spPr>
      </p:pic>
      <p:pic>
        <p:nvPicPr>
          <p:cNvPr id="3645" name="Google Shape;3645;p69"/>
          <p:cNvPicPr preferRelativeResize="0"/>
          <p:nvPr/>
        </p:nvPicPr>
        <p:blipFill rotWithShape="1">
          <a:blip r:embed="rId4">
            <a:alphaModFix/>
          </a:blip>
          <a:srcRect b="39803" l="23124" r="22908" t="29563"/>
          <a:stretch/>
        </p:blipFill>
        <p:spPr>
          <a:xfrm>
            <a:off x="1674100" y="2189100"/>
            <a:ext cx="5828925" cy="18900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49" name="Shape 3649"/>
        <p:cNvGrpSpPr/>
        <p:nvPr/>
      </p:nvGrpSpPr>
      <p:grpSpPr>
        <a:xfrm>
          <a:off x="0" y="0"/>
          <a:ext cx="0" cy="0"/>
          <a:chOff x="0" y="0"/>
          <a:chExt cx="0" cy="0"/>
        </a:xfrm>
      </p:grpSpPr>
      <p:sp>
        <p:nvSpPr>
          <p:cNvPr id="3650" name="Google Shape;3650;p7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651" name="Google Shape;3651;p70"/>
          <p:cNvPicPr preferRelativeResize="0"/>
          <p:nvPr/>
        </p:nvPicPr>
        <p:blipFill rotWithShape="1">
          <a:blip r:embed="rId3">
            <a:alphaModFix/>
          </a:blip>
          <a:srcRect b="36165" l="1594" r="0" t="9897"/>
          <a:stretch/>
        </p:blipFill>
        <p:spPr>
          <a:xfrm>
            <a:off x="1463040" y="1307592"/>
            <a:ext cx="6213922" cy="289864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55" name="Shape 3655"/>
        <p:cNvGrpSpPr/>
        <p:nvPr/>
      </p:nvGrpSpPr>
      <p:grpSpPr>
        <a:xfrm>
          <a:off x="0" y="0"/>
          <a:ext cx="0" cy="0"/>
          <a:chOff x="0" y="0"/>
          <a:chExt cx="0" cy="0"/>
        </a:xfrm>
      </p:grpSpPr>
      <p:sp>
        <p:nvSpPr>
          <p:cNvPr id="3656" name="Google Shape;3656;p71"/>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657" name="Google Shape;3657;p71"/>
          <p:cNvPicPr preferRelativeResize="0"/>
          <p:nvPr/>
        </p:nvPicPr>
        <p:blipFill rotWithShape="1">
          <a:blip r:embed="rId3">
            <a:alphaModFix/>
          </a:blip>
          <a:srcRect b="38286" l="17233" r="18581" t="13078"/>
          <a:stretch/>
        </p:blipFill>
        <p:spPr>
          <a:xfrm>
            <a:off x="1463050" y="1307600"/>
            <a:ext cx="6217925" cy="29110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61" name="Shape 3661"/>
        <p:cNvGrpSpPr/>
        <p:nvPr/>
      </p:nvGrpSpPr>
      <p:grpSpPr>
        <a:xfrm>
          <a:off x="0" y="0"/>
          <a:ext cx="0" cy="0"/>
          <a:chOff x="0" y="0"/>
          <a:chExt cx="0" cy="0"/>
        </a:xfrm>
      </p:grpSpPr>
      <p:sp>
        <p:nvSpPr>
          <p:cNvPr id="3662" name="Google Shape;3662;p72"/>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663" name="Google Shape;3663;p72"/>
          <p:cNvPicPr preferRelativeResize="0"/>
          <p:nvPr/>
        </p:nvPicPr>
        <p:blipFill rotWithShape="1">
          <a:blip r:embed="rId3">
            <a:alphaModFix/>
          </a:blip>
          <a:srcRect b="37086" l="17336" r="18478" t="14637"/>
          <a:stretch/>
        </p:blipFill>
        <p:spPr>
          <a:xfrm>
            <a:off x="1463040" y="1307592"/>
            <a:ext cx="6217919" cy="291205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67" name="Shape 3667"/>
        <p:cNvGrpSpPr/>
        <p:nvPr/>
      </p:nvGrpSpPr>
      <p:grpSpPr>
        <a:xfrm>
          <a:off x="0" y="0"/>
          <a:ext cx="0" cy="0"/>
          <a:chOff x="0" y="0"/>
          <a:chExt cx="0" cy="0"/>
        </a:xfrm>
      </p:grpSpPr>
      <p:sp>
        <p:nvSpPr>
          <p:cNvPr id="3668" name="Google Shape;3668;p73"/>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669" name="Google Shape;3669;p73"/>
          <p:cNvPicPr preferRelativeResize="0"/>
          <p:nvPr/>
        </p:nvPicPr>
        <p:blipFill rotWithShape="1">
          <a:blip r:embed="rId3">
            <a:alphaModFix/>
          </a:blip>
          <a:srcRect b="36114" l="17595" r="17452" t="15343"/>
          <a:stretch/>
        </p:blipFill>
        <p:spPr>
          <a:xfrm>
            <a:off x="1463040" y="1307592"/>
            <a:ext cx="6217924" cy="29186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73" name="Shape 3673"/>
        <p:cNvGrpSpPr/>
        <p:nvPr/>
      </p:nvGrpSpPr>
      <p:grpSpPr>
        <a:xfrm>
          <a:off x="0" y="0"/>
          <a:ext cx="0" cy="0"/>
          <a:chOff x="0" y="0"/>
          <a:chExt cx="0" cy="0"/>
        </a:xfrm>
      </p:grpSpPr>
      <p:sp>
        <p:nvSpPr>
          <p:cNvPr id="3674" name="Google Shape;3674;p74"/>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675" name="Google Shape;3675;p74"/>
          <p:cNvPicPr preferRelativeResize="0"/>
          <p:nvPr/>
        </p:nvPicPr>
        <p:blipFill rotWithShape="1">
          <a:blip r:embed="rId3">
            <a:alphaModFix/>
          </a:blip>
          <a:srcRect b="36404" l="21918" r="16941" t="16150"/>
          <a:stretch/>
        </p:blipFill>
        <p:spPr>
          <a:xfrm>
            <a:off x="1463038" y="1306850"/>
            <a:ext cx="6217923" cy="2907793"/>
          </a:xfrm>
          <a:prstGeom prst="rect">
            <a:avLst/>
          </a:prstGeom>
          <a:noFill/>
          <a:ln>
            <a:noFill/>
          </a:ln>
          <a:effectLst>
            <a:outerShdw blurRad="57150" rotWithShape="0" algn="bl" dir="5400000" dist="19050">
              <a:srgbClr val="000000">
                <a:alpha val="50000"/>
              </a:srgbClr>
            </a:outerShdw>
          </a:effectLst>
        </p:spPr>
      </p:pic>
      <p:pic>
        <p:nvPicPr>
          <p:cNvPr id="3676" name="Google Shape;3676;p74"/>
          <p:cNvPicPr preferRelativeResize="0"/>
          <p:nvPr/>
        </p:nvPicPr>
        <p:blipFill rotWithShape="1">
          <a:blip r:embed="rId4">
            <a:alphaModFix/>
          </a:blip>
          <a:srcRect b="42094" l="25381" r="48641" t="25040"/>
          <a:stretch/>
        </p:blipFill>
        <p:spPr>
          <a:xfrm>
            <a:off x="1720038" y="1892059"/>
            <a:ext cx="2750624" cy="20015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80" name="Shape 3680"/>
        <p:cNvGrpSpPr/>
        <p:nvPr/>
      </p:nvGrpSpPr>
      <p:grpSpPr>
        <a:xfrm>
          <a:off x="0" y="0"/>
          <a:ext cx="0" cy="0"/>
          <a:chOff x="0" y="0"/>
          <a:chExt cx="0" cy="0"/>
        </a:xfrm>
      </p:grpSpPr>
      <p:sp>
        <p:nvSpPr>
          <p:cNvPr id="3681" name="Google Shape;3681;p75"/>
          <p:cNvSpPr txBox="1"/>
          <p:nvPr/>
        </p:nvSpPr>
        <p:spPr>
          <a:xfrm>
            <a:off x="4572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3682" name="Google Shape;3682;p75"/>
          <p:cNvSpPr txBox="1"/>
          <p:nvPr>
            <p:ph type="ctrTitle"/>
          </p:nvPr>
        </p:nvSpPr>
        <p:spPr>
          <a:xfrm>
            <a:off x="311700" y="1979275"/>
            <a:ext cx="4260300" cy="1796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000"/>
              <a:t>Navigate</a:t>
            </a:r>
            <a:r>
              <a:rPr lang="en" sz="4000"/>
              <a:t> your online </a:t>
            </a:r>
            <a:r>
              <a:rPr lang="en" sz="4000"/>
              <a:t>account</a:t>
            </a:r>
            <a:r>
              <a:rPr lang="en" sz="4000"/>
              <a:t> </a:t>
            </a:r>
            <a:endParaRPr sz="4000"/>
          </a:p>
        </p:txBody>
      </p:sp>
      <p:pic>
        <p:nvPicPr>
          <p:cNvPr id="3683" name="Google Shape;3683;p75"/>
          <p:cNvPicPr preferRelativeResize="0"/>
          <p:nvPr/>
        </p:nvPicPr>
        <p:blipFill>
          <a:blip r:embed="rId3">
            <a:alphaModFix/>
          </a:blip>
          <a:stretch>
            <a:fillRect/>
          </a:stretch>
        </p:blipFill>
        <p:spPr>
          <a:xfrm>
            <a:off x="5723361" y="0"/>
            <a:ext cx="3420629" cy="5143501"/>
          </a:xfrm>
          <a:prstGeom prst="rect">
            <a:avLst/>
          </a:prstGeom>
          <a:noFill/>
          <a:ln>
            <a:noFill/>
          </a:ln>
          <a:effectLst>
            <a:outerShdw blurRad="342900" rotWithShape="0" algn="bl" dir="5400000" dist="38100">
              <a:srgbClr val="000000">
                <a:alpha val="15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87" name="Shape 3687"/>
        <p:cNvGrpSpPr/>
        <p:nvPr/>
      </p:nvGrpSpPr>
      <p:grpSpPr>
        <a:xfrm>
          <a:off x="0" y="0"/>
          <a:ext cx="0" cy="0"/>
          <a:chOff x="0" y="0"/>
          <a:chExt cx="0" cy="0"/>
        </a:xfrm>
      </p:grpSpPr>
      <p:sp>
        <p:nvSpPr>
          <p:cNvPr id="3688" name="Google Shape;3688;p76"/>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latin typeface="Inter"/>
                <a:ea typeface="Inter"/>
                <a:cs typeface="Inter"/>
                <a:sym typeface="Inter"/>
              </a:rPr>
              <a:t>Navigate your online account</a:t>
            </a:r>
            <a:endParaRPr sz="2000">
              <a:latin typeface="Inter"/>
              <a:ea typeface="Inter"/>
              <a:cs typeface="Inter"/>
              <a:sym typeface="Inter"/>
            </a:endParaRPr>
          </a:p>
        </p:txBody>
      </p:sp>
      <p:sp>
        <p:nvSpPr>
          <p:cNvPr id="3689" name="Google Shape;3689;p76"/>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90" name="Google Shape;3690;p76"/>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91" name="Google Shape;3691;p76"/>
          <p:cNvGrpSpPr/>
          <p:nvPr/>
        </p:nvGrpSpPr>
        <p:grpSpPr>
          <a:xfrm>
            <a:off x="810297" y="1432712"/>
            <a:ext cx="347460" cy="347460"/>
            <a:chOff x="1996583" y="1327992"/>
            <a:chExt cx="512100" cy="512100"/>
          </a:xfrm>
        </p:grpSpPr>
        <p:sp>
          <p:nvSpPr>
            <p:cNvPr id="3692" name="Google Shape;3692;p76"/>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3" name="Google Shape;3693;p76"/>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4" name="Google Shape;3694;p76"/>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95" name="Google Shape;3695;p76"/>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96" name="Google Shape;3696;p76"/>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7" name="Google Shape;3697;p76"/>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98" name="Google Shape;3698;p76"/>
          <p:cNvGrpSpPr/>
          <p:nvPr/>
        </p:nvGrpSpPr>
        <p:grpSpPr>
          <a:xfrm>
            <a:off x="3569848" y="1432716"/>
            <a:ext cx="347460" cy="347460"/>
            <a:chOff x="4397325" y="847632"/>
            <a:chExt cx="512100" cy="512100"/>
          </a:xfrm>
        </p:grpSpPr>
        <p:sp>
          <p:nvSpPr>
            <p:cNvPr id="3699" name="Google Shape;3699;p76"/>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0" name="Google Shape;3700;p76"/>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1" name="Google Shape;3701;p76"/>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02" name="Google Shape;3702;p76"/>
          <p:cNvGrpSpPr/>
          <p:nvPr/>
        </p:nvGrpSpPr>
        <p:grpSpPr>
          <a:xfrm>
            <a:off x="6323780" y="1432719"/>
            <a:ext cx="347460" cy="347460"/>
            <a:chOff x="1677570" y="2326857"/>
            <a:chExt cx="512100" cy="512100"/>
          </a:xfrm>
        </p:grpSpPr>
        <p:sp>
          <p:nvSpPr>
            <p:cNvPr id="3703" name="Google Shape;3703;p76"/>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4" name="Google Shape;3704;p76"/>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05" name="Google Shape;3705;p76"/>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Select your name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rPr lang="en" sz="1200">
                <a:solidFill>
                  <a:schemeClr val="dk2"/>
                </a:solidFill>
                <a:latin typeface="Inter"/>
                <a:ea typeface="Inter"/>
                <a:cs typeface="Inter"/>
                <a:sym typeface="Inter"/>
              </a:rPr>
              <a:t>along the bar at the top of the screen to open your profile menu</a:t>
            </a:r>
            <a:endParaRPr sz="1200">
              <a:solidFill>
                <a:schemeClr val="dk2"/>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pic>
        <p:nvPicPr>
          <p:cNvPr id="3706" name="Google Shape;3706;p76"/>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sp>
        <p:nvSpPr>
          <p:cNvPr id="3707" name="Google Shape;3707;p76"/>
          <p:cNvSpPr/>
          <p:nvPr/>
        </p:nvSpPr>
        <p:spPr>
          <a:xfrm>
            <a:off x="5438300" y="8232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1" name="Shape 3711"/>
        <p:cNvGrpSpPr/>
        <p:nvPr/>
      </p:nvGrpSpPr>
      <p:grpSpPr>
        <a:xfrm>
          <a:off x="0" y="0"/>
          <a:ext cx="0" cy="0"/>
          <a:chOff x="0" y="0"/>
          <a:chExt cx="0" cy="0"/>
        </a:xfrm>
      </p:grpSpPr>
      <p:sp>
        <p:nvSpPr>
          <p:cNvPr id="3712" name="Google Shape;3712;p77"/>
          <p:cNvSpPr/>
          <p:nvPr/>
        </p:nvSpPr>
        <p:spPr>
          <a:xfrm>
            <a:off x="-74475" y="2378150"/>
            <a:ext cx="9291900" cy="28497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3" name="Google Shape;3713;p77"/>
          <p:cNvSpPr txBox="1"/>
          <p:nvPr>
            <p:ph idx="4294967295" type="title"/>
          </p:nvPr>
        </p:nvSpPr>
        <p:spPr>
          <a:xfrm>
            <a:off x="265500" y="371325"/>
            <a:ext cx="5674800" cy="685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100"/>
              <a:t>Profile Menu</a:t>
            </a:r>
            <a:endParaRPr sz="3100"/>
          </a:p>
        </p:txBody>
      </p:sp>
      <p:sp>
        <p:nvSpPr>
          <p:cNvPr id="3714" name="Google Shape;3714;p77"/>
          <p:cNvSpPr txBox="1"/>
          <p:nvPr/>
        </p:nvSpPr>
        <p:spPr>
          <a:xfrm>
            <a:off x="1141150" y="1118625"/>
            <a:ext cx="3000000" cy="1108200"/>
          </a:xfrm>
          <a:prstGeom prst="rect">
            <a:avLst/>
          </a:prstGeom>
          <a:noFill/>
          <a:ln>
            <a:noFill/>
          </a:ln>
        </p:spPr>
        <p:txBody>
          <a:bodyPr anchorCtr="0" anchor="t" bIns="91425" lIns="91425" spcFirstLastPara="1" rIns="91425" wrap="square" tIns="91425">
            <a:spAutoFit/>
          </a:bodyPr>
          <a:lstStyle/>
          <a:p>
            <a:pPr indent="-185928" lvl="0" marL="219456" rtl="0" algn="l">
              <a:lnSpc>
                <a:spcPct val="100000"/>
              </a:lnSpc>
              <a:spcBef>
                <a:spcPts val="0"/>
              </a:spcBef>
              <a:spcAft>
                <a:spcPts val="0"/>
              </a:spcAft>
              <a:buClr>
                <a:schemeClr val="accent1"/>
              </a:buClr>
              <a:buSzPts val="1200"/>
              <a:buFont typeface="Inter"/>
              <a:buChar char="●"/>
            </a:pPr>
            <a:r>
              <a:rPr b="1" lang="en" sz="1200">
                <a:solidFill>
                  <a:schemeClr val="accent1"/>
                </a:solidFill>
                <a:latin typeface="Inter"/>
                <a:ea typeface="Inter"/>
                <a:cs typeface="Inter"/>
                <a:sym typeface="Inter"/>
              </a:rPr>
              <a:t>Revie</a:t>
            </a:r>
            <a:r>
              <a:rPr b="1" lang="en" sz="1200">
                <a:solidFill>
                  <a:schemeClr val="accent1"/>
                </a:solidFill>
                <a:latin typeface="Inter"/>
                <a:ea typeface="Inter"/>
                <a:cs typeface="Inter"/>
                <a:sym typeface="Inter"/>
              </a:rPr>
              <a:t>w</a:t>
            </a:r>
            <a:r>
              <a:rPr lang="en" sz="1200">
                <a:solidFill>
                  <a:schemeClr val="accent1"/>
                </a:solidFill>
                <a:latin typeface="Inter"/>
                <a:ea typeface="Inter"/>
                <a:cs typeface="Inter"/>
                <a:sym typeface="Inter"/>
              </a:rPr>
              <a:t> </a:t>
            </a:r>
            <a:r>
              <a:rPr lang="en" sz="1200">
                <a:solidFill>
                  <a:schemeClr val="dk1"/>
                </a:solidFill>
                <a:latin typeface="Inter"/>
                <a:ea typeface="Inter"/>
                <a:cs typeface="Inter"/>
                <a:sym typeface="Inter"/>
              </a:rPr>
              <a:t>personal information</a:t>
            </a:r>
            <a:endParaRPr sz="1200">
              <a:solidFill>
                <a:schemeClr val="dk1"/>
              </a:solidFill>
              <a:latin typeface="Inter"/>
              <a:ea typeface="Inter"/>
              <a:cs typeface="Inter"/>
              <a:sym typeface="Inter"/>
            </a:endParaRPr>
          </a:p>
          <a:p>
            <a:pPr indent="0" lvl="0" marL="457200" rtl="0" algn="l">
              <a:lnSpc>
                <a:spcPct val="100000"/>
              </a:lnSpc>
              <a:spcBef>
                <a:spcPts val="0"/>
              </a:spcBef>
              <a:spcAft>
                <a:spcPts val="0"/>
              </a:spcAft>
              <a:buNone/>
            </a:pPr>
            <a:r>
              <a:rPr lang="en" sz="1200">
                <a:solidFill>
                  <a:schemeClr val="dk1"/>
                </a:solidFill>
                <a:latin typeface="Inter"/>
                <a:ea typeface="Inter"/>
                <a:cs typeface="Inter"/>
                <a:sym typeface="Inter"/>
              </a:rPr>
              <a:t> </a:t>
            </a:r>
            <a:endParaRPr sz="1200">
              <a:solidFill>
                <a:schemeClr val="dk1"/>
              </a:solidFill>
              <a:latin typeface="Inter"/>
              <a:ea typeface="Inter"/>
              <a:cs typeface="Inter"/>
              <a:sym typeface="Inter"/>
            </a:endParaRPr>
          </a:p>
          <a:p>
            <a:pPr indent="-185928" lvl="0" marL="219456" rtl="0" algn="l">
              <a:lnSpc>
                <a:spcPct val="100000"/>
              </a:lnSpc>
              <a:spcBef>
                <a:spcPts val="0"/>
              </a:spcBef>
              <a:spcAft>
                <a:spcPts val="0"/>
              </a:spcAft>
              <a:buClr>
                <a:schemeClr val="accent1"/>
              </a:buClr>
              <a:buSzPts val="1200"/>
              <a:buFont typeface="Inter"/>
              <a:buChar char="●"/>
            </a:pPr>
            <a:r>
              <a:rPr b="1" lang="en" sz="1200">
                <a:solidFill>
                  <a:schemeClr val="accent1"/>
                </a:solidFill>
                <a:latin typeface="Inter"/>
                <a:ea typeface="Inter"/>
                <a:cs typeface="Inter"/>
                <a:sym typeface="Inter"/>
              </a:rPr>
              <a:t>Add </a:t>
            </a:r>
            <a:r>
              <a:rPr lang="en" sz="1200">
                <a:solidFill>
                  <a:schemeClr val="dk1"/>
                </a:solidFill>
                <a:latin typeface="Inter"/>
                <a:ea typeface="Inter"/>
                <a:cs typeface="Inter"/>
                <a:sym typeface="Inter"/>
              </a:rPr>
              <a:t>dependents, authorized representatives, and direct deposit information </a:t>
            </a:r>
            <a:endParaRPr sz="1600">
              <a:solidFill>
                <a:schemeClr val="dk1"/>
              </a:solidFill>
              <a:latin typeface="Inter"/>
              <a:ea typeface="Inter"/>
              <a:cs typeface="Inter"/>
              <a:sym typeface="Inter"/>
            </a:endParaRPr>
          </a:p>
        </p:txBody>
      </p:sp>
      <p:sp>
        <p:nvSpPr>
          <p:cNvPr id="3715" name="Google Shape;3715;p77"/>
          <p:cNvSpPr txBox="1"/>
          <p:nvPr/>
        </p:nvSpPr>
        <p:spPr>
          <a:xfrm>
            <a:off x="4189150" y="1118625"/>
            <a:ext cx="3000000" cy="923400"/>
          </a:xfrm>
          <a:prstGeom prst="rect">
            <a:avLst/>
          </a:prstGeom>
          <a:noFill/>
          <a:ln>
            <a:noFill/>
          </a:ln>
        </p:spPr>
        <p:txBody>
          <a:bodyPr anchorCtr="0" anchor="t" bIns="91425" lIns="91425" spcFirstLastPara="1" rIns="91425" wrap="square" tIns="91425">
            <a:spAutoFit/>
          </a:bodyPr>
          <a:lstStyle/>
          <a:p>
            <a:pPr indent="-185928" lvl="0" marL="219456" rtl="0" algn="l">
              <a:lnSpc>
                <a:spcPct val="100000"/>
              </a:lnSpc>
              <a:spcBef>
                <a:spcPts val="0"/>
              </a:spcBef>
              <a:spcAft>
                <a:spcPts val="0"/>
              </a:spcAft>
              <a:buClr>
                <a:schemeClr val="accent1"/>
              </a:buClr>
              <a:buSzPts val="1200"/>
              <a:buFont typeface="Inter"/>
              <a:buChar char="●"/>
            </a:pPr>
            <a:r>
              <a:rPr b="1" lang="en" sz="1200">
                <a:solidFill>
                  <a:schemeClr val="accent1"/>
                </a:solidFill>
                <a:latin typeface="Inter"/>
                <a:ea typeface="Inter"/>
                <a:cs typeface="Inter"/>
                <a:sym typeface="Inter"/>
              </a:rPr>
              <a:t>Order </a:t>
            </a:r>
            <a:r>
              <a:rPr lang="en" sz="1200">
                <a:solidFill>
                  <a:schemeClr val="dk1"/>
                </a:solidFill>
                <a:latin typeface="Inter"/>
                <a:ea typeface="Inter"/>
                <a:cs typeface="Inter"/>
                <a:sym typeface="Inter"/>
              </a:rPr>
              <a:t>additional or replacement WEX benefits debit cards</a:t>
            </a:r>
            <a:endParaRPr sz="1200">
              <a:solidFill>
                <a:schemeClr val="dk1"/>
              </a:solidFill>
              <a:latin typeface="Inter"/>
              <a:ea typeface="Inter"/>
              <a:cs typeface="Inter"/>
              <a:sym typeface="Inter"/>
            </a:endParaRPr>
          </a:p>
          <a:p>
            <a:pPr indent="0" lvl="0" marL="457200" rtl="0" algn="l">
              <a:lnSpc>
                <a:spcPct val="100000"/>
              </a:lnSpc>
              <a:spcBef>
                <a:spcPts val="0"/>
              </a:spcBef>
              <a:spcAft>
                <a:spcPts val="0"/>
              </a:spcAft>
              <a:buNone/>
            </a:pPr>
            <a:r>
              <a:rPr lang="en" sz="1200">
                <a:solidFill>
                  <a:schemeClr val="dk1"/>
                </a:solidFill>
                <a:latin typeface="Inter"/>
                <a:ea typeface="Inter"/>
                <a:cs typeface="Inter"/>
                <a:sym typeface="Inter"/>
              </a:rPr>
              <a:t> </a:t>
            </a:r>
            <a:endParaRPr sz="1200">
              <a:solidFill>
                <a:schemeClr val="dk1"/>
              </a:solidFill>
              <a:latin typeface="Inter"/>
              <a:ea typeface="Inter"/>
              <a:cs typeface="Inter"/>
              <a:sym typeface="Inter"/>
            </a:endParaRPr>
          </a:p>
          <a:p>
            <a:pPr indent="-185928" lvl="0" marL="219456" rtl="0" algn="l">
              <a:lnSpc>
                <a:spcPct val="100000"/>
              </a:lnSpc>
              <a:spcBef>
                <a:spcPts val="0"/>
              </a:spcBef>
              <a:spcAft>
                <a:spcPts val="0"/>
              </a:spcAft>
              <a:buClr>
                <a:schemeClr val="accent1"/>
              </a:buClr>
              <a:buSzPts val="1200"/>
              <a:buFont typeface="Inter"/>
              <a:buChar char="●"/>
            </a:pPr>
            <a:r>
              <a:rPr b="1" lang="en" sz="1200">
                <a:solidFill>
                  <a:schemeClr val="accent1"/>
                </a:solidFill>
                <a:latin typeface="Inter"/>
                <a:ea typeface="Inter"/>
                <a:cs typeface="Inter"/>
                <a:sym typeface="Inter"/>
              </a:rPr>
              <a:t>Update </a:t>
            </a:r>
            <a:r>
              <a:rPr lang="en" sz="1200">
                <a:solidFill>
                  <a:schemeClr val="dk1"/>
                </a:solidFill>
                <a:latin typeface="Inter"/>
                <a:ea typeface="Inter"/>
                <a:cs typeface="Inter"/>
                <a:sym typeface="Inter"/>
              </a:rPr>
              <a:t>login information </a:t>
            </a:r>
            <a:endParaRPr sz="1600">
              <a:solidFill>
                <a:schemeClr val="dk1"/>
              </a:solidFill>
              <a:latin typeface="Inter"/>
              <a:ea typeface="Inter"/>
              <a:cs typeface="Inter"/>
              <a:sym typeface="Inter"/>
            </a:endParaRPr>
          </a:p>
        </p:txBody>
      </p:sp>
      <p:pic>
        <p:nvPicPr>
          <p:cNvPr id="3716" name="Google Shape;3716;p77"/>
          <p:cNvPicPr preferRelativeResize="0"/>
          <p:nvPr/>
        </p:nvPicPr>
        <p:blipFill rotWithShape="1">
          <a:blip r:embed="rId3">
            <a:alphaModFix/>
          </a:blip>
          <a:srcRect b="1843" l="15948" r="10727" t="5046"/>
          <a:stretch/>
        </p:blipFill>
        <p:spPr>
          <a:xfrm>
            <a:off x="1506525" y="2694395"/>
            <a:ext cx="6200000" cy="618305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4" name="Shape 3434"/>
        <p:cNvGrpSpPr/>
        <p:nvPr/>
      </p:nvGrpSpPr>
      <p:grpSpPr>
        <a:xfrm>
          <a:off x="0" y="0"/>
          <a:ext cx="0" cy="0"/>
          <a:chOff x="0" y="0"/>
          <a:chExt cx="0" cy="0"/>
        </a:xfrm>
      </p:grpSpPr>
      <p:sp>
        <p:nvSpPr>
          <p:cNvPr id="3435" name="Google Shape;3435;p51"/>
          <p:cNvSpPr txBox="1"/>
          <p:nvPr>
            <p:ph type="title"/>
          </p:nvPr>
        </p:nvSpPr>
        <p:spPr>
          <a:xfrm>
            <a:off x="589000" y="1805950"/>
            <a:ext cx="3317100" cy="139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Getting started with your online account </a:t>
            </a:r>
            <a:endParaRPr/>
          </a:p>
        </p:txBody>
      </p:sp>
      <p:grpSp>
        <p:nvGrpSpPr>
          <p:cNvPr id="3436" name="Google Shape;3436;p51"/>
          <p:cNvGrpSpPr/>
          <p:nvPr/>
        </p:nvGrpSpPr>
        <p:grpSpPr>
          <a:xfrm>
            <a:off x="5057050" y="953103"/>
            <a:ext cx="2781000" cy="576915"/>
            <a:chOff x="5535272" y="980684"/>
            <a:chExt cx="2781000" cy="824400"/>
          </a:xfrm>
        </p:grpSpPr>
        <p:sp>
          <p:nvSpPr>
            <p:cNvPr id="3437" name="Google Shape;3437;p51"/>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Reset your username and password </a:t>
              </a:r>
              <a:r>
                <a:rPr lang="en" sz="1000">
                  <a:solidFill>
                    <a:schemeClr val="dk1"/>
                  </a:solidFill>
                  <a:latin typeface="Inter"/>
                  <a:ea typeface="Inter"/>
                  <a:cs typeface="Inter"/>
                  <a:sym typeface="Inter"/>
                </a:rPr>
                <a:t>in the mobile app</a:t>
              </a:r>
              <a:endParaRPr sz="1000">
                <a:solidFill>
                  <a:schemeClr val="dk1"/>
                </a:solidFill>
                <a:latin typeface="Inter"/>
                <a:ea typeface="Inter"/>
                <a:cs typeface="Inter"/>
                <a:sym typeface="Inter"/>
              </a:endParaRPr>
            </a:p>
          </p:txBody>
        </p:sp>
        <p:sp>
          <p:nvSpPr>
            <p:cNvPr id="3438" name="Google Shape;3438;p51"/>
            <p:cNvSpPr/>
            <p:nvPr/>
          </p:nvSpPr>
          <p:spPr>
            <a:xfrm rot="-5400000">
              <a:off x="5204525" y="1311434"/>
              <a:ext cx="824400" cy="162900"/>
            </a:xfrm>
            <a:prstGeom prst="round2SameRect">
              <a:avLst>
                <a:gd fmla="val 50000"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39" name="Google Shape;3439;p51"/>
          <p:cNvGrpSpPr/>
          <p:nvPr/>
        </p:nvGrpSpPr>
        <p:grpSpPr>
          <a:xfrm>
            <a:off x="5057050" y="4239053"/>
            <a:ext cx="2781000" cy="576915"/>
            <a:chOff x="5535272" y="980684"/>
            <a:chExt cx="2781000" cy="824400"/>
          </a:xfrm>
        </p:grpSpPr>
        <p:sp>
          <p:nvSpPr>
            <p:cNvPr id="3440" name="Google Shape;3440;p51"/>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Access the Knowledgebase </a:t>
              </a:r>
              <a:r>
                <a:rPr lang="en" sz="1000">
                  <a:solidFill>
                    <a:schemeClr val="dk2"/>
                  </a:solidFill>
                  <a:latin typeface="Inter Medium"/>
                  <a:ea typeface="Inter Medium"/>
                  <a:cs typeface="Inter Medium"/>
                  <a:sym typeface="Inter Medium"/>
                </a:rPr>
                <a:t>from your mobile or online account </a:t>
              </a:r>
              <a:endParaRPr sz="1000">
                <a:solidFill>
                  <a:schemeClr val="dk1"/>
                </a:solidFill>
                <a:latin typeface="Inter ExtraBold"/>
                <a:ea typeface="Inter ExtraBold"/>
                <a:cs typeface="Inter ExtraBold"/>
                <a:sym typeface="Inter ExtraBold"/>
              </a:endParaRPr>
            </a:p>
          </p:txBody>
        </p:sp>
        <p:sp>
          <p:nvSpPr>
            <p:cNvPr id="3441" name="Google Shape;3441;p51"/>
            <p:cNvSpPr/>
            <p:nvPr/>
          </p:nvSpPr>
          <p:spPr>
            <a:xfrm rot="-5400000">
              <a:off x="5204525" y="1311434"/>
              <a:ext cx="824400" cy="1629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2" name="Google Shape;3442;p51"/>
          <p:cNvGrpSpPr/>
          <p:nvPr/>
        </p:nvGrpSpPr>
        <p:grpSpPr>
          <a:xfrm>
            <a:off x="5057050" y="289891"/>
            <a:ext cx="2781000" cy="576916"/>
            <a:chOff x="8750072" y="584143"/>
            <a:chExt cx="2781000" cy="824402"/>
          </a:xfrm>
        </p:grpSpPr>
        <p:sp>
          <p:nvSpPr>
            <p:cNvPr id="3443" name="Google Shape;3443;p51"/>
            <p:cNvSpPr/>
            <p:nvPr/>
          </p:nvSpPr>
          <p:spPr>
            <a:xfrm>
              <a:off x="8750072" y="586544"/>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Set up </a:t>
              </a:r>
              <a:r>
                <a:rPr lang="en" sz="1000">
                  <a:solidFill>
                    <a:schemeClr val="dk1"/>
                  </a:solidFill>
                  <a:latin typeface="Inter"/>
                  <a:ea typeface="Inter"/>
                  <a:cs typeface="Inter"/>
                  <a:sym typeface="Inter"/>
                </a:rPr>
                <a:t>your online account</a:t>
              </a:r>
              <a:endParaRPr sz="1000">
                <a:solidFill>
                  <a:schemeClr val="dk1"/>
                </a:solidFill>
                <a:latin typeface="Inter"/>
                <a:ea typeface="Inter"/>
                <a:cs typeface="Inter"/>
                <a:sym typeface="Inter"/>
              </a:endParaRPr>
            </a:p>
          </p:txBody>
        </p:sp>
        <p:sp>
          <p:nvSpPr>
            <p:cNvPr id="3444" name="Google Shape;3444;p51"/>
            <p:cNvSpPr/>
            <p:nvPr/>
          </p:nvSpPr>
          <p:spPr>
            <a:xfrm rot="-5400000">
              <a:off x="8419325" y="914893"/>
              <a:ext cx="824400" cy="162900"/>
            </a:xfrm>
            <a:prstGeom prst="round2SameRect">
              <a:avLst>
                <a:gd fmla="val 50000" name="adj1"/>
                <a:gd fmla="val 0"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5" name="Google Shape;3445;p51"/>
          <p:cNvGrpSpPr/>
          <p:nvPr/>
        </p:nvGrpSpPr>
        <p:grpSpPr>
          <a:xfrm>
            <a:off x="5057050" y="3580853"/>
            <a:ext cx="2781000" cy="576915"/>
            <a:chOff x="5535272" y="980684"/>
            <a:chExt cx="2781000" cy="824400"/>
          </a:xfrm>
        </p:grpSpPr>
        <p:sp>
          <p:nvSpPr>
            <p:cNvPr id="3446" name="Google Shape;3446;p51"/>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Reset your username and password </a:t>
              </a:r>
              <a:r>
                <a:rPr lang="en" sz="1000">
                  <a:solidFill>
                    <a:schemeClr val="dk1"/>
                  </a:solidFill>
                  <a:latin typeface="Inter"/>
                  <a:ea typeface="Inter"/>
                  <a:cs typeface="Inter"/>
                  <a:sym typeface="Inter"/>
                </a:rPr>
                <a:t>in the mobile app</a:t>
              </a:r>
              <a:endParaRPr sz="1000">
                <a:solidFill>
                  <a:schemeClr val="dk1"/>
                </a:solidFill>
                <a:latin typeface="Inter"/>
                <a:ea typeface="Inter"/>
                <a:cs typeface="Inter"/>
                <a:sym typeface="Inter"/>
              </a:endParaRPr>
            </a:p>
          </p:txBody>
        </p:sp>
        <p:sp>
          <p:nvSpPr>
            <p:cNvPr id="3447" name="Google Shape;3447;p51"/>
            <p:cNvSpPr/>
            <p:nvPr/>
          </p:nvSpPr>
          <p:spPr>
            <a:xfrm rot="-5400000">
              <a:off x="5204525" y="1311434"/>
              <a:ext cx="824400" cy="162900"/>
            </a:xfrm>
            <a:prstGeom prst="round2SameRect">
              <a:avLst>
                <a:gd fmla="val 50000"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8" name="Google Shape;3448;p51"/>
          <p:cNvGrpSpPr/>
          <p:nvPr/>
        </p:nvGrpSpPr>
        <p:grpSpPr>
          <a:xfrm>
            <a:off x="5057050" y="2922653"/>
            <a:ext cx="2781000" cy="576916"/>
            <a:chOff x="8750072" y="584143"/>
            <a:chExt cx="2781000" cy="824402"/>
          </a:xfrm>
        </p:grpSpPr>
        <p:sp>
          <p:nvSpPr>
            <p:cNvPr id="3449" name="Google Shape;3449;p51"/>
            <p:cNvSpPr/>
            <p:nvPr/>
          </p:nvSpPr>
          <p:spPr>
            <a:xfrm>
              <a:off x="8750072" y="586544"/>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Set up </a:t>
              </a:r>
              <a:r>
                <a:rPr lang="en" sz="1000">
                  <a:solidFill>
                    <a:schemeClr val="dk1"/>
                  </a:solidFill>
                  <a:latin typeface="Inter"/>
                  <a:ea typeface="Inter"/>
                  <a:cs typeface="Inter"/>
                  <a:sym typeface="Inter"/>
                </a:rPr>
                <a:t>your benefits mobile app </a:t>
              </a:r>
              <a:endParaRPr sz="1000">
                <a:solidFill>
                  <a:schemeClr val="dk1"/>
                </a:solidFill>
                <a:latin typeface="Inter"/>
                <a:ea typeface="Inter"/>
                <a:cs typeface="Inter"/>
                <a:sym typeface="Inter"/>
              </a:endParaRPr>
            </a:p>
          </p:txBody>
        </p:sp>
        <p:sp>
          <p:nvSpPr>
            <p:cNvPr id="3450" name="Google Shape;3450;p51"/>
            <p:cNvSpPr/>
            <p:nvPr/>
          </p:nvSpPr>
          <p:spPr>
            <a:xfrm rot="-5400000">
              <a:off x="8419325" y="914893"/>
              <a:ext cx="824400" cy="162900"/>
            </a:xfrm>
            <a:prstGeom prst="round2SameRect">
              <a:avLst>
                <a:gd fmla="val 50000" name="adj1"/>
                <a:gd fmla="val 0"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1" name="Google Shape;3451;p51"/>
          <p:cNvGrpSpPr/>
          <p:nvPr/>
        </p:nvGrpSpPr>
        <p:grpSpPr>
          <a:xfrm>
            <a:off x="5057050" y="943041"/>
            <a:ext cx="2781000" cy="576915"/>
            <a:chOff x="5535272" y="980684"/>
            <a:chExt cx="2781000" cy="824400"/>
          </a:xfrm>
        </p:grpSpPr>
        <p:sp>
          <p:nvSpPr>
            <p:cNvPr id="3452" name="Google Shape;3452;p51"/>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Reset your password</a:t>
              </a:r>
              <a:r>
                <a:rPr lang="en" sz="1000">
                  <a:solidFill>
                    <a:schemeClr val="dk1"/>
                  </a:solidFill>
                  <a:latin typeface="Inter"/>
                  <a:ea typeface="Inter"/>
                  <a:cs typeface="Inter"/>
                  <a:sym typeface="Inter"/>
                </a:rPr>
                <a:t> in your online account</a:t>
              </a:r>
              <a:endParaRPr sz="1000">
                <a:solidFill>
                  <a:schemeClr val="dk1"/>
                </a:solidFill>
                <a:latin typeface="Inter"/>
                <a:ea typeface="Inter"/>
                <a:cs typeface="Inter"/>
                <a:sym typeface="Inter"/>
              </a:endParaRPr>
            </a:p>
          </p:txBody>
        </p:sp>
        <p:sp>
          <p:nvSpPr>
            <p:cNvPr id="3453" name="Google Shape;3453;p51"/>
            <p:cNvSpPr/>
            <p:nvPr/>
          </p:nvSpPr>
          <p:spPr>
            <a:xfrm rot="-5400000">
              <a:off x="5204525" y="1311434"/>
              <a:ext cx="824400" cy="162900"/>
            </a:xfrm>
            <a:prstGeom prst="round2SameRect">
              <a:avLst>
                <a:gd fmla="val 5000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4" name="Google Shape;3454;p51"/>
          <p:cNvGrpSpPr/>
          <p:nvPr/>
        </p:nvGrpSpPr>
        <p:grpSpPr>
          <a:xfrm>
            <a:off x="5057050" y="1606253"/>
            <a:ext cx="2781000" cy="576915"/>
            <a:chOff x="5535272" y="980684"/>
            <a:chExt cx="2781000" cy="824400"/>
          </a:xfrm>
        </p:grpSpPr>
        <p:sp>
          <p:nvSpPr>
            <p:cNvPr id="3455" name="Google Shape;3455;p51"/>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Navigate </a:t>
              </a:r>
              <a:r>
                <a:rPr lang="en" sz="1000">
                  <a:solidFill>
                    <a:schemeClr val="dk1"/>
                  </a:solidFill>
                  <a:latin typeface="Inter"/>
                  <a:ea typeface="Inter"/>
                  <a:cs typeface="Inter"/>
                  <a:sym typeface="Inter"/>
                </a:rPr>
                <a:t>your online account </a:t>
              </a:r>
              <a:endParaRPr sz="1000">
                <a:solidFill>
                  <a:schemeClr val="dk1"/>
                </a:solidFill>
                <a:latin typeface="Inter"/>
                <a:ea typeface="Inter"/>
                <a:cs typeface="Inter"/>
                <a:sym typeface="Inter"/>
              </a:endParaRPr>
            </a:p>
          </p:txBody>
        </p:sp>
        <p:sp>
          <p:nvSpPr>
            <p:cNvPr id="3456" name="Google Shape;3456;p51"/>
            <p:cNvSpPr/>
            <p:nvPr/>
          </p:nvSpPr>
          <p:spPr>
            <a:xfrm rot="-5400000">
              <a:off x="5204525" y="1311434"/>
              <a:ext cx="824400" cy="162900"/>
            </a:xfrm>
            <a:prstGeom prst="round2SameRect">
              <a:avLst>
                <a:gd fmla="val 50000"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7" name="Google Shape;3457;p51"/>
          <p:cNvGrpSpPr/>
          <p:nvPr/>
        </p:nvGrpSpPr>
        <p:grpSpPr>
          <a:xfrm>
            <a:off x="5057050" y="2264453"/>
            <a:ext cx="2781000" cy="576915"/>
            <a:chOff x="5535272" y="980684"/>
            <a:chExt cx="2781000" cy="824400"/>
          </a:xfrm>
        </p:grpSpPr>
        <p:sp>
          <p:nvSpPr>
            <p:cNvPr id="3458" name="Google Shape;3458;p51"/>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Set up direct deposit</a:t>
              </a:r>
              <a:endParaRPr sz="1000">
                <a:solidFill>
                  <a:schemeClr val="dk1"/>
                </a:solidFill>
                <a:latin typeface="Inter ExtraBold"/>
                <a:ea typeface="Inter ExtraBold"/>
                <a:cs typeface="Inter ExtraBold"/>
                <a:sym typeface="Inter ExtraBold"/>
              </a:endParaRPr>
            </a:p>
          </p:txBody>
        </p:sp>
        <p:sp>
          <p:nvSpPr>
            <p:cNvPr id="3459" name="Google Shape;3459;p51"/>
            <p:cNvSpPr/>
            <p:nvPr/>
          </p:nvSpPr>
          <p:spPr>
            <a:xfrm rot="-5400000">
              <a:off x="5204525" y="1311434"/>
              <a:ext cx="824400" cy="1629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60" name="Google Shape;3460;p51"/>
          <p:cNvSpPr/>
          <p:nvPr/>
        </p:nvSpPr>
        <p:spPr>
          <a:xfrm rot="-5400000">
            <a:off x="4850053" y="496893"/>
            <a:ext cx="576900" cy="162900"/>
          </a:xfrm>
          <a:prstGeom prst="round2SameRect">
            <a:avLst>
              <a:gd fmla="val 50000"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0" name="Shape 3720"/>
        <p:cNvGrpSpPr/>
        <p:nvPr/>
      </p:nvGrpSpPr>
      <p:grpSpPr>
        <a:xfrm>
          <a:off x="0" y="0"/>
          <a:ext cx="0" cy="0"/>
          <a:chOff x="0" y="0"/>
          <a:chExt cx="0" cy="0"/>
        </a:xfrm>
      </p:grpSpPr>
      <p:sp>
        <p:nvSpPr>
          <p:cNvPr id="3721" name="Google Shape;3721;p78"/>
          <p:cNvSpPr/>
          <p:nvPr/>
        </p:nvSpPr>
        <p:spPr>
          <a:xfrm>
            <a:off x="-74475" y="2378150"/>
            <a:ext cx="9291900" cy="28497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2" name="Google Shape;3722;p78"/>
          <p:cNvSpPr txBox="1"/>
          <p:nvPr>
            <p:ph idx="4294967295" type="title"/>
          </p:nvPr>
        </p:nvSpPr>
        <p:spPr>
          <a:xfrm>
            <a:off x="265500" y="371325"/>
            <a:ext cx="5658000" cy="685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100"/>
              <a:t>Home Page</a:t>
            </a:r>
            <a:endParaRPr sz="3100"/>
          </a:p>
        </p:txBody>
      </p:sp>
      <p:sp>
        <p:nvSpPr>
          <p:cNvPr id="3723" name="Google Shape;3723;p78"/>
          <p:cNvSpPr txBox="1"/>
          <p:nvPr/>
        </p:nvSpPr>
        <p:spPr>
          <a:xfrm>
            <a:off x="1141150" y="1118625"/>
            <a:ext cx="5726700" cy="369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200">
                <a:solidFill>
                  <a:schemeClr val="dk2"/>
                </a:solidFill>
                <a:latin typeface="Inter"/>
                <a:ea typeface="Inter"/>
                <a:cs typeface="Inter"/>
                <a:sym typeface="Inter"/>
              </a:rPr>
              <a:t>This page shows highlights of all your recent activity. These include…</a:t>
            </a:r>
            <a:endParaRPr sz="1600">
              <a:solidFill>
                <a:schemeClr val="dk2"/>
              </a:solidFill>
              <a:latin typeface="Inter"/>
              <a:ea typeface="Inter"/>
              <a:cs typeface="Inter"/>
              <a:sym typeface="Inter"/>
            </a:endParaRPr>
          </a:p>
        </p:txBody>
      </p:sp>
      <p:sp>
        <p:nvSpPr>
          <p:cNvPr id="3724" name="Google Shape;3724;p78"/>
          <p:cNvSpPr txBox="1"/>
          <p:nvPr/>
        </p:nvSpPr>
        <p:spPr>
          <a:xfrm>
            <a:off x="1782600" y="1487925"/>
            <a:ext cx="3017700" cy="8619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accent1"/>
              </a:buClr>
              <a:buSzPts val="1100"/>
              <a:buFont typeface="Inter"/>
              <a:buChar char="●"/>
            </a:pPr>
            <a:r>
              <a:rPr b="1" lang="en" sz="1100">
                <a:solidFill>
                  <a:schemeClr val="accent1"/>
                </a:solidFill>
                <a:latin typeface="Inter"/>
                <a:ea typeface="Inter"/>
                <a:cs typeface="Inter"/>
                <a:sym typeface="Inter"/>
              </a:rPr>
              <a:t>I want to</a:t>
            </a:r>
            <a:r>
              <a:rPr lang="en" sz="1100">
                <a:solidFill>
                  <a:schemeClr val="dk1"/>
                </a:solidFill>
                <a:latin typeface="Inter"/>
                <a:ea typeface="Inter"/>
                <a:cs typeface="Inter"/>
                <a:sym typeface="Inter"/>
              </a:rPr>
              <a:t> shows possible actions</a:t>
            </a:r>
            <a:endParaRPr sz="1100">
              <a:solidFill>
                <a:schemeClr val="dk1"/>
              </a:solidFill>
              <a:latin typeface="Inter"/>
              <a:ea typeface="Inter"/>
              <a:cs typeface="Inter"/>
              <a:sym typeface="Inter"/>
            </a:endParaRPr>
          </a:p>
          <a:p>
            <a:pPr indent="0" lvl="0" marL="457200" rtl="0" algn="l">
              <a:spcBef>
                <a:spcPts val="0"/>
              </a:spcBef>
              <a:spcAft>
                <a:spcPts val="0"/>
              </a:spcAft>
              <a:buNone/>
            </a:pPr>
            <a:r>
              <a:rPr lang="en" sz="1100">
                <a:solidFill>
                  <a:schemeClr val="dk1"/>
                </a:solidFill>
                <a:latin typeface="Inter"/>
                <a:ea typeface="Inter"/>
                <a:cs typeface="Inter"/>
                <a:sym typeface="Inter"/>
              </a:rPr>
              <a:t> </a:t>
            </a:r>
            <a:endParaRPr sz="1100">
              <a:solidFill>
                <a:schemeClr val="dk1"/>
              </a:solidFill>
              <a:latin typeface="Inter"/>
              <a:ea typeface="Inter"/>
              <a:cs typeface="Inter"/>
              <a:sym typeface="Inter"/>
            </a:endParaRPr>
          </a:p>
          <a:p>
            <a:pPr indent="-298450" lvl="0" marL="457200" rtl="0" algn="l">
              <a:spcBef>
                <a:spcPts val="0"/>
              </a:spcBef>
              <a:spcAft>
                <a:spcPts val="0"/>
              </a:spcAft>
              <a:buClr>
                <a:schemeClr val="accent1"/>
              </a:buClr>
              <a:buSzPts val="1100"/>
              <a:buFont typeface="Inter"/>
              <a:buChar char="●"/>
            </a:pPr>
            <a:r>
              <a:rPr b="1" lang="en" sz="1100">
                <a:solidFill>
                  <a:schemeClr val="accent1"/>
                </a:solidFill>
                <a:latin typeface="Inter"/>
                <a:ea typeface="Inter"/>
                <a:cs typeface="Inter"/>
                <a:sym typeface="Inter"/>
              </a:rPr>
              <a:t>Tasks </a:t>
            </a:r>
            <a:r>
              <a:rPr lang="en" sz="1100">
                <a:solidFill>
                  <a:schemeClr val="dk1"/>
                </a:solidFill>
                <a:latin typeface="Inter"/>
                <a:ea typeface="Inter"/>
                <a:cs typeface="Inter"/>
                <a:sym typeface="Inter"/>
              </a:rPr>
              <a:t>shows tasks that may need to be completed</a:t>
            </a:r>
            <a:endParaRPr sz="1500">
              <a:solidFill>
                <a:schemeClr val="dk1"/>
              </a:solidFill>
              <a:latin typeface="Inter"/>
              <a:ea typeface="Inter"/>
              <a:cs typeface="Inter"/>
              <a:sym typeface="Inter"/>
            </a:endParaRPr>
          </a:p>
        </p:txBody>
      </p:sp>
      <p:sp>
        <p:nvSpPr>
          <p:cNvPr id="3725" name="Google Shape;3725;p78"/>
          <p:cNvSpPr txBox="1"/>
          <p:nvPr/>
        </p:nvSpPr>
        <p:spPr>
          <a:xfrm>
            <a:off x="4533900" y="1487925"/>
            <a:ext cx="3829200" cy="10929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accent1"/>
              </a:buClr>
              <a:buSzPts val="1100"/>
              <a:buFont typeface="Inter"/>
              <a:buChar char="●"/>
            </a:pPr>
            <a:r>
              <a:rPr b="1" lang="en" sz="1100">
                <a:solidFill>
                  <a:schemeClr val="accent1"/>
                </a:solidFill>
                <a:latin typeface="Inter"/>
                <a:ea typeface="Inter"/>
                <a:cs typeface="Inter"/>
                <a:sym typeface="Inter"/>
              </a:rPr>
              <a:t>Accounts </a:t>
            </a:r>
            <a:r>
              <a:rPr lang="en" sz="1100">
                <a:solidFill>
                  <a:schemeClr val="dk1"/>
                </a:solidFill>
                <a:latin typeface="Inter"/>
                <a:ea typeface="Inter"/>
                <a:cs typeface="Inter"/>
                <a:sym typeface="Inter"/>
              </a:rPr>
              <a:t>shows plans and balances</a:t>
            </a:r>
            <a:endParaRPr sz="1100">
              <a:solidFill>
                <a:schemeClr val="dk1"/>
              </a:solidFill>
              <a:latin typeface="Inter"/>
              <a:ea typeface="Inter"/>
              <a:cs typeface="Inter"/>
              <a:sym typeface="Inter"/>
            </a:endParaRPr>
          </a:p>
          <a:p>
            <a:pPr indent="0" lvl="0" marL="457200" rtl="0" algn="l">
              <a:spcBef>
                <a:spcPts val="0"/>
              </a:spcBef>
              <a:spcAft>
                <a:spcPts val="0"/>
              </a:spcAft>
              <a:buNone/>
            </a:pPr>
            <a:r>
              <a:rPr lang="en" sz="1100">
                <a:solidFill>
                  <a:schemeClr val="dk1"/>
                </a:solidFill>
                <a:latin typeface="Inter"/>
                <a:ea typeface="Inter"/>
                <a:cs typeface="Inter"/>
                <a:sym typeface="Inter"/>
              </a:rPr>
              <a:t> </a:t>
            </a:r>
            <a:endParaRPr sz="1100">
              <a:solidFill>
                <a:schemeClr val="dk1"/>
              </a:solidFill>
              <a:latin typeface="Inter"/>
              <a:ea typeface="Inter"/>
              <a:cs typeface="Inter"/>
              <a:sym typeface="Inter"/>
            </a:endParaRPr>
          </a:p>
          <a:p>
            <a:pPr indent="-298450" lvl="0" marL="457200" rtl="0" algn="l">
              <a:spcBef>
                <a:spcPts val="0"/>
              </a:spcBef>
              <a:spcAft>
                <a:spcPts val="0"/>
              </a:spcAft>
              <a:buClr>
                <a:schemeClr val="accent1"/>
              </a:buClr>
              <a:buSzPts val="1100"/>
              <a:buFont typeface="Inter"/>
              <a:buChar char="●"/>
            </a:pPr>
            <a:r>
              <a:rPr b="1" lang="en" sz="1100">
                <a:solidFill>
                  <a:schemeClr val="accent1"/>
                </a:solidFill>
                <a:latin typeface="Inter"/>
                <a:ea typeface="Inter"/>
                <a:cs typeface="Inter"/>
                <a:sym typeface="Inter"/>
              </a:rPr>
              <a:t>Recent transactions</a:t>
            </a:r>
            <a:r>
              <a:rPr b="1" lang="en" sz="1100">
                <a:solidFill>
                  <a:schemeClr val="accent4"/>
                </a:solidFill>
                <a:latin typeface="Inter"/>
                <a:ea typeface="Inter"/>
                <a:cs typeface="Inter"/>
                <a:sym typeface="Inter"/>
              </a:rPr>
              <a:t> </a:t>
            </a:r>
            <a:r>
              <a:rPr lang="en" sz="1100">
                <a:solidFill>
                  <a:schemeClr val="dk1"/>
                </a:solidFill>
                <a:latin typeface="Inter"/>
                <a:ea typeface="Inter"/>
                <a:cs typeface="Inter"/>
                <a:sym typeface="Inter"/>
              </a:rPr>
              <a:t>shows recent account activity</a:t>
            </a:r>
            <a:endParaRPr b="1" sz="1100">
              <a:solidFill>
                <a:schemeClr val="accent4"/>
              </a:solidFill>
              <a:latin typeface="Inter"/>
              <a:ea typeface="Inter"/>
              <a:cs typeface="Inter"/>
              <a:sym typeface="Inter"/>
            </a:endParaRPr>
          </a:p>
          <a:p>
            <a:pPr indent="0" lvl="0" marL="0" rtl="0" algn="l">
              <a:lnSpc>
                <a:spcPct val="100000"/>
              </a:lnSpc>
              <a:spcBef>
                <a:spcPts val="0"/>
              </a:spcBef>
              <a:spcAft>
                <a:spcPts val="0"/>
              </a:spcAft>
              <a:buNone/>
            </a:pPr>
            <a:r>
              <a:t/>
            </a:r>
            <a:endParaRPr sz="1500">
              <a:solidFill>
                <a:schemeClr val="dk1"/>
              </a:solidFill>
              <a:latin typeface="Inter"/>
              <a:ea typeface="Inter"/>
              <a:cs typeface="Inter"/>
              <a:sym typeface="Inter"/>
            </a:endParaRPr>
          </a:p>
        </p:txBody>
      </p:sp>
      <p:pic>
        <p:nvPicPr>
          <p:cNvPr id="3726" name="Google Shape;3726;p78"/>
          <p:cNvPicPr preferRelativeResize="0"/>
          <p:nvPr/>
        </p:nvPicPr>
        <p:blipFill rotWithShape="1">
          <a:blip r:embed="rId3">
            <a:alphaModFix/>
          </a:blip>
          <a:srcRect b="1199" l="19020" r="17555" t="5052"/>
          <a:stretch/>
        </p:blipFill>
        <p:spPr>
          <a:xfrm>
            <a:off x="1508760" y="2697480"/>
            <a:ext cx="6199631" cy="6181345"/>
          </a:xfrm>
          <a:prstGeom prst="rect">
            <a:avLst/>
          </a:prstGeom>
          <a:noFill/>
          <a:ln>
            <a:noFill/>
          </a:ln>
        </p:spPr>
      </p:pic>
      <p:sp>
        <p:nvSpPr>
          <p:cNvPr id="3727" name="Google Shape;3727;p78"/>
          <p:cNvSpPr/>
          <p:nvPr/>
        </p:nvSpPr>
        <p:spPr>
          <a:xfrm>
            <a:off x="2476125" y="35802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731" name="Shape 3731"/>
        <p:cNvGrpSpPr/>
        <p:nvPr/>
      </p:nvGrpSpPr>
      <p:grpSpPr>
        <a:xfrm>
          <a:off x="0" y="0"/>
          <a:ext cx="0" cy="0"/>
          <a:chOff x="0" y="0"/>
          <a:chExt cx="0" cy="0"/>
        </a:xfrm>
      </p:grpSpPr>
      <p:sp>
        <p:nvSpPr>
          <p:cNvPr id="3732" name="Google Shape;3732;p7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Home Page</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733" name="Google Shape;3733;p79"/>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34" name="Google Shape;3734;p79"/>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35" name="Google Shape;3735;p79"/>
          <p:cNvGrpSpPr/>
          <p:nvPr/>
        </p:nvGrpSpPr>
        <p:grpSpPr>
          <a:xfrm>
            <a:off x="810297" y="1432712"/>
            <a:ext cx="347460" cy="347460"/>
            <a:chOff x="1996583" y="1327992"/>
            <a:chExt cx="512100" cy="512100"/>
          </a:xfrm>
        </p:grpSpPr>
        <p:sp>
          <p:nvSpPr>
            <p:cNvPr id="3736" name="Google Shape;3736;p79"/>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7" name="Google Shape;3737;p79"/>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8" name="Google Shape;3738;p79"/>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39" name="Google Shape;3739;p79"/>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40" name="Google Shape;3740;p79"/>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1" name="Google Shape;3741;p79"/>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42" name="Google Shape;3742;p79"/>
          <p:cNvGrpSpPr/>
          <p:nvPr/>
        </p:nvGrpSpPr>
        <p:grpSpPr>
          <a:xfrm>
            <a:off x="3569848" y="1432716"/>
            <a:ext cx="347460" cy="347460"/>
            <a:chOff x="4397325" y="847632"/>
            <a:chExt cx="512100" cy="512100"/>
          </a:xfrm>
        </p:grpSpPr>
        <p:sp>
          <p:nvSpPr>
            <p:cNvPr id="3743" name="Google Shape;3743;p79"/>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4" name="Google Shape;3744;p79"/>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5" name="Google Shape;3745;p79"/>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6" name="Google Shape;3746;p79"/>
          <p:cNvGrpSpPr/>
          <p:nvPr/>
        </p:nvGrpSpPr>
        <p:grpSpPr>
          <a:xfrm>
            <a:off x="6323780" y="1432719"/>
            <a:ext cx="347460" cy="347460"/>
            <a:chOff x="1677570" y="2326857"/>
            <a:chExt cx="512100" cy="512100"/>
          </a:xfrm>
        </p:grpSpPr>
        <p:sp>
          <p:nvSpPr>
            <p:cNvPr id="3747" name="Google Shape;3747;p79"/>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8" name="Google Shape;3748;p79"/>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49" name="Google Shape;3749;p79"/>
          <p:cNvSpPr/>
          <p:nvPr/>
        </p:nvSpPr>
        <p:spPr>
          <a:xfrm>
            <a:off x="6751320" y="886968"/>
            <a:ext cx="19659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The “I Want To” section allows you to: </a:t>
            </a:r>
            <a:endParaRPr sz="1300">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a:solidFill>
                <a:schemeClr val="dk1"/>
              </a:solidFill>
              <a:latin typeface="Inter ExtraBold"/>
              <a:ea typeface="Inter ExtraBold"/>
              <a:cs typeface="Inter ExtraBold"/>
              <a:sym typeface="Inter ExtraBold"/>
            </a:endParaRPr>
          </a:p>
          <a:p>
            <a:pPr indent="0" lvl="0" marL="0" rtl="0" algn="l">
              <a:lnSpc>
                <a:spcPct val="100000"/>
              </a:lnSpc>
              <a:spcBef>
                <a:spcPts val="0"/>
              </a:spcBef>
              <a:spcAft>
                <a:spcPts val="0"/>
              </a:spcAft>
              <a:buNone/>
            </a:pPr>
            <a:r>
              <a:rPr b="1" lang="en" sz="1200">
                <a:solidFill>
                  <a:schemeClr val="accent1"/>
                </a:solidFill>
                <a:latin typeface="Inter"/>
                <a:ea typeface="Inter"/>
                <a:cs typeface="Inter"/>
                <a:sym typeface="Inter"/>
              </a:rPr>
              <a:t>File </a:t>
            </a:r>
            <a:r>
              <a:rPr lang="en" sz="1200">
                <a:solidFill>
                  <a:schemeClr val="dk2"/>
                </a:solidFill>
                <a:latin typeface="Inter"/>
                <a:ea typeface="Inter"/>
                <a:cs typeface="Inter"/>
                <a:sym typeface="Inter"/>
              </a:rPr>
              <a:t>a claim. </a:t>
            </a:r>
            <a:endParaRPr sz="1200">
              <a:solidFill>
                <a:schemeClr val="dk2"/>
              </a:solidFill>
              <a:latin typeface="Inter"/>
              <a:ea typeface="Inter"/>
              <a:cs typeface="Inter"/>
              <a:sym typeface="Inter"/>
            </a:endParaRPr>
          </a:p>
          <a:p>
            <a:pPr indent="0" lvl="0" marL="0" rtl="0" algn="l">
              <a:lnSpc>
                <a:spcPct val="100000"/>
              </a:lnSpc>
              <a:spcBef>
                <a:spcPts val="0"/>
              </a:spcBef>
              <a:spcAft>
                <a:spcPts val="0"/>
              </a:spcAft>
              <a:buNone/>
            </a:pPr>
            <a:r>
              <a:t/>
            </a:r>
            <a:endParaRPr sz="1200">
              <a:solidFill>
                <a:schemeClr val="dk2"/>
              </a:solidFill>
              <a:latin typeface="Inter"/>
              <a:ea typeface="Inter"/>
              <a:cs typeface="Inter"/>
              <a:sym typeface="Inter"/>
            </a:endParaRPr>
          </a:p>
          <a:p>
            <a:pPr indent="0" lvl="0" marL="0" rtl="0" algn="l">
              <a:lnSpc>
                <a:spcPct val="100000"/>
              </a:lnSpc>
              <a:spcBef>
                <a:spcPts val="0"/>
              </a:spcBef>
              <a:spcAft>
                <a:spcPts val="0"/>
              </a:spcAft>
              <a:buNone/>
            </a:pPr>
            <a:r>
              <a:rPr b="1" lang="en" sz="1200">
                <a:solidFill>
                  <a:schemeClr val="accent1"/>
                </a:solidFill>
                <a:latin typeface="Inter"/>
                <a:ea typeface="Inter"/>
                <a:cs typeface="Inter"/>
                <a:sym typeface="Inter"/>
              </a:rPr>
              <a:t>Manage </a:t>
            </a:r>
            <a:r>
              <a:rPr lang="en" sz="1200">
                <a:solidFill>
                  <a:schemeClr val="dk1"/>
                </a:solidFill>
                <a:latin typeface="Inter"/>
                <a:ea typeface="Inter"/>
                <a:cs typeface="Inter"/>
                <a:sym typeface="Inter"/>
              </a:rPr>
              <a:t>expenses and investments. </a:t>
            </a:r>
            <a:endParaRPr sz="1200">
              <a:solidFill>
                <a:schemeClr val="dk1"/>
              </a:solidFill>
              <a:latin typeface="Inter"/>
              <a:ea typeface="Inter"/>
              <a:cs typeface="Inter"/>
              <a:sym typeface="Inter"/>
            </a:endParaRPr>
          </a:p>
          <a:p>
            <a:pPr indent="0" lvl="0" marL="0" rtl="0" algn="l">
              <a:lnSpc>
                <a:spcPct val="100000"/>
              </a:lnSpc>
              <a:spcBef>
                <a:spcPts val="0"/>
              </a:spcBef>
              <a:spcAft>
                <a:spcPts val="0"/>
              </a:spcAft>
              <a:buNone/>
            </a:pPr>
            <a:r>
              <a:t/>
            </a:r>
            <a:endParaRPr sz="1200">
              <a:solidFill>
                <a:schemeClr val="dk1"/>
              </a:solidFill>
              <a:latin typeface="Inter"/>
              <a:ea typeface="Inter"/>
              <a:cs typeface="Inter"/>
              <a:sym typeface="Inter"/>
            </a:endParaRPr>
          </a:p>
          <a:p>
            <a:pPr indent="0" lvl="0" marL="0" rtl="0" algn="l">
              <a:lnSpc>
                <a:spcPct val="100000"/>
              </a:lnSpc>
              <a:spcBef>
                <a:spcPts val="0"/>
              </a:spcBef>
              <a:spcAft>
                <a:spcPts val="0"/>
              </a:spcAft>
              <a:buNone/>
            </a:pPr>
            <a:r>
              <a:rPr b="1" lang="en" sz="1200">
                <a:solidFill>
                  <a:schemeClr val="accent1"/>
                </a:solidFill>
                <a:latin typeface="Inter"/>
                <a:ea typeface="Inter"/>
                <a:cs typeface="Inter"/>
                <a:sym typeface="Inter"/>
              </a:rPr>
              <a:t>Find </a:t>
            </a:r>
            <a:r>
              <a:rPr lang="en" sz="1200">
                <a:solidFill>
                  <a:schemeClr val="dk1"/>
                </a:solidFill>
                <a:latin typeface="Inter"/>
                <a:ea typeface="Inter"/>
                <a:cs typeface="Inter"/>
                <a:sym typeface="Inter"/>
              </a:rPr>
              <a:t>answers to questions</a:t>
            </a:r>
            <a:endParaRPr sz="1200">
              <a:solidFill>
                <a:schemeClr val="dk1"/>
              </a:solidFill>
              <a:latin typeface="Inter"/>
              <a:ea typeface="Inter"/>
              <a:cs typeface="Inter"/>
              <a:sym typeface="Inter"/>
            </a:endParaRPr>
          </a:p>
        </p:txBody>
      </p:sp>
      <p:sp>
        <p:nvSpPr>
          <p:cNvPr id="3750" name="Google Shape;3750;p79"/>
          <p:cNvSpPr/>
          <p:nvPr/>
        </p:nvSpPr>
        <p:spPr>
          <a:xfrm>
            <a:off x="1438925" y="2822825"/>
            <a:ext cx="931200" cy="445500"/>
          </a:xfrm>
          <a:prstGeom prst="leftArrow">
            <a:avLst>
              <a:gd fmla="val 50000" name="adj1"/>
              <a:gd fmla="val 50000" name="adj2"/>
            </a:avLst>
          </a:prstGeom>
          <a:solidFill>
            <a:schemeClr val="accent4"/>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51" name="Google Shape;3751;p79"/>
          <p:cNvPicPr preferRelativeResize="0"/>
          <p:nvPr/>
        </p:nvPicPr>
        <p:blipFill rotWithShape="1">
          <a:blip r:embed="rId3">
            <a:alphaModFix/>
          </a:blip>
          <a:srcRect b="37245" l="19264" r="17448" t="10502"/>
          <a:stretch/>
        </p:blipFill>
        <p:spPr>
          <a:xfrm>
            <a:off x="471250" y="886968"/>
            <a:ext cx="6245348" cy="3767329"/>
          </a:xfrm>
          <a:prstGeom prst="rect">
            <a:avLst/>
          </a:prstGeom>
          <a:noFill/>
          <a:ln>
            <a:noFill/>
          </a:ln>
        </p:spPr>
      </p:pic>
      <p:sp>
        <p:nvSpPr>
          <p:cNvPr id="3752" name="Google Shape;3752;p79"/>
          <p:cNvSpPr/>
          <p:nvPr/>
        </p:nvSpPr>
        <p:spPr>
          <a:xfrm>
            <a:off x="1467775" y="29805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756" name="Shape 3756"/>
        <p:cNvGrpSpPr/>
        <p:nvPr/>
      </p:nvGrpSpPr>
      <p:grpSpPr>
        <a:xfrm>
          <a:off x="0" y="0"/>
          <a:ext cx="0" cy="0"/>
          <a:chOff x="0" y="0"/>
          <a:chExt cx="0" cy="0"/>
        </a:xfrm>
      </p:grpSpPr>
      <p:sp>
        <p:nvSpPr>
          <p:cNvPr id="3757" name="Google Shape;3757;p80"/>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58" name="Google Shape;3758;p80"/>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59" name="Google Shape;3759;p80"/>
          <p:cNvGrpSpPr/>
          <p:nvPr/>
        </p:nvGrpSpPr>
        <p:grpSpPr>
          <a:xfrm>
            <a:off x="810297" y="1432712"/>
            <a:ext cx="347460" cy="347460"/>
            <a:chOff x="1996583" y="1327992"/>
            <a:chExt cx="512100" cy="512100"/>
          </a:xfrm>
        </p:grpSpPr>
        <p:sp>
          <p:nvSpPr>
            <p:cNvPr id="3760" name="Google Shape;3760;p80"/>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1" name="Google Shape;3761;p80"/>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2" name="Google Shape;3762;p80"/>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63" name="Google Shape;3763;p80"/>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64" name="Google Shape;3764;p80"/>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5" name="Google Shape;3765;p80"/>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66" name="Google Shape;3766;p80"/>
          <p:cNvGrpSpPr/>
          <p:nvPr/>
        </p:nvGrpSpPr>
        <p:grpSpPr>
          <a:xfrm>
            <a:off x="3569848" y="1432716"/>
            <a:ext cx="347460" cy="347460"/>
            <a:chOff x="4397325" y="847632"/>
            <a:chExt cx="512100" cy="512100"/>
          </a:xfrm>
        </p:grpSpPr>
        <p:sp>
          <p:nvSpPr>
            <p:cNvPr id="3767" name="Google Shape;3767;p80"/>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8" name="Google Shape;3768;p80"/>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9" name="Google Shape;3769;p80"/>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70" name="Google Shape;3770;p80"/>
          <p:cNvGrpSpPr/>
          <p:nvPr/>
        </p:nvGrpSpPr>
        <p:grpSpPr>
          <a:xfrm>
            <a:off x="6323780" y="1432719"/>
            <a:ext cx="347460" cy="347460"/>
            <a:chOff x="1677570" y="2326857"/>
            <a:chExt cx="512100" cy="512100"/>
          </a:xfrm>
        </p:grpSpPr>
        <p:sp>
          <p:nvSpPr>
            <p:cNvPr id="3771" name="Google Shape;3771;p80"/>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2" name="Google Shape;3772;p80"/>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73" name="Google Shape;3773;p80"/>
          <p:cNvSpPr/>
          <p:nvPr/>
        </p:nvSpPr>
        <p:spPr>
          <a:xfrm>
            <a:off x="1360300" y="1227425"/>
            <a:ext cx="931200" cy="445500"/>
          </a:xfrm>
          <a:prstGeom prst="leftArrow">
            <a:avLst>
              <a:gd fmla="val 50000" name="adj1"/>
              <a:gd fmla="val 50000" name="adj2"/>
            </a:avLst>
          </a:prstGeom>
          <a:solidFill>
            <a:schemeClr val="accent4"/>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4" name="Google Shape;3774;p80"/>
          <p:cNvSpPr/>
          <p:nvPr/>
        </p:nvSpPr>
        <p:spPr>
          <a:xfrm>
            <a:off x="6748272" y="886968"/>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The “Tasks” section allows you to: </a:t>
            </a:r>
            <a:endParaRPr>
              <a:solidFill>
                <a:schemeClr val="dk1"/>
              </a:solidFill>
              <a:latin typeface="Inter ExtraBold"/>
              <a:ea typeface="Inter ExtraBold"/>
              <a:cs typeface="Inter ExtraBold"/>
              <a:sym typeface="Inter ExtraBold"/>
            </a:endParaRPr>
          </a:p>
          <a:p>
            <a:pPr indent="-185928" lvl="0" marL="219456" rtl="0" algn="l">
              <a:lnSpc>
                <a:spcPct val="115000"/>
              </a:lnSpc>
              <a:spcBef>
                <a:spcPts val="2400"/>
              </a:spcBef>
              <a:spcAft>
                <a:spcPts val="0"/>
              </a:spcAft>
              <a:buClr>
                <a:schemeClr val="accent1"/>
              </a:buClr>
              <a:buSzPts val="1200"/>
              <a:buFont typeface="Inter"/>
              <a:buChar char="●"/>
            </a:pPr>
            <a:r>
              <a:rPr b="1" lang="en" sz="1200">
                <a:solidFill>
                  <a:schemeClr val="accent1"/>
                </a:solidFill>
                <a:latin typeface="Inter"/>
                <a:ea typeface="Inter"/>
                <a:cs typeface="Inter"/>
                <a:sym typeface="Inter"/>
              </a:rPr>
              <a:t>Review </a:t>
            </a:r>
            <a:r>
              <a:rPr lang="en" sz="1200">
                <a:solidFill>
                  <a:schemeClr val="dk1"/>
                </a:solidFill>
                <a:latin typeface="Inter"/>
                <a:ea typeface="Inter"/>
                <a:cs typeface="Inter"/>
                <a:sym typeface="Inter"/>
              </a:rPr>
              <a:t>actions needed.</a:t>
            </a:r>
            <a:endParaRPr sz="1200">
              <a:solidFill>
                <a:schemeClr val="dk1"/>
              </a:solidFill>
              <a:latin typeface="Inter"/>
              <a:ea typeface="Inter"/>
              <a:cs typeface="Inter"/>
              <a:sym typeface="Inter"/>
            </a:endParaRPr>
          </a:p>
        </p:txBody>
      </p:sp>
      <p:sp>
        <p:nvSpPr>
          <p:cNvPr id="3775" name="Google Shape;3775;p8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Home Page</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776" name="Google Shape;3776;p80"/>
          <p:cNvPicPr preferRelativeResize="0"/>
          <p:nvPr/>
        </p:nvPicPr>
        <p:blipFill rotWithShape="1">
          <a:blip r:embed="rId3">
            <a:alphaModFix/>
          </a:blip>
          <a:srcRect b="782" l="15482" r="12807" t="42485"/>
          <a:stretch/>
        </p:blipFill>
        <p:spPr>
          <a:xfrm>
            <a:off x="471250" y="886968"/>
            <a:ext cx="6245351" cy="3767400"/>
          </a:xfrm>
          <a:prstGeom prst="rect">
            <a:avLst/>
          </a:prstGeom>
          <a:noFill/>
          <a:ln>
            <a:noFill/>
          </a:ln>
        </p:spPr>
      </p:pic>
      <p:sp>
        <p:nvSpPr>
          <p:cNvPr id="3777" name="Google Shape;3777;p80"/>
          <p:cNvSpPr/>
          <p:nvPr/>
        </p:nvSpPr>
        <p:spPr>
          <a:xfrm>
            <a:off x="1470825" y="23489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781" name="Shape 3781"/>
        <p:cNvGrpSpPr/>
        <p:nvPr/>
      </p:nvGrpSpPr>
      <p:grpSpPr>
        <a:xfrm>
          <a:off x="0" y="0"/>
          <a:ext cx="0" cy="0"/>
          <a:chOff x="0" y="0"/>
          <a:chExt cx="0" cy="0"/>
        </a:xfrm>
      </p:grpSpPr>
      <p:pic>
        <p:nvPicPr>
          <p:cNvPr id="3782" name="Google Shape;3782;p81"/>
          <p:cNvPicPr preferRelativeResize="0"/>
          <p:nvPr/>
        </p:nvPicPr>
        <p:blipFill rotWithShape="1">
          <a:blip r:embed="rId3">
            <a:alphaModFix/>
          </a:blip>
          <a:srcRect b="43028" l="15411" r="16574" t="5198"/>
          <a:stretch/>
        </p:blipFill>
        <p:spPr>
          <a:xfrm>
            <a:off x="475500" y="886968"/>
            <a:ext cx="6245350" cy="3767329"/>
          </a:xfrm>
          <a:prstGeom prst="rect">
            <a:avLst/>
          </a:prstGeom>
          <a:noFill/>
          <a:ln>
            <a:noFill/>
          </a:ln>
        </p:spPr>
      </p:pic>
      <p:sp>
        <p:nvSpPr>
          <p:cNvPr id="3783" name="Google Shape;3783;p81"/>
          <p:cNvSpPr/>
          <p:nvPr/>
        </p:nvSpPr>
        <p:spPr>
          <a:xfrm>
            <a:off x="6748272" y="886968"/>
            <a:ext cx="19659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The “Accounts” section allows you to: </a:t>
            </a:r>
            <a:endParaRPr>
              <a:solidFill>
                <a:schemeClr val="dk1"/>
              </a:solidFill>
              <a:latin typeface="Inter ExtraBold"/>
              <a:ea typeface="Inter ExtraBold"/>
              <a:cs typeface="Inter ExtraBold"/>
              <a:sym typeface="Inter ExtraBold"/>
            </a:endParaRPr>
          </a:p>
          <a:p>
            <a:pPr indent="-185928" lvl="0" marL="219456" rtl="0" algn="l">
              <a:lnSpc>
                <a:spcPct val="115000"/>
              </a:lnSpc>
              <a:spcBef>
                <a:spcPts val="2400"/>
              </a:spcBef>
              <a:spcAft>
                <a:spcPts val="0"/>
              </a:spcAft>
              <a:buClr>
                <a:schemeClr val="accent1"/>
              </a:buClr>
              <a:buSzPts val="1200"/>
              <a:buFont typeface="Inter"/>
              <a:buChar char="●"/>
            </a:pPr>
            <a:r>
              <a:rPr b="1" lang="en" sz="1200">
                <a:solidFill>
                  <a:schemeClr val="accent1"/>
                </a:solidFill>
                <a:latin typeface="Inter"/>
                <a:ea typeface="Inter"/>
                <a:cs typeface="Inter"/>
                <a:sym typeface="Inter"/>
              </a:rPr>
              <a:t>View </a:t>
            </a:r>
            <a:r>
              <a:rPr lang="en" sz="1200">
                <a:solidFill>
                  <a:schemeClr val="dk1"/>
                </a:solidFill>
                <a:latin typeface="Inter"/>
                <a:ea typeface="Inter"/>
                <a:cs typeface="Inter"/>
                <a:sym typeface="Inter"/>
              </a:rPr>
              <a:t>available balances. </a:t>
            </a:r>
            <a:endParaRPr sz="1200">
              <a:solidFill>
                <a:schemeClr val="dk1"/>
              </a:solidFill>
              <a:latin typeface="Inter"/>
              <a:ea typeface="Inter"/>
              <a:cs typeface="Inter"/>
              <a:sym typeface="Inter"/>
            </a:endParaRPr>
          </a:p>
        </p:txBody>
      </p:sp>
      <p:sp>
        <p:nvSpPr>
          <p:cNvPr id="3784" name="Google Shape;3784;p81"/>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Home Page</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785" name="Google Shape;3785;p81"/>
          <p:cNvSpPr/>
          <p:nvPr/>
        </p:nvSpPr>
        <p:spPr>
          <a:xfrm>
            <a:off x="1403125" y="10272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789" name="Shape 3789"/>
        <p:cNvGrpSpPr/>
        <p:nvPr/>
      </p:nvGrpSpPr>
      <p:grpSpPr>
        <a:xfrm>
          <a:off x="0" y="0"/>
          <a:ext cx="0" cy="0"/>
          <a:chOff x="0" y="0"/>
          <a:chExt cx="0" cy="0"/>
        </a:xfrm>
      </p:grpSpPr>
      <p:sp>
        <p:nvSpPr>
          <p:cNvPr id="3790" name="Google Shape;3790;p82"/>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91" name="Google Shape;3791;p82"/>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92" name="Google Shape;3792;p82"/>
          <p:cNvGrpSpPr/>
          <p:nvPr/>
        </p:nvGrpSpPr>
        <p:grpSpPr>
          <a:xfrm>
            <a:off x="810297" y="1432712"/>
            <a:ext cx="347460" cy="347460"/>
            <a:chOff x="1996583" y="1327992"/>
            <a:chExt cx="512100" cy="512100"/>
          </a:xfrm>
        </p:grpSpPr>
        <p:sp>
          <p:nvSpPr>
            <p:cNvPr id="3793" name="Google Shape;3793;p82"/>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4" name="Google Shape;3794;p82"/>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5" name="Google Shape;3795;p82"/>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96" name="Google Shape;3796;p82"/>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97" name="Google Shape;3797;p82"/>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8" name="Google Shape;3798;p82"/>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99" name="Google Shape;3799;p82"/>
          <p:cNvGrpSpPr/>
          <p:nvPr/>
        </p:nvGrpSpPr>
        <p:grpSpPr>
          <a:xfrm>
            <a:off x="3569848" y="1432716"/>
            <a:ext cx="347460" cy="347460"/>
            <a:chOff x="4397325" y="847632"/>
            <a:chExt cx="512100" cy="512100"/>
          </a:xfrm>
        </p:grpSpPr>
        <p:sp>
          <p:nvSpPr>
            <p:cNvPr id="3800" name="Google Shape;3800;p82"/>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1" name="Google Shape;3801;p82"/>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2" name="Google Shape;3802;p82"/>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03" name="Google Shape;3803;p82"/>
          <p:cNvGrpSpPr/>
          <p:nvPr/>
        </p:nvGrpSpPr>
        <p:grpSpPr>
          <a:xfrm>
            <a:off x="6323780" y="1432719"/>
            <a:ext cx="347460" cy="347460"/>
            <a:chOff x="1677570" y="2326857"/>
            <a:chExt cx="512100" cy="512100"/>
          </a:xfrm>
        </p:grpSpPr>
        <p:sp>
          <p:nvSpPr>
            <p:cNvPr id="3804" name="Google Shape;3804;p82"/>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5" name="Google Shape;3805;p82"/>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06" name="Google Shape;3806;p82"/>
          <p:cNvSpPr/>
          <p:nvPr/>
        </p:nvSpPr>
        <p:spPr>
          <a:xfrm>
            <a:off x="6748272" y="886968"/>
            <a:ext cx="19659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9142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The “Recent Transactions” section allows you to: </a:t>
            </a:r>
            <a:endParaRPr>
              <a:solidFill>
                <a:schemeClr val="dk1"/>
              </a:solidFill>
              <a:latin typeface="Inter ExtraBold"/>
              <a:ea typeface="Inter ExtraBold"/>
              <a:cs typeface="Inter ExtraBold"/>
              <a:sym typeface="Inter ExtraBold"/>
            </a:endParaRPr>
          </a:p>
          <a:p>
            <a:pPr indent="-185928" lvl="0" marL="219456" rtl="0" algn="l">
              <a:lnSpc>
                <a:spcPct val="115000"/>
              </a:lnSpc>
              <a:spcBef>
                <a:spcPts val="2400"/>
              </a:spcBef>
              <a:spcAft>
                <a:spcPts val="0"/>
              </a:spcAft>
              <a:buClr>
                <a:schemeClr val="accent1"/>
              </a:buClr>
              <a:buSzPts val="1200"/>
              <a:buFont typeface="Inter"/>
              <a:buChar char="●"/>
            </a:pPr>
            <a:r>
              <a:rPr b="1" lang="en" sz="1200">
                <a:solidFill>
                  <a:schemeClr val="accent1"/>
                </a:solidFill>
                <a:latin typeface="Inter"/>
                <a:ea typeface="Inter"/>
                <a:cs typeface="Inter"/>
                <a:sym typeface="Inter"/>
              </a:rPr>
              <a:t>Check </a:t>
            </a:r>
            <a:r>
              <a:rPr lang="en" sz="1200">
                <a:solidFill>
                  <a:schemeClr val="dk1"/>
                </a:solidFill>
                <a:latin typeface="Inter"/>
                <a:ea typeface="Inter"/>
                <a:cs typeface="Inter"/>
                <a:sym typeface="Inter"/>
              </a:rPr>
              <a:t>transaction history.</a:t>
            </a:r>
            <a:endParaRPr sz="1200">
              <a:solidFill>
                <a:schemeClr val="dk1"/>
              </a:solidFill>
              <a:latin typeface="Inter"/>
              <a:ea typeface="Inter"/>
              <a:cs typeface="Inter"/>
              <a:sym typeface="Inter"/>
            </a:endParaRPr>
          </a:p>
        </p:txBody>
      </p:sp>
      <p:pic>
        <p:nvPicPr>
          <p:cNvPr id="3807" name="Google Shape;3807;p82"/>
          <p:cNvPicPr preferRelativeResize="0"/>
          <p:nvPr/>
        </p:nvPicPr>
        <p:blipFill rotWithShape="1">
          <a:blip r:embed="rId3">
            <a:alphaModFix/>
          </a:blip>
          <a:srcRect b="0" l="15296" r="16810" t="40366"/>
          <a:stretch/>
        </p:blipFill>
        <p:spPr>
          <a:xfrm>
            <a:off x="475488" y="886968"/>
            <a:ext cx="6245353" cy="3767329"/>
          </a:xfrm>
          <a:prstGeom prst="rect">
            <a:avLst/>
          </a:prstGeom>
          <a:noFill/>
          <a:ln>
            <a:noFill/>
          </a:ln>
        </p:spPr>
      </p:pic>
      <p:sp>
        <p:nvSpPr>
          <p:cNvPr id="3808" name="Google Shape;3808;p82"/>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Home Page</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809" name="Google Shape;3809;p82"/>
          <p:cNvSpPr/>
          <p:nvPr/>
        </p:nvSpPr>
        <p:spPr>
          <a:xfrm>
            <a:off x="2014575" y="36288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3" name="Shape 3813"/>
        <p:cNvGrpSpPr/>
        <p:nvPr/>
      </p:nvGrpSpPr>
      <p:grpSpPr>
        <a:xfrm>
          <a:off x="0" y="0"/>
          <a:ext cx="0" cy="0"/>
          <a:chOff x="0" y="0"/>
          <a:chExt cx="0" cy="0"/>
        </a:xfrm>
      </p:grpSpPr>
      <p:sp>
        <p:nvSpPr>
          <p:cNvPr id="3814" name="Google Shape;3814;p83"/>
          <p:cNvSpPr/>
          <p:nvPr/>
        </p:nvSpPr>
        <p:spPr>
          <a:xfrm>
            <a:off x="-74475" y="2378150"/>
            <a:ext cx="9291900" cy="28497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5" name="Google Shape;3815;p83"/>
          <p:cNvSpPr txBox="1"/>
          <p:nvPr>
            <p:ph idx="4294967295" type="title"/>
          </p:nvPr>
        </p:nvSpPr>
        <p:spPr>
          <a:xfrm>
            <a:off x="265500" y="371325"/>
            <a:ext cx="5658000" cy="685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100"/>
              <a:t>Accounts Page</a:t>
            </a:r>
            <a:endParaRPr sz="3100"/>
          </a:p>
        </p:txBody>
      </p:sp>
      <p:sp>
        <p:nvSpPr>
          <p:cNvPr id="3816" name="Google Shape;3816;p83"/>
          <p:cNvSpPr txBox="1"/>
          <p:nvPr/>
        </p:nvSpPr>
        <p:spPr>
          <a:xfrm>
            <a:off x="1141150" y="1118625"/>
            <a:ext cx="5726700" cy="369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200">
                <a:solidFill>
                  <a:schemeClr val="dk2"/>
                </a:solidFill>
                <a:latin typeface="Inter"/>
                <a:ea typeface="Inter"/>
                <a:cs typeface="Inter"/>
                <a:sym typeface="Inter"/>
              </a:rPr>
              <a:t>This page shows highlights of all your recent activity. These include…</a:t>
            </a:r>
            <a:endParaRPr sz="1600">
              <a:solidFill>
                <a:schemeClr val="dk2"/>
              </a:solidFill>
              <a:latin typeface="Inter"/>
              <a:ea typeface="Inter"/>
              <a:cs typeface="Inter"/>
              <a:sym typeface="Inter"/>
            </a:endParaRPr>
          </a:p>
        </p:txBody>
      </p:sp>
      <p:sp>
        <p:nvSpPr>
          <p:cNvPr id="3817" name="Google Shape;3817;p83"/>
          <p:cNvSpPr txBox="1"/>
          <p:nvPr/>
        </p:nvSpPr>
        <p:spPr>
          <a:xfrm>
            <a:off x="1782600" y="1487925"/>
            <a:ext cx="3017700" cy="6927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accent1"/>
              </a:buClr>
              <a:buSzPts val="1100"/>
              <a:buFont typeface="Inter"/>
              <a:buChar char="●"/>
            </a:pPr>
            <a:r>
              <a:rPr b="1" lang="en" sz="1100">
                <a:solidFill>
                  <a:schemeClr val="accent1"/>
                </a:solidFill>
                <a:latin typeface="Inter"/>
                <a:ea typeface="Inter"/>
                <a:cs typeface="Inter"/>
                <a:sym typeface="Inter"/>
              </a:rPr>
              <a:t>Account Summary </a:t>
            </a:r>
            <a:endParaRPr sz="1100">
              <a:solidFill>
                <a:schemeClr val="accent1"/>
              </a:solidFill>
              <a:latin typeface="Inter"/>
              <a:ea typeface="Inter"/>
              <a:cs typeface="Inter"/>
              <a:sym typeface="Inter"/>
            </a:endParaRPr>
          </a:p>
          <a:p>
            <a:pPr indent="0" lvl="0" marL="457200" rtl="0" algn="l">
              <a:spcBef>
                <a:spcPts val="0"/>
              </a:spcBef>
              <a:spcAft>
                <a:spcPts val="0"/>
              </a:spcAft>
              <a:buNone/>
            </a:pPr>
            <a:r>
              <a:rPr lang="en" sz="1100">
                <a:solidFill>
                  <a:schemeClr val="dk1"/>
                </a:solidFill>
                <a:latin typeface="Inter"/>
                <a:ea typeface="Inter"/>
                <a:cs typeface="Inter"/>
                <a:sym typeface="Inter"/>
              </a:rPr>
              <a:t> </a:t>
            </a:r>
            <a:endParaRPr sz="1100">
              <a:solidFill>
                <a:schemeClr val="dk1"/>
              </a:solidFill>
              <a:latin typeface="Inter"/>
              <a:ea typeface="Inter"/>
              <a:cs typeface="Inter"/>
              <a:sym typeface="Inter"/>
            </a:endParaRPr>
          </a:p>
          <a:p>
            <a:pPr indent="-298450" lvl="0" marL="457200" rtl="0" algn="l">
              <a:spcBef>
                <a:spcPts val="0"/>
              </a:spcBef>
              <a:spcAft>
                <a:spcPts val="0"/>
              </a:spcAft>
              <a:buClr>
                <a:schemeClr val="accent1"/>
              </a:buClr>
              <a:buSzPts val="1100"/>
              <a:buFont typeface="Inter"/>
              <a:buChar char="●"/>
            </a:pPr>
            <a:r>
              <a:rPr b="1" lang="en" sz="1100">
                <a:solidFill>
                  <a:schemeClr val="accent1"/>
                </a:solidFill>
                <a:latin typeface="Inter"/>
                <a:ea typeface="Inter"/>
                <a:cs typeface="Inter"/>
                <a:sym typeface="Inter"/>
              </a:rPr>
              <a:t>Claims </a:t>
            </a:r>
            <a:r>
              <a:rPr lang="en" sz="1100">
                <a:solidFill>
                  <a:schemeClr val="dk1"/>
                </a:solidFill>
                <a:latin typeface="Inter"/>
                <a:ea typeface="Inter"/>
                <a:cs typeface="Inter"/>
                <a:sym typeface="Inter"/>
              </a:rPr>
              <a:t>details</a:t>
            </a:r>
            <a:endParaRPr sz="1500">
              <a:solidFill>
                <a:schemeClr val="dk1"/>
              </a:solidFill>
              <a:latin typeface="Inter"/>
              <a:ea typeface="Inter"/>
              <a:cs typeface="Inter"/>
              <a:sym typeface="Inter"/>
            </a:endParaRPr>
          </a:p>
        </p:txBody>
      </p:sp>
      <p:sp>
        <p:nvSpPr>
          <p:cNvPr id="3818" name="Google Shape;3818;p83"/>
          <p:cNvSpPr txBox="1"/>
          <p:nvPr/>
        </p:nvSpPr>
        <p:spPr>
          <a:xfrm>
            <a:off x="4533900" y="1487925"/>
            <a:ext cx="3829200" cy="6927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accent1"/>
              </a:buClr>
              <a:buSzPts val="1100"/>
              <a:buFont typeface="Inter"/>
              <a:buChar char="●"/>
            </a:pPr>
            <a:r>
              <a:rPr b="1" lang="en" sz="1100">
                <a:solidFill>
                  <a:schemeClr val="accent1"/>
                </a:solidFill>
                <a:latin typeface="Inter"/>
                <a:ea typeface="Inter"/>
                <a:cs typeface="Inter"/>
                <a:sym typeface="Inter"/>
              </a:rPr>
              <a:t>Payments </a:t>
            </a:r>
            <a:r>
              <a:rPr lang="en" sz="1100">
                <a:solidFill>
                  <a:schemeClr val="dk1"/>
                </a:solidFill>
                <a:latin typeface="Inter"/>
                <a:ea typeface="Inter"/>
                <a:cs typeface="Inter"/>
                <a:sym typeface="Inter"/>
              </a:rPr>
              <a:t>history</a:t>
            </a:r>
            <a:endParaRPr sz="1100">
              <a:solidFill>
                <a:schemeClr val="dk1"/>
              </a:solidFill>
              <a:latin typeface="Inter"/>
              <a:ea typeface="Inter"/>
              <a:cs typeface="Inter"/>
              <a:sym typeface="Inter"/>
            </a:endParaRPr>
          </a:p>
          <a:p>
            <a:pPr indent="0" lvl="0" marL="457200" rtl="0" algn="l">
              <a:spcBef>
                <a:spcPts val="0"/>
              </a:spcBef>
              <a:spcAft>
                <a:spcPts val="0"/>
              </a:spcAft>
              <a:buNone/>
            </a:pPr>
            <a:r>
              <a:rPr lang="en" sz="1100">
                <a:solidFill>
                  <a:schemeClr val="dk1"/>
                </a:solidFill>
                <a:latin typeface="Inter"/>
                <a:ea typeface="Inter"/>
                <a:cs typeface="Inter"/>
                <a:sym typeface="Inter"/>
              </a:rPr>
              <a:t> </a:t>
            </a:r>
            <a:endParaRPr sz="1100">
              <a:solidFill>
                <a:schemeClr val="dk1"/>
              </a:solidFill>
              <a:latin typeface="Inter"/>
              <a:ea typeface="Inter"/>
              <a:cs typeface="Inter"/>
              <a:sym typeface="Inter"/>
            </a:endParaRPr>
          </a:p>
          <a:p>
            <a:pPr indent="-298450" lvl="0" marL="457200" rtl="0" algn="l">
              <a:spcBef>
                <a:spcPts val="0"/>
              </a:spcBef>
              <a:spcAft>
                <a:spcPts val="0"/>
              </a:spcAft>
              <a:buClr>
                <a:schemeClr val="accent1"/>
              </a:buClr>
              <a:buSzPts val="1100"/>
              <a:buFont typeface="Inter"/>
              <a:buChar char="●"/>
            </a:pPr>
            <a:r>
              <a:rPr b="1" lang="en" sz="1100">
                <a:solidFill>
                  <a:schemeClr val="accent1"/>
                </a:solidFill>
                <a:latin typeface="Inter"/>
                <a:ea typeface="Inter"/>
                <a:cs typeface="Inter"/>
                <a:sym typeface="Inter"/>
              </a:rPr>
              <a:t>Dashboard </a:t>
            </a:r>
            <a:endParaRPr sz="1100">
              <a:solidFill>
                <a:schemeClr val="accent1"/>
              </a:solidFill>
              <a:latin typeface="Inter"/>
              <a:ea typeface="Inter"/>
              <a:cs typeface="Inter"/>
              <a:sym typeface="Inter"/>
            </a:endParaRPr>
          </a:p>
        </p:txBody>
      </p:sp>
      <p:pic>
        <p:nvPicPr>
          <p:cNvPr id="3819" name="Google Shape;3819;p83"/>
          <p:cNvPicPr preferRelativeResize="0"/>
          <p:nvPr/>
        </p:nvPicPr>
        <p:blipFill rotWithShape="1">
          <a:blip r:embed="rId3">
            <a:alphaModFix/>
          </a:blip>
          <a:srcRect b="11331" l="0" r="0" t="0"/>
          <a:stretch/>
        </p:blipFill>
        <p:spPr>
          <a:xfrm>
            <a:off x="1381875" y="2745975"/>
            <a:ext cx="6200000" cy="3794700"/>
          </a:xfrm>
          <a:prstGeom prst="rect">
            <a:avLst/>
          </a:prstGeom>
          <a:noFill/>
          <a:ln>
            <a:noFill/>
          </a:ln>
        </p:spPr>
      </p:pic>
      <p:pic>
        <p:nvPicPr>
          <p:cNvPr id="3820" name="Google Shape;3820;p83"/>
          <p:cNvPicPr preferRelativeResize="0"/>
          <p:nvPr/>
        </p:nvPicPr>
        <p:blipFill rotWithShape="1">
          <a:blip r:embed="rId4">
            <a:alphaModFix/>
          </a:blip>
          <a:srcRect b="0" l="0" r="0" t="8842"/>
          <a:stretch/>
        </p:blipFill>
        <p:spPr>
          <a:xfrm>
            <a:off x="1381875" y="2745975"/>
            <a:ext cx="6200001" cy="4787925"/>
          </a:xfrm>
          <a:prstGeom prst="rect">
            <a:avLst/>
          </a:prstGeom>
          <a:noFill/>
          <a:ln>
            <a:noFill/>
          </a:ln>
        </p:spPr>
      </p:pic>
      <p:sp>
        <p:nvSpPr>
          <p:cNvPr id="3821" name="Google Shape;3821;p83"/>
          <p:cNvSpPr/>
          <p:nvPr/>
        </p:nvSpPr>
        <p:spPr>
          <a:xfrm>
            <a:off x="2317075" y="39330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2" name="Google Shape;3822;p83"/>
          <p:cNvSpPr/>
          <p:nvPr/>
        </p:nvSpPr>
        <p:spPr>
          <a:xfrm>
            <a:off x="2970100" y="3382950"/>
            <a:ext cx="149100" cy="177000"/>
          </a:xfrm>
          <a:prstGeom prst="roundRect">
            <a:avLst>
              <a:gd fmla="val 16667" name="adj"/>
            </a:avLst>
          </a:prstGeom>
          <a:solidFill>
            <a:srgbClr val="213747"/>
          </a:solidFill>
          <a:ln cap="flat" cmpd="sng" w="9525">
            <a:solidFill>
              <a:srgbClr val="2137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6" name="Shape 3826"/>
        <p:cNvGrpSpPr/>
        <p:nvPr/>
      </p:nvGrpSpPr>
      <p:grpSpPr>
        <a:xfrm>
          <a:off x="0" y="0"/>
          <a:ext cx="0" cy="0"/>
          <a:chOff x="0" y="0"/>
          <a:chExt cx="0" cy="0"/>
        </a:xfrm>
      </p:grpSpPr>
      <p:sp>
        <p:nvSpPr>
          <p:cNvPr id="3827" name="Google Shape;3827;p84"/>
          <p:cNvSpPr/>
          <p:nvPr/>
        </p:nvSpPr>
        <p:spPr>
          <a:xfrm>
            <a:off x="-74475" y="2378150"/>
            <a:ext cx="9291900" cy="28497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8" name="Google Shape;3828;p84"/>
          <p:cNvSpPr txBox="1"/>
          <p:nvPr>
            <p:ph idx="4294967295" type="title"/>
          </p:nvPr>
        </p:nvSpPr>
        <p:spPr>
          <a:xfrm>
            <a:off x="265500" y="371325"/>
            <a:ext cx="5658000" cy="685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100"/>
              <a:t>Videos &amp; Forms Page</a:t>
            </a:r>
            <a:endParaRPr sz="3100"/>
          </a:p>
        </p:txBody>
      </p:sp>
      <p:pic>
        <p:nvPicPr>
          <p:cNvPr id="3829" name="Google Shape;3829;p84"/>
          <p:cNvPicPr preferRelativeResize="0"/>
          <p:nvPr/>
        </p:nvPicPr>
        <p:blipFill rotWithShape="1">
          <a:blip r:embed="rId3">
            <a:alphaModFix/>
          </a:blip>
          <a:srcRect b="11331" l="0" r="0" t="0"/>
          <a:stretch/>
        </p:blipFill>
        <p:spPr>
          <a:xfrm>
            <a:off x="1381875" y="2745975"/>
            <a:ext cx="6200000" cy="3794700"/>
          </a:xfrm>
          <a:prstGeom prst="rect">
            <a:avLst/>
          </a:prstGeom>
          <a:noFill/>
          <a:ln>
            <a:noFill/>
          </a:ln>
        </p:spPr>
      </p:pic>
      <p:pic>
        <p:nvPicPr>
          <p:cNvPr id="3830" name="Google Shape;3830;p84"/>
          <p:cNvPicPr preferRelativeResize="0"/>
          <p:nvPr/>
        </p:nvPicPr>
        <p:blipFill rotWithShape="1">
          <a:blip r:embed="rId4">
            <a:alphaModFix/>
          </a:blip>
          <a:srcRect b="979" l="1597" r="1587" t="-980"/>
          <a:stretch/>
        </p:blipFill>
        <p:spPr>
          <a:xfrm>
            <a:off x="1381876" y="2727250"/>
            <a:ext cx="6199998" cy="3832151"/>
          </a:xfrm>
          <a:prstGeom prst="rect">
            <a:avLst/>
          </a:prstGeom>
          <a:noFill/>
          <a:ln>
            <a:noFill/>
          </a:ln>
        </p:spPr>
      </p:pic>
      <p:sp>
        <p:nvSpPr>
          <p:cNvPr id="3831" name="Google Shape;3831;p84"/>
          <p:cNvSpPr/>
          <p:nvPr/>
        </p:nvSpPr>
        <p:spPr>
          <a:xfrm>
            <a:off x="3799875" y="2864013"/>
            <a:ext cx="931200" cy="445500"/>
          </a:xfrm>
          <a:prstGeom prst="leftArrow">
            <a:avLst>
              <a:gd fmla="val 50000" name="adj1"/>
              <a:gd fmla="val 50000" name="adj2"/>
            </a:avLst>
          </a:prstGeom>
          <a:solidFill>
            <a:schemeClr val="accent4"/>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32" name="Google Shape;3832;p84"/>
          <p:cNvPicPr preferRelativeResize="0"/>
          <p:nvPr/>
        </p:nvPicPr>
        <p:blipFill>
          <a:blip r:embed="rId5">
            <a:alphaModFix/>
          </a:blip>
          <a:stretch>
            <a:fillRect/>
          </a:stretch>
        </p:blipFill>
        <p:spPr>
          <a:xfrm>
            <a:off x="1381876" y="2745975"/>
            <a:ext cx="6200000" cy="3485872"/>
          </a:xfrm>
          <a:prstGeom prst="rect">
            <a:avLst/>
          </a:prstGeom>
          <a:noFill/>
          <a:ln>
            <a:noFill/>
          </a:ln>
        </p:spPr>
      </p:pic>
      <p:sp>
        <p:nvSpPr>
          <p:cNvPr id="3833" name="Google Shape;3833;p84"/>
          <p:cNvSpPr txBox="1"/>
          <p:nvPr/>
        </p:nvSpPr>
        <p:spPr>
          <a:xfrm>
            <a:off x="1141150" y="1118625"/>
            <a:ext cx="62661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00000"/>
              </a:lnSpc>
              <a:spcBef>
                <a:spcPts val="0"/>
              </a:spcBef>
              <a:spcAft>
                <a:spcPts val="0"/>
              </a:spcAft>
              <a:buClr>
                <a:schemeClr val="accent1"/>
              </a:buClr>
              <a:buSzPts val="1200"/>
              <a:buFont typeface="Inter"/>
              <a:buChar char="●"/>
            </a:pPr>
            <a:r>
              <a:rPr b="1" lang="en" sz="1200">
                <a:solidFill>
                  <a:schemeClr val="accent1"/>
                </a:solidFill>
                <a:latin typeface="Inter"/>
                <a:ea typeface="Inter"/>
                <a:cs typeface="Inter"/>
                <a:sym typeface="Inter"/>
              </a:rPr>
              <a:t>View </a:t>
            </a:r>
            <a:r>
              <a:rPr lang="en" sz="1200">
                <a:solidFill>
                  <a:schemeClr val="dk1"/>
                </a:solidFill>
                <a:latin typeface="Inter"/>
                <a:ea typeface="Inter"/>
                <a:cs typeface="Inter"/>
                <a:sym typeface="Inter"/>
              </a:rPr>
              <a:t>videos, forms and links applicable to your account(s) </a:t>
            </a:r>
            <a:endParaRPr sz="1600">
              <a:solidFill>
                <a:schemeClr val="dk1"/>
              </a:solidFill>
              <a:latin typeface="Inter"/>
              <a:ea typeface="Inter"/>
              <a:cs typeface="Inter"/>
              <a:sym typeface="Inter"/>
            </a:endParaRPr>
          </a:p>
        </p:txBody>
      </p:sp>
      <p:pic>
        <p:nvPicPr>
          <p:cNvPr id="3834" name="Google Shape;3834;p84"/>
          <p:cNvPicPr preferRelativeResize="0"/>
          <p:nvPr/>
        </p:nvPicPr>
        <p:blipFill rotWithShape="1">
          <a:blip r:embed="rId6">
            <a:alphaModFix/>
          </a:blip>
          <a:srcRect b="0" l="15048" r="17620" t="20552"/>
          <a:stretch/>
        </p:blipFill>
        <p:spPr>
          <a:xfrm>
            <a:off x="1381875" y="2745965"/>
            <a:ext cx="6200000" cy="521808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8" name="Shape 3838"/>
        <p:cNvGrpSpPr/>
        <p:nvPr/>
      </p:nvGrpSpPr>
      <p:grpSpPr>
        <a:xfrm>
          <a:off x="0" y="0"/>
          <a:ext cx="0" cy="0"/>
          <a:chOff x="0" y="0"/>
          <a:chExt cx="0" cy="0"/>
        </a:xfrm>
      </p:grpSpPr>
      <p:sp>
        <p:nvSpPr>
          <p:cNvPr id="3839" name="Google Shape;3839;p85"/>
          <p:cNvSpPr/>
          <p:nvPr/>
        </p:nvSpPr>
        <p:spPr>
          <a:xfrm>
            <a:off x="-74475" y="2378150"/>
            <a:ext cx="9291900" cy="28497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0" name="Google Shape;3840;p85"/>
          <p:cNvSpPr txBox="1"/>
          <p:nvPr>
            <p:ph idx="4294967295" type="title"/>
          </p:nvPr>
        </p:nvSpPr>
        <p:spPr>
          <a:xfrm>
            <a:off x="265500" y="371325"/>
            <a:ext cx="5658000" cy="685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100"/>
              <a:t>Message Center Page </a:t>
            </a:r>
            <a:endParaRPr sz="3100"/>
          </a:p>
        </p:txBody>
      </p:sp>
      <p:sp>
        <p:nvSpPr>
          <p:cNvPr id="3841" name="Google Shape;3841;p85"/>
          <p:cNvSpPr txBox="1"/>
          <p:nvPr/>
        </p:nvSpPr>
        <p:spPr>
          <a:xfrm>
            <a:off x="1141150" y="1118625"/>
            <a:ext cx="6749100" cy="985200"/>
          </a:xfrm>
          <a:prstGeom prst="rect">
            <a:avLst/>
          </a:prstGeom>
          <a:noFill/>
          <a:ln>
            <a:noFill/>
          </a:ln>
        </p:spPr>
        <p:txBody>
          <a:bodyPr anchorCtr="0" anchor="t" bIns="91425" lIns="91425" spcFirstLastPara="1" rIns="91425" wrap="square" tIns="91425">
            <a:spAutoFit/>
          </a:bodyPr>
          <a:lstStyle/>
          <a:p>
            <a:pPr indent="-185928" lvl="0" marL="219456" rtl="0" algn="l">
              <a:lnSpc>
                <a:spcPct val="100000"/>
              </a:lnSpc>
              <a:spcBef>
                <a:spcPts val="0"/>
              </a:spcBef>
              <a:spcAft>
                <a:spcPts val="0"/>
              </a:spcAft>
              <a:buClr>
                <a:schemeClr val="accent1"/>
              </a:buClr>
              <a:buSzPts val="1200"/>
              <a:buFont typeface="Inter"/>
              <a:buChar char="●"/>
            </a:pPr>
            <a:r>
              <a:rPr b="1" lang="en" sz="1200">
                <a:solidFill>
                  <a:schemeClr val="accent1"/>
                </a:solidFill>
                <a:latin typeface="Inter"/>
                <a:ea typeface="Inter"/>
                <a:cs typeface="Inter"/>
                <a:sym typeface="Inter"/>
              </a:rPr>
              <a:t>Locate </a:t>
            </a:r>
            <a:r>
              <a:rPr lang="en" sz="1200">
                <a:solidFill>
                  <a:schemeClr val="dk1"/>
                </a:solidFill>
                <a:latin typeface="Inter"/>
                <a:ea typeface="Inter"/>
                <a:cs typeface="Inter"/>
                <a:sym typeface="Inter"/>
              </a:rPr>
              <a:t>account statements, receipt reminders, advices of deposit and HSA tax documents, if applicable. </a:t>
            </a:r>
            <a:endParaRPr sz="1200">
              <a:solidFill>
                <a:schemeClr val="dk1"/>
              </a:solidFill>
              <a:latin typeface="Inter"/>
              <a:ea typeface="Inter"/>
              <a:cs typeface="Inter"/>
              <a:sym typeface="Inter"/>
            </a:endParaRPr>
          </a:p>
          <a:p>
            <a:pPr indent="0" lvl="0" marL="457200" rtl="0" algn="l">
              <a:lnSpc>
                <a:spcPct val="100000"/>
              </a:lnSpc>
              <a:spcBef>
                <a:spcPts val="0"/>
              </a:spcBef>
              <a:spcAft>
                <a:spcPts val="0"/>
              </a:spcAft>
              <a:buNone/>
            </a:pPr>
            <a:r>
              <a:rPr lang="en" sz="1200">
                <a:solidFill>
                  <a:schemeClr val="dk1"/>
                </a:solidFill>
                <a:latin typeface="Inter"/>
                <a:ea typeface="Inter"/>
                <a:cs typeface="Inter"/>
                <a:sym typeface="Inter"/>
              </a:rPr>
              <a:t> </a:t>
            </a:r>
            <a:endParaRPr sz="1200">
              <a:solidFill>
                <a:schemeClr val="dk1"/>
              </a:solidFill>
              <a:latin typeface="Inter"/>
              <a:ea typeface="Inter"/>
              <a:cs typeface="Inter"/>
              <a:sym typeface="Inter"/>
            </a:endParaRPr>
          </a:p>
          <a:p>
            <a:pPr indent="0" lvl="0" marL="457200" rtl="0" algn="l">
              <a:lnSpc>
                <a:spcPct val="100000"/>
              </a:lnSpc>
              <a:spcBef>
                <a:spcPts val="0"/>
              </a:spcBef>
              <a:spcAft>
                <a:spcPts val="0"/>
              </a:spcAft>
              <a:buNone/>
            </a:pPr>
            <a:r>
              <a:t/>
            </a:r>
            <a:endParaRPr sz="1600">
              <a:solidFill>
                <a:schemeClr val="dk1"/>
              </a:solidFill>
              <a:latin typeface="Inter"/>
              <a:ea typeface="Inter"/>
              <a:cs typeface="Inter"/>
              <a:sym typeface="Inter"/>
            </a:endParaRPr>
          </a:p>
        </p:txBody>
      </p:sp>
      <p:pic>
        <p:nvPicPr>
          <p:cNvPr id="3842" name="Google Shape;3842;p85"/>
          <p:cNvPicPr preferRelativeResize="0"/>
          <p:nvPr/>
        </p:nvPicPr>
        <p:blipFill>
          <a:blip r:embed="rId3">
            <a:alphaModFix/>
          </a:blip>
          <a:stretch>
            <a:fillRect/>
          </a:stretch>
        </p:blipFill>
        <p:spPr>
          <a:xfrm>
            <a:off x="1381875" y="2727250"/>
            <a:ext cx="6200000" cy="3498752"/>
          </a:xfrm>
          <a:prstGeom prst="rect">
            <a:avLst/>
          </a:prstGeom>
          <a:noFill/>
          <a:ln>
            <a:noFill/>
          </a:ln>
        </p:spPr>
      </p:pic>
      <p:pic>
        <p:nvPicPr>
          <p:cNvPr id="3843" name="Google Shape;3843;p85"/>
          <p:cNvPicPr preferRelativeResize="0"/>
          <p:nvPr/>
        </p:nvPicPr>
        <p:blipFill rotWithShape="1">
          <a:blip r:embed="rId4">
            <a:alphaModFix/>
          </a:blip>
          <a:srcRect b="0" l="10912" r="12989" t="17756"/>
          <a:stretch/>
        </p:blipFill>
        <p:spPr>
          <a:xfrm>
            <a:off x="1381875" y="2727262"/>
            <a:ext cx="6199999" cy="572053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7" name="Shape 3847"/>
        <p:cNvGrpSpPr/>
        <p:nvPr/>
      </p:nvGrpSpPr>
      <p:grpSpPr>
        <a:xfrm>
          <a:off x="0" y="0"/>
          <a:ext cx="0" cy="0"/>
          <a:chOff x="0" y="0"/>
          <a:chExt cx="0" cy="0"/>
        </a:xfrm>
      </p:grpSpPr>
      <p:sp>
        <p:nvSpPr>
          <p:cNvPr id="3848" name="Google Shape;3848;p86"/>
          <p:cNvSpPr/>
          <p:nvPr/>
        </p:nvSpPr>
        <p:spPr>
          <a:xfrm>
            <a:off x="-74475" y="2378150"/>
            <a:ext cx="9291900" cy="28497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9" name="Google Shape;3849;p86"/>
          <p:cNvSpPr txBox="1"/>
          <p:nvPr>
            <p:ph idx="4294967295" type="title"/>
          </p:nvPr>
        </p:nvSpPr>
        <p:spPr>
          <a:xfrm>
            <a:off x="265500" y="371325"/>
            <a:ext cx="5658000" cy="685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100"/>
              <a:t>Message Center Page </a:t>
            </a:r>
            <a:endParaRPr sz="3100"/>
          </a:p>
        </p:txBody>
      </p:sp>
      <p:sp>
        <p:nvSpPr>
          <p:cNvPr id="3850" name="Google Shape;3850;p86"/>
          <p:cNvSpPr txBox="1"/>
          <p:nvPr/>
        </p:nvSpPr>
        <p:spPr>
          <a:xfrm>
            <a:off x="1141150" y="1118625"/>
            <a:ext cx="6749100" cy="923400"/>
          </a:xfrm>
          <a:prstGeom prst="rect">
            <a:avLst/>
          </a:prstGeom>
          <a:noFill/>
          <a:ln>
            <a:noFill/>
          </a:ln>
        </p:spPr>
        <p:txBody>
          <a:bodyPr anchorCtr="0" anchor="t" bIns="91425" lIns="91425" spcFirstLastPara="1" rIns="91425" wrap="square" tIns="91425">
            <a:spAutoFit/>
          </a:bodyPr>
          <a:lstStyle/>
          <a:p>
            <a:pPr indent="-185928" lvl="0" marL="219456" rtl="0" algn="l">
              <a:lnSpc>
                <a:spcPct val="100000"/>
              </a:lnSpc>
              <a:spcBef>
                <a:spcPts val="0"/>
              </a:spcBef>
              <a:spcAft>
                <a:spcPts val="0"/>
              </a:spcAft>
              <a:buClr>
                <a:schemeClr val="accent1"/>
              </a:buClr>
              <a:buSzPts val="1200"/>
              <a:buFont typeface="Inter"/>
              <a:buChar char="●"/>
            </a:pPr>
            <a:r>
              <a:rPr b="1" lang="en" sz="1200">
                <a:solidFill>
                  <a:schemeClr val="accent1"/>
                </a:solidFill>
                <a:latin typeface="Inter"/>
                <a:ea typeface="Inter"/>
                <a:cs typeface="Inter"/>
                <a:sym typeface="Inter"/>
              </a:rPr>
              <a:t>Locate </a:t>
            </a:r>
            <a:r>
              <a:rPr lang="en" sz="1200">
                <a:solidFill>
                  <a:schemeClr val="dk1"/>
                </a:solidFill>
                <a:latin typeface="Inter"/>
                <a:ea typeface="Inter"/>
                <a:cs typeface="Inter"/>
                <a:sym typeface="Inter"/>
              </a:rPr>
              <a:t>account statements, receipt reminders, advices of deposit and HSA tax documents, if applicable. </a:t>
            </a:r>
            <a:endParaRPr sz="1200">
              <a:solidFill>
                <a:schemeClr val="dk1"/>
              </a:solidFill>
              <a:latin typeface="Inter"/>
              <a:ea typeface="Inter"/>
              <a:cs typeface="Inter"/>
              <a:sym typeface="Inter"/>
            </a:endParaRPr>
          </a:p>
          <a:p>
            <a:pPr indent="0" lvl="0" marL="0" rtl="0" algn="l">
              <a:lnSpc>
                <a:spcPct val="100000"/>
              </a:lnSpc>
              <a:spcBef>
                <a:spcPts val="0"/>
              </a:spcBef>
              <a:spcAft>
                <a:spcPts val="0"/>
              </a:spcAft>
              <a:buNone/>
            </a:pPr>
            <a:r>
              <a:t/>
            </a:r>
            <a:endParaRPr sz="1200">
              <a:solidFill>
                <a:schemeClr val="dk1"/>
              </a:solidFill>
              <a:latin typeface="Inter"/>
              <a:ea typeface="Inter"/>
              <a:cs typeface="Inter"/>
              <a:sym typeface="Inter"/>
            </a:endParaRPr>
          </a:p>
          <a:p>
            <a:pPr indent="-185928" lvl="0" marL="219456" rtl="0" algn="l">
              <a:spcBef>
                <a:spcPts val="0"/>
              </a:spcBef>
              <a:spcAft>
                <a:spcPts val="0"/>
              </a:spcAft>
              <a:buClr>
                <a:schemeClr val="accent1"/>
              </a:buClr>
              <a:buSzPts val="1200"/>
              <a:buFont typeface="Inter"/>
              <a:buChar char="●"/>
            </a:pPr>
            <a:r>
              <a:rPr b="1" lang="en" sz="1200">
                <a:solidFill>
                  <a:schemeClr val="accent1"/>
                </a:solidFill>
                <a:latin typeface="Inter"/>
                <a:ea typeface="Inter"/>
                <a:cs typeface="Inter"/>
                <a:sym typeface="Inter"/>
              </a:rPr>
              <a:t>Update </a:t>
            </a:r>
            <a:r>
              <a:rPr lang="en" sz="1200">
                <a:solidFill>
                  <a:schemeClr val="dk1"/>
                </a:solidFill>
                <a:latin typeface="Inter"/>
                <a:ea typeface="Inter"/>
                <a:cs typeface="Inter"/>
                <a:sym typeface="Inter"/>
              </a:rPr>
              <a:t>notification preferences to opt in or out of certain text and email alerts.</a:t>
            </a:r>
            <a:endParaRPr sz="1600">
              <a:solidFill>
                <a:schemeClr val="dk1"/>
              </a:solidFill>
              <a:latin typeface="Inter"/>
              <a:ea typeface="Inter"/>
              <a:cs typeface="Inter"/>
              <a:sym typeface="Inter"/>
            </a:endParaRPr>
          </a:p>
        </p:txBody>
      </p:sp>
      <p:pic>
        <p:nvPicPr>
          <p:cNvPr id="3851" name="Google Shape;3851;p86"/>
          <p:cNvPicPr preferRelativeResize="0"/>
          <p:nvPr/>
        </p:nvPicPr>
        <p:blipFill>
          <a:blip r:embed="rId3">
            <a:alphaModFix/>
          </a:blip>
          <a:stretch>
            <a:fillRect/>
          </a:stretch>
        </p:blipFill>
        <p:spPr>
          <a:xfrm>
            <a:off x="1381875" y="2727250"/>
            <a:ext cx="6200000" cy="3498752"/>
          </a:xfrm>
          <a:prstGeom prst="rect">
            <a:avLst/>
          </a:prstGeom>
          <a:noFill/>
          <a:ln>
            <a:noFill/>
          </a:ln>
        </p:spPr>
      </p:pic>
      <p:pic>
        <p:nvPicPr>
          <p:cNvPr id="3852" name="Google Shape;3852;p86"/>
          <p:cNvPicPr preferRelativeResize="0"/>
          <p:nvPr/>
        </p:nvPicPr>
        <p:blipFill>
          <a:blip r:embed="rId4">
            <a:alphaModFix/>
          </a:blip>
          <a:stretch>
            <a:fillRect/>
          </a:stretch>
        </p:blipFill>
        <p:spPr>
          <a:xfrm>
            <a:off x="1381886" y="2727250"/>
            <a:ext cx="6199974" cy="3498750"/>
          </a:xfrm>
          <a:prstGeom prst="rect">
            <a:avLst/>
          </a:prstGeom>
          <a:noFill/>
          <a:ln>
            <a:noFill/>
          </a:ln>
        </p:spPr>
      </p:pic>
      <p:pic>
        <p:nvPicPr>
          <p:cNvPr id="3853" name="Google Shape;3853;p86"/>
          <p:cNvPicPr preferRelativeResize="0"/>
          <p:nvPr/>
        </p:nvPicPr>
        <p:blipFill rotWithShape="1">
          <a:blip r:embed="rId5">
            <a:alphaModFix/>
          </a:blip>
          <a:srcRect b="0" l="10912" r="12989" t="17756"/>
          <a:stretch/>
        </p:blipFill>
        <p:spPr>
          <a:xfrm>
            <a:off x="1381875" y="2727262"/>
            <a:ext cx="6199999" cy="5720539"/>
          </a:xfrm>
          <a:prstGeom prst="rect">
            <a:avLst/>
          </a:prstGeom>
          <a:noFill/>
          <a:ln>
            <a:noFill/>
          </a:ln>
        </p:spPr>
      </p:pic>
      <p:sp>
        <p:nvSpPr>
          <p:cNvPr id="3854" name="Google Shape;3854;p86"/>
          <p:cNvSpPr/>
          <p:nvPr/>
        </p:nvSpPr>
        <p:spPr>
          <a:xfrm>
            <a:off x="6393100" y="36374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8" name="Shape 3858"/>
        <p:cNvGrpSpPr/>
        <p:nvPr/>
      </p:nvGrpSpPr>
      <p:grpSpPr>
        <a:xfrm>
          <a:off x="0" y="0"/>
          <a:ext cx="0" cy="0"/>
          <a:chOff x="0" y="0"/>
          <a:chExt cx="0" cy="0"/>
        </a:xfrm>
      </p:grpSpPr>
      <p:sp>
        <p:nvSpPr>
          <p:cNvPr id="3859" name="Google Shape;3859;p87"/>
          <p:cNvSpPr txBox="1"/>
          <p:nvPr>
            <p:ph type="title"/>
          </p:nvPr>
        </p:nvSpPr>
        <p:spPr>
          <a:xfrm>
            <a:off x="609452" y="1546890"/>
            <a:ext cx="4366500" cy="11463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a:t>How to set up direct deposit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4" name="Shape 3464"/>
        <p:cNvGrpSpPr/>
        <p:nvPr/>
      </p:nvGrpSpPr>
      <p:grpSpPr>
        <a:xfrm>
          <a:off x="0" y="0"/>
          <a:ext cx="0" cy="0"/>
          <a:chOff x="0" y="0"/>
          <a:chExt cx="0" cy="0"/>
        </a:xfrm>
      </p:grpSpPr>
      <p:pic>
        <p:nvPicPr>
          <p:cNvPr id="3465" name="Google Shape;3465;p52"/>
          <p:cNvPicPr preferRelativeResize="0"/>
          <p:nvPr/>
        </p:nvPicPr>
        <p:blipFill rotWithShape="1">
          <a:blip r:embed="rId3">
            <a:alphaModFix/>
          </a:blip>
          <a:srcRect b="0" l="31443" r="13890" t="0"/>
          <a:stretch/>
        </p:blipFill>
        <p:spPr>
          <a:xfrm>
            <a:off x="4925425" y="0"/>
            <a:ext cx="4218573" cy="5143501"/>
          </a:xfrm>
          <a:prstGeom prst="rect">
            <a:avLst/>
          </a:prstGeom>
          <a:noFill/>
          <a:ln>
            <a:noFill/>
          </a:ln>
        </p:spPr>
      </p:pic>
      <p:sp>
        <p:nvSpPr>
          <p:cNvPr id="3466" name="Google Shape;3466;p52"/>
          <p:cNvSpPr txBox="1"/>
          <p:nvPr/>
        </p:nvSpPr>
        <p:spPr>
          <a:xfrm>
            <a:off x="3048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3467" name="Google Shape;3467;p52"/>
          <p:cNvSpPr txBox="1"/>
          <p:nvPr>
            <p:ph type="ctrTitle"/>
          </p:nvPr>
        </p:nvSpPr>
        <p:spPr>
          <a:xfrm>
            <a:off x="311700" y="1126550"/>
            <a:ext cx="4721700" cy="324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000"/>
              <a:t>How to set up your online account</a:t>
            </a:r>
            <a:endParaRPr sz="4000"/>
          </a:p>
        </p:txBody>
      </p:sp>
      <p:sp>
        <p:nvSpPr>
          <p:cNvPr id="3468" name="Google Shape;3468;p52"/>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863" name="Shape 3863"/>
        <p:cNvGrpSpPr/>
        <p:nvPr/>
      </p:nvGrpSpPr>
      <p:grpSpPr>
        <a:xfrm>
          <a:off x="0" y="0"/>
          <a:ext cx="0" cy="0"/>
          <a:chOff x="0" y="0"/>
          <a:chExt cx="0" cy="0"/>
        </a:xfrm>
      </p:grpSpPr>
      <p:sp>
        <p:nvSpPr>
          <p:cNvPr id="3864" name="Google Shape;3864;p88"/>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Direct Deposit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865" name="Google Shape;3865;p88"/>
          <p:cNvPicPr preferRelativeResize="0"/>
          <p:nvPr/>
        </p:nvPicPr>
        <p:blipFill rotWithShape="1">
          <a:blip r:embed="rId3">
            <a:alphaModFix/>
          </a:blip>
          <a:srcRect b="53186" l="19025" r="17089" t="4824"/>
          <a:stretch/>
        </p:blipFill>
        <p:spPr>
          <a:xfrm>
            <a:off x="1473513" y="1448925"/>
            <a:ext cx="6203276" cy="2929600"/>
          </a:xfrm>
          <a:prstGeom prst="rect">
            <a:avLst/>
          </a:prstGeom>
          <a:noFill/>
          <a:ln>
            <a:noFill/>
          </a:ln>
          <a:effectLst>
            <a:outerShdw blurRad="57150" rotWithShape="0" algn="bl" dir="5400000" dist="19050">
              <a:srgbClr val="000000">
                <a:alpha val="50000"/>
              </a:srgbClr>
            </a:outerShdw>
          </a:effectLst>
        </p:spPr>
      </p:pic>
      <p:sp>
        <p:nvSpPr>
          <p:cNvPr id="3866" name="Google Shape;3866;p88"/>
          <p:cNvSpPr/>
          <p:nvPr/>
        </p:nvSpPr>
        <p:spPr>
          <a:xfrm>
            <a:off x="3867475" y="24284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870" name="Shape 3870"/>
        <p:cNvGrpSpPr/>
        <p:nvPr/>
      </p:nvGrpSpPr>
      <p:grpSpPr>
        <a:xfrm>
          <a:off x="0" y="0"/>
          <a:ext cx="0" cy="0"/>
          <a:chOff x="0" y="0"/>
          <a:chExt cx="0" cy="0"/>
        </a:xfrm>
      </p:grpSpPr>
      <p:sp>
        <p:nvSpPr>
          <p:cNvPr id="3871" name="Google Shape;3871;p8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Direct Deposit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872" name="Google Shape;3872;p89"/>
          <p:cNvPicPr preferRelativeResize="0"/>
          <p:nvPr/>
        </p:nvPicPr>
        <p:blipFill rotWithShape="1">
          <a:blip r:embed="rId3">
            <a:alphaModFix/>
          </a:blip>
          <a:srcRect b="36784" l="0" r="0" t="8841"/>
          <a:stretch/>
        </p:blipFill>
        <p:spPr>
          <a:xfrm>
            <a:off x="1380613" y="1540275"/>
            <a:ext cx="6200001" cy="2855899"/>
          </a:xfrm>
          <a:prstGeom prst="rect">
            <a:avLst/>
          </a:prstGeom>
          <a:noFill/>
          <a:ln>
            <a:noFill/>
          </a:ln>
          <a:effectLst>
            <a:outerShdw blurRad="57150" rotWithShape="0" algn="bl" dir="5400000" dist="19050">
              <a:srgbClr val="000000">
                <a:alpha val="50000"/>
              </a:srgbClr>
            </a:outerShdw>
          </a:effectLst>
        </p:spPr>
      </p:pic>
      <p:sp>
        <p:nvSpPr>
          <p:cNvPr id="3873" name="Google Shape;3873;p89"/>
          <p:cNvSpPr/>
          <p:nvPr/>
        </p:nvSpPr>
        <p:spPr>
          <a:xfrm>
            <a:off x="5428425" y="25222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4" name="Google Shape;3874;p89"/>
          <p:cNvSpPr/>
          <p:nvPr/>
        </p:nvSpPr>
        <p:spPr>
          <a:xfrm>
            <a:off x="2977300" y="2224775"/>
            <a:ext cx="149100" cy="177000"/>
          </a:xfrm>
          <a:prstGeom prst="roundRect">
            <a:avLst>
              <a:gd fmla="val 16667" name="adj"/>
            </a:avLst>
          </a:prstGeom>
          <a:solidFill>
            <a:srgbClr val="213747"/>
          </a:solidFill>
          <a:ln cap="flat" cmpd="sng" w="9525">
            <a:solidFill>
              <a:srgbClr val="2137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878" name="Shape 3878"/>
        <p:cNvGrpSpPr/>
        <p:nvPr/>
      </p:nvGrpSpPr>
      <p:grpSpPr>
        <a:xfrm>
          <a:off x="0" y="0"/>
          <a:ext cx="0" cy="0"/>
          <a:chOff x="0" y="0"/>
          <a:chExt cx="0" cy="0"/>
        </a:xfrm>
      </p:grpSpPr>
      <p:sp>
        <p:nvSpPr>
          <p:cNvPr id="3879" name="Google Shape;3879;p9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Direct Deposit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880" name="Google Shape;3880;p90"/>
          <p:cNvPicPr preferRelativeResize="0"/>
          <p:nvPr/>
        </p:nvPicPr>
        <p:blipFill rotWithShape="1">
          <a:blip r:embed="rId3">
            <a:alphaModFix/>
          </a:blip>
          <a:srcRect b="32263" l="24985" r="25313" t="21220"/>
          <a:stretch/>
        </p:blipFill>
        <p:spPr>
          <a:xfrm>
            <a:off x="1380813" y="1506150"/>
            <a:ext cx="6199632" cy="2924159"/>
          </a:xfrm>
          <a:prstGeom prst="rect">
            <a:avLst/>
          </a:prstGeom>
          <a:noFill/>
          <a:ln>
            <a:noFill/>
          </a:ln>
          <a:effectLst>
            <a:outerShdw blurRad="57150" rotWithShape="0" algn="bl" dir="5400000" dist="19050">
              <a:srgbClr val="000000">
                <a:alpha val="50000"/>
              </a:srgbClr>
            </a:outerShdw>
          </a:effectLst>
        </p:spPr>
      </p:pic>
      <p:sp>
        <p:nvSpPr>
          <p:cNvPr id="3881" name="Google Shape;3881;p90"/>
          <p:cNvSpPr/>
          <p:nvPr/>
        </p:nvSpPr>
        <p:spPr>
          <a:xfrm>
            <a:off x="4362175" y="25051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885" name="Shape 3885"/>
        <p:cNvGrpSpPr/>
        <p:nvPr/>
      </p:nvGrpSpPr>
      <p:grpSpPr>
        <a:xfrm>
          <a:off x="0" y="0"/>
          <a:ext cx="0" cy="0"/>
          <a:chOff x="0" y="0"/>
          <a:chExt cx="0" cy="0"/>
        </a:xfrm>
      </p:grpSpPr>
      <p:sp>
        <p:nvSpPr>
          <p:cNvPr id="3886" name="Google Shape;3886;p91"/>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Direct Deposit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grpSp>
        <p:nvGrpSpPr>
          <p:cNvPr id="3887" name="Google Shape;3887;p91"/>
          <p:cNvGrpSpPr/>
          <p:nvPr/>
        </p:nvGrpSpPr>
        <p:grpSpPr>
          <a:xfrm>
            <a:off x="1472175" y="797200"/>
            <a:ext cx="6199625" cy="4270100"/>
            <a:chOff x="1380825" y="797200"/>
            <a:chExt cx="6199625" cy="4270100"/>
          </a:xfrm>
        </p:grpSpPr>
        <p:pic>
          <p:nvPicPr>
            <p:cNvPr id="3888" name="Google Shape;3888;p91"/>
            <p:cNvPicPr preferRelativeResize="0"/>
            <p:nvPr/>
          </p:nvPicPr>
          <p:blipFill rotWithShape="1">
            <a:blip r:embed="rId3">
              <a:alphaModFix/>
            </a:blip>
            <a:srcRect b="34090" l="3975" r="0" t="22051"/>
            <a:stretch/>
          </p:blipFill>
          <p:spPr>
            <a:xfrm>
              <a:off x="1380825" y="797200"/>
              <a:ext cx="6199625" cy="3786026"/>
            </a:xfrm>
            <a:prstGeom prst="rect">
              <a:avLst/>
            </a:prstGeom>
            <a:noFill/>
            <a:ln>
              <a:noFill/>
            </a:ln>
            <a:effectLst>
              <a:outerShdw blurRad="57150" rotWithShape="0" algn="bl" dir="5400000" dist="19050">
                <a:srgbClr val="000000">
                  <a:alpha val="50000"/>
                </a:srgbClr>
              </a:outerShdw>
            </a:effectLst>
          </p:spPr>
        </p:pic>
        <p:pic>
          <p:nvPicPr>
            <p:cNvPr id="3889" name="Google Shape;3889;p91"/>
            <p:cNvPicPr preferRelativeResize="0"/>
            <p:nvPr/>
          </p:nvPicPr>
          <p:blipFill rotWithShape="1">
            <a:blip r:embed="rId3">
              <a:alphaModFix/>
            </a:blip>
            <a:srcRect b="29698" l="3975" r="0" t="27097"/>
            <a:stretch/>
          </p:blipFill>
          <p:spPr>
            <a:xfrm>
              <a:off x="1380825" y="1056025"/>
              <a:ext cx="6199625" cy="3729501"/>
            </a:xfrm>
            <a:prstGeom prst="rect">
              <a:avLst/>
            </a:prstGeom>
            <a:noFill/>
            <a:ln>
              <a:noFill/>
            </a:ln>
          </p:spPr>
        </p:pic>
        <p:pic>
          <p:nvPicPr>
            <p:cNvPr id="3890" name="Google Shape;3890;p91"/>
            <p:cNvPicPr preferRelativeResize="0"/>
            <p:nvPr/>
          </p:nvPicPr>
          <p:blipFill rotWithShape="1">
            <a:blip r:embed="rId3">
              <a:alphaModFix/>
            </a:blip>
            <a:srcRect b="22593" l="3975" r="0" t="71798"/>
            <a:stretch/>
          </p:blipFill>
          <p:spPr>
            <a:xfrm>
              <a:off x="1380825" y="4583226"/>
              <a:ext cx="6199625" cy="484074"/>
            </a:xfrm>
            <a:prstGeom prst="rect">
              <a:avLst/>
            </a:prstGeom>
            <a:noFill/>
            <a:ln>
              <a:noFill/>
            </a:ln>
            <a:effectLst>
              <a:outerShdw blurRad="57150" rotWithShape="0" algn="bl" dir="5400000" dist="19050">
                <a:srgbClr val="000000">
                  <a:alpha val="50000"/>
                </a:srgbClr>
              </a:outerShdw>
            </a:effectLst>
          </p:spPr>
        </p:pic>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894" name="Shape 3894"/>
        <p:cNvGrpSpPr/>
        <p:nvPr/>
      </p:nvGrpSpPr>
      <p:grpSpPr>
        <a:xfrm>
          <a:off x="0" y="0"/>
          <a:ext cx="0" cy="0"/>
          <a:chOff x="0" y="0"/>
          <a:chExt cx="0" cy="0"/>
        </a:xfrm>
      </p:grpSpPr>
      <p:sp>
        <p:nvSpPr>
          <p:cNvPr id="3895" name="Google Shape;3895;p92"/>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Direct Deposit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896" name="Google Shape;3896;p92"/>
          <p:cNvPicPr preferRelativeResize="0"/>
          <p:nvPr/>
        </p:nvPicPr>
        <p:blipFill rotWithShape="1">
          <a:blip r:embed="rId3">
            <a:alphaModFix/>
          </a:blip>
          <a:srcRect b="29360" l="24776" r="24771" t="19665"/>
          <a:stretch/>
        </p:blipFill>
        <p:spPr>
          <a:xfrm>
            <a:off x="1380825" y="1506150"/>
            <a:ext cx="6199627" cy="316129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900" name="Shape 3900"/>
        <p:cNvGrpSpPr/>
        <p:nvPr/>
      </p:nvGrpSpPr>
      <p:grpSpPr>
        <a:xfrm>
          <a:off x="0" y="0"/>
          <a:ext cx="0" cy="0"/>
          <a:chOff x="0" y="0"/>
          <a:chExt cx="0" cy="0"/>
        </a:xfrm>
      </p:grpSpPr>
      <p:sp>
        <p:nvSpPr>
          <p:cNvPr id="3901" name="Google Shape;3901;p93"/>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Direct Deposit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902" name="Google Shape;3902;p93"/>
          <p:cNvPicPr preferRelativeResize="0"/>
          <p:nvPr/>
        </p:nvPicPr>
        <p:blipFill rotWithShape="1">
          <a:blip r:embed="rId3">
            <a:alphaModFix/>
          </a:blip>
          <a:srcRect b="32075" l="24733" r="25298" t="21228"/>
          <a:stretch/>
        </p:blipFill>
        <p:spPr>
          <a:xfrm>
            <a:off x="1380825" y="1506150"/>
            <a:ext cx="6199627" cy="29241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6" name="Shape 3906"/>
        <p:cNvGrpSpPr/>
        <p:nvPr/>
      </p:nvGrpSpPr>
      <p:grpSpPr>
        <a:xfrm>
          <a:off x="0" y="0"/>
          <a:ext cx="0" cy="0"/>
          <a:chOff x="0" y="0"/>
          <a:chExt cx="0" cy="0"/>
        </a:xfrm>
      </p:grpSpPr>
      <p:pic>
        <p:nvPicPr>
          <p:cNvPr id="3907" name="Google Shape;3907;p94"/>
          <p:cNvPicPr preferRelativeResize="0"/>
          <p:nvPr/>
        </p:nvPicPr>
        <p:blipFill rotWithShape="1">
          <a:blip r:embed="rId3">
            <a:alphaModFix/>
          </a:blip>
          <a:srcRect b="0" l="35322" r="11410" t="0"/>
          <a:stretch/>
        </p:blipFill>
        <p:spPr>
          <a:xfrm>
            <a:off x="5033275" y="0"/>
            <a:ext cx="4110725" cy="5143501"/>
          </a:xfrm>
          <a:prstGeom prst="rect">
            <a:avLst/>
          </a:prstGeom>
          <a:noFill/>
          <a:ln>
            <a:noFill/>
          </a:ln>
        </p:spPr>
      </p:pic>
      <p:sp>
        <p:nvSpPr>
          <p:cNvPr id="3908" name="Google Shape;3908;p94"/>
          <p:cNvSpPr txBox="1"/>
          <p:nvPr/>
        </p:nvSpPr>
        <p:spPr>
          <a:xfrm>
            <a:off x="3810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3909" name="Google Shape;3909;p94"/>
          <p:cNvSpPr txBox="1"/>
          <p:nvPr>
            <p:ph type="ctrTitle"/>
          </p:nvPr>
        </p:nvSpPr>
        <p:spPr>
          <a:xfrm>
            <a:off x="311700" y="1674475"/>
            <a:ext cx="4260300" cy="1796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4000"/>
              <a:t>How to set up your </a:t>
            </a:r>
            <a:r>
              <a:rPr lang="en" sz="4000"/>
              <a:t>benefits </a:t>
            </a:r>
            <a:r>
              <a:rPr lang="en" sz="4000"/>
              <a:t>mobile app</a:t>
            </a:r>
            <a:endParaRPr sz="4000"/>
          </a:p>
        </p:txBody>
      </p:sp>
      <p:sp>
        <p:nvSpPr>
          <p:cNvPr id="3910" name="Google Shape;3910;p94"/>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911" name="Google Shape;3911;p94"/>
          <p:cNvPicPr preferRelativeResize="0"/>
          <p:nvPr/>
        </p:nvPicPr>
        <p:blipFill rotWithShape="1">
          <a:blip r:embed="rId4">
            <a:alphaModFix/>
          </a:blip>
          <a:srcRect b="0" l="27966" r="18734" t="0"/>
          <a:stretch/>
        </p:blipFill>
        <p:spPr>
          <a:xfrm>
            <a:off x="5033275" y="925"/>
            <a:ext cx="4110724" cy="5143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15" name="Shape 3915"/>
        <p:cNvGrpSpPr/>
        <p:nvPr/>
      </p:nvGrpSpPr>
      <p:grpSpPr>
        <a:xfrm>
          <a:off x="0" y="0"/>
          <a:ext cx="0" cy="0"/>
          <a:chOff x="0" y="0"/>
          <a:chExt cx="0" cy="0"/>
        </a:xfrm>
      </p:grpSpPr>
      <p:sp>
        <p:nvSpPr>
          <p:cNvPr id="3916" name="Google Shape;3916;p95"/>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7" name="Google Shape;3917;p95"/>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8" name="Google Shape;3918;p95"/>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set up your WEX benefits mobile app </a:t>
            </a:r>
            <a:endParaRPr>
              <a:latin typeface="Inter Medium"/>
              <a:ea typeface="Inter Medium"/>
              <a:cs typeface="Inter Medium"/>
              <a:sym typeface="Inter Medium"/>
            </a:endParaRPr>
          </a:p>
        </p:txBody>
      </p:sp>
      <p:sp>
        <p:nvSpPr>
          <p:cNvPr id="3919" name="Google Shape;3919;p95"/>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0" name="Google Shape;3920;p95"/>
          <p:cNvSpPr txBox="1"/>
          <p:nvPr>
            <p:ph idx="1" type="body"/>
          </p:nvPr>
        </p:nvSpPr>
        <p:spPr>
          <a:xfrm>
            <a:off x="887700" y="1795550"/>
            <a:ext cx="36843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Download the</a:t>
            </a:r>
            <a:r>
              <a:rPr lang="en"/>
              <a:t> </a:t>
            </a:r>
            <a:r>
              <a:rPr lang="en"/>
              <a:t>app from your phone’s online store </a:t>
            </a:r>
            <a:endParaRPr sz="1600"/>
          </a:p>
          <a:p>
            <a:pPr indent="0" lvl="0" marL="0" rtl="0" algn="l">
              <a:spcBef>
                <a:spcPts val="1200"/>
              </a:spcBef>
              <a:spcAft>
                <a:spcPts val="0"/>
              </a:spcAft>
              <a:buNone/>
            </a:pPr>
            <a:r>
              <a:t/>
            </a:r>
            <a:endParaRPr sz="1200">
              <a:solidFill>
                <a:schemeClr val="dk2"/>
              </a:solidFill>
            </a:endParaRPr>
          </a:p>
        </p:txBody>
      </p:sp>
      <p:pic>
        <p:nvPicPr>
          <p:cNvPr id="3921" name="Google Shape;3921;p95"/>
          <p:cNvPicPr preferRelativeResize="0"/>
          <p:nvPr/>
        </p:nvPicPr>
        <p:blipFill>
          <a:blip r:embed="rId3">
            <a:alphaModFix/>
          </a:blip>
          <a:stretch>
            <a:fillRect/>
          </a:stretch>
        </p:blipFill>
        <p:spPr>
          <a:xfrm>
            <a:off x="5903686" y="670950"/>
            <a:ext cx="2103120" cy="3801601"/>
          </a:xfrm>
          <a:prstGeom prst="rect">
            <a:avLst/>
          </a:prstGeom>
          <a:noFill/>
          <a:ln>
            <a:noFill/>
          </a:ln>
        </p:spPr>
      </p:pic>
      <p:grpSp>
        <p:nvGrpSpPr>
          <p:cNvPr id="3922" name="Google Shape;3922;p95"/>
          <p:cNvGrpSpPr/>
          <p:nvPr/>
        </p:nvGrpSpPr>
        <p:grpSpPr>
          <a:xfrm>
            <a:off x="440950" y="1795550"/>
            <a:ext cx="408600" cy="386400"/>
            <a:chOff x="461250" y="3326550"/>
            <a:chExt cx="408600" cy="386400"/>
          </a:xfrm>
        </p:grpSpPr>
        <p:sp>
          <p:nvSpPr>
            <p:cNvPr id="3923" name="Google Shape;3923;p95"/>
            <p:cNvSpPr/>
            <p:nvPr/>
          </p:nvSpPr>
          <p:spPr>
            <a:xfrm>
              <a:off x="480900" y="3343650"/>
              <a:ext cx="369300" cy="369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4" name="Google Shape;3924;p95"/>
            <p:cNvSpPr txBox="1"/>
            <p:nvPr/>
          </p:nvSpPr>
          <p:spPr>
            <a:xfrm>
              <a:off x="461250" y="3326550"/>
              <a:ext cx="4086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a:t>
              </a:r>
              <a:endParaRPr b="1" sz="1600">
                <a:solidFill>
                  <a:schemeClr val="lt1"/>
                </a:solidFill>
                <a:latin typeface="Inter"/>
                <a:ea typeface="Inter"/>
                <a:cs typeface="Inter"/>
                <a:sym typeface="Inter"/>
              </a:endParaRPr>
            </a:p>
          </p:txBody>
        </p:sp>
      </p:grpSp>
      <p:pic>
        <p:nvPicPr>
          <p:cNvPr id="3925" name="Google Shape;3925;p95"/>
          <p:cNvPicPr preferRelativeResize="0"/>
          <p:nvPr/>
        </p:nvPicPr>
        <p:blipFill rotWithShape="1">
          <a:blip r:embed="rId4">
            <a:alphaModFix/>
          </a:blip>
          <a:srcRect b="1684" l="3007" r="3016" t="42901"/>
          <a:stretch/>
        </p:blipFill>
        <p:spPr>
          <a:xfrm>
            <a:off x="5894538" y="2408450"/>
            <a:ext cx="2121408" cy="210652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29" name="Shape 3929"/>
        <p:cNvGrpSpPr/>
        <p:nvPr/>
      </p:nvGrpSpPr>
      <p:grpSpPr>
        <a:xfrm>
          <a:off x="0" y="0"/>
          <a:ext cx="0" cy="0"/>
          <a:chOff x="0" y="0"/>
          <a:chExt cx="0" cy="0"/>
        </a:xfrm>
      </p:grpSpPr>
      <p:sp>
        <p:nvSpPr>
          <p:cNvPr id="3930" name="Google Shape;3930;p96"/>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1" name="Google Shape;3931;p96"/>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2" name="Google Shape;3932;p96"/>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3" name="Google Shape;3933;p96"/>
          <p:cNvSpPr txBox="1"/>
          <p:nvPr/>
        </p:nvSpPr>
        <p:spPr>
          <a:xfrm>
            <a:off x="334000" y="350587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sp>
        <p:nvSpPr>
          <p:cNvPr id="3934" name="Google Shape;3934;p96"/>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35" name="Google Shape;3935;p96"/>
          <p:cNvPicPr preferRelativeResize="0"/>
          <p:nvPr/>
        </p:nvPicPr>
        <p:blipFill>
          <a:blip r:embed="rId3">
            <a:alphaModFix/>
          </a:blip>
          <a:stretch>
            <a:fillRect/>
          </a:stretch>
        </p:blipFill>
        <p:spPr>
          <a:xfrm>
            <a:off x="5903686" y="670950"/>
            <a:ext cx="2103120" cy="3801601"/>
          </a:xfrm>
          <a:prstGeom prst="rect">
            <a:avLst/>
          </a:prstGeom>
          <a:noFill/>
          <a:ln>
            <a:noFill/>
          </a:ln>
        </p:spPr>
      </p:pic>
      <p:sp>
        <p:nvSpPr>
          <p:cNvPr id="3936" name="Google Shape;3936;p96"/>
          <p:cNvSpPr/>
          <p:nvPr/>
        </p:nvSpPr>
        <p:spPr>
          <a:xfrm>
            <a:off x="7732300" y="40669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7" name="Google Shape;3937;p96"/>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set up your WEX benefits mobile app </a:t>
            </a:r>
            <a:endParaRPr>
              <a:latin typeface="Inter Medium"/>
              <a:ea typeface="Inter Medium"/>
              <a:cs typeface="Inter Medium"/>
              <a:sym typeface="Inter Medium"/>
            </a:endParaRPr>
          </a:p>
        </p:txBody>
      </p:sp>
      <p:sp>
        <p:nvSpPr>
          <p:cNvPr id="3938" name="Google Shape;3938;p96"/>
          <p:cNvSpPr txBox="1"/>
          <p:nvPr>
            <p:ph idx="1" type="body"/>
          </p:nvPr>
        </p:nvSpPr>
        <p:spPr>
          <a:xfrm>
            <a:off x="887700" y="1795550"/>
            <a:ext cx="3684300" cy="11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Select “New User? Find your account” </a:t>
            </a:r>
            <a:endParaRPr sz="1600"/>
          </a:p>
          <a:p>
            <a:pPr indent="0" lvl="0" marL="0" rtl="0" algn="l">
              <a:spcBef>
                <a:spcPts val="1200"/>
              </a:spcBef>
              <a:spcAft>
                <a:spcPts val="0"/>
              </a:spcAft>
              <a:buNone/>
            </a:pPr>
            <a:r>
              <a:t/>
            </a:r>
            <a:endParaRPr sz="1200">
              <a:solidFill>
                <a:schemeClr val="dk2"/>
              </a:solidFill>
            </a:endParaRPr>
          </a:p>
        </p:txBody>
      </p:sp>
      <p:grpSp>
        <p:nvGrpSpPr>
          <p:cNvPr id="3939" name="Google Shape;3939;p96"/>
          <p:cNvGrpSpPr/>
          <p:nvPr/>
        </p:nvGrpSpPr>
        <p:grpSpPr>
          <a:xfrm>
            <a:off x="440950" y="1795550"/>
            <a:ext cx="408600" cy="386400"/>
            <a:chOff x="461250" y="3326550"/>
            <a:chExt cx="408600" cy="386400"/>
          </a:xfrm>
        </p:grpSpPr>
        <p:sp>
          <p:nvSpPr>
            <p:cNvPr id="3940" name="Google Shape;3940;p96"/>
            <p:cNvSpPr/>
            <p:nvPr/>
          </p:nvSpPr>
          <p:spPr>
            <a:xfrm>
              <a:off x="480900" y="3343650"/>
              <a:ext cx="369300" cy="369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1" name="Google Shape;3941;p96"/>
            <p:cNvSpPr txBox="1"/>
            <p:nvPr/>
          </p:nvSpPr>
          <p:spPr>
            <a:xfrm>
              <a:off x="461250" y="3326550"/>
              <a:ext cx="4086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2</a:t>
              </a:r>
              <a:endParaRPr b="1" sz="1600">
                <a:solidFill>
                  <a:schemeClr val="lt1"/>
                </a:solidFill>
                <a:latin typeface="Inter"/>
                <a:ea typeface="Inter"/>
                <a:cs typeface="Inter"/>
                <a:sym typeface="Inter"/>
              </a:endParaRPr>
            </a:p>
          </p:txBody>
        </p:sp>
      </p:grpSp>
      <p:sp>
        <p:nvSpPr>
          <p:cNvPr id="3942" name="Google Shape;3942;p96"/>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Must have an email address on file</a:t>
            </a:r>
            <a:endParaRPr sz="1200">
              <a:solidFill>
                <a:schemeClr val="dk1"/>
              </a:solidFill>
              <a:latin typeface="Inter"/>
              <a:ea typeface="Inter"/>
              <a:cs typeface="Inter"/>
              <a:sym typeface="Inte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46" name="Shape 3946"/>
        <p:cNvGrpSpPr/>
        <p:nvPr/>
      </p:nvGrpSpPr>
      <p:grpSpPr>
        <a:xfrm>
          <a:off x="0" y="0"/>
          <a:ext cx="0" cy="0"/>
          <a:chOff x="0" y="0"/>
          <a:chExt cx="0" cy="0"/>
        </a:xfrm>
      </p:grpSpPr>
      <p:sp>
        <p:nvSpPr>
          <p:cNvPr id="3947" name="Google Shape;3947;p97"/>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8" name="Google Shape;3948;p97"/>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9" name="Google Shape;3949;p97"/>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50" name="Google Shape;3950;p97"/>
          <p:cNvPicPr preferRelativeResize="0"/>
          <p:nvPr/>
        </p:nvPicPr>
        <p:blipFill rotWithShape="1">
          <a:blip r:embed="rId3">
            <a:alphaModFix/>
          </a:blip>
          <a:srcRect b="14821" l="3442" r="4007" t="22822"/>
          <a:stretch/>
        </p:blipFill>
        <p:spPr>
          <a:xfrm>
            <a:off x="5889538" y="879663"/>
            <a:ext cx="2131426" cy="3384177"/>
          </a:xfrm>
          <a:prstGeom prst="rect">
            <a:avLst/>
          </a:prstGeom>
          <a:noFill/>
          <a:ln>
            <a:noFill/>
          </a:ln>
        </p:spPr>
      </p:pic>
      <p:sp>
        <p:nvSpPr>
          <p:cNvPr id="3951" name="Google Shape;3951;p97"/>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set up your WEX benefits mobile app </a:t>
            </a:r>
            <a:endParaRPr>
              <a:latin typeface="Inter Medium"/>
              <a:ea typeface="Inter Medium"/>
              <a:cs typeface="Inter Medium"/>
              <a:sym typeface="Inter Medium"/>
            </a:endParaRPr>
          </a:p>
        </p:txBody>
      </p:sp>
      <p:sp>
        <p:nvSpPr>
          <p:cNvPr id="3952" name="Google Shape;3952;p97"/>
          <p:cNvSpPr txBox="1"/>
          <p:nvPr>
            <p:ph idx="1" type="body"/>
          </p:nvPr>
        </p:nvSpPr>
        <p:spPr>
          <a:xfrm>
            <a:off x="887700" y="1795550"/>
            <a:ext cx="36843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Complete required fields</a:t>
            </a:r>
            <a:endParaRPr sz="1600"/>
          </a:p>
          <a:p>
            <a:pPr indent="0" lvl="0" marL="0" rtl="0" algn="l">
              <a:spcBef>
                <a:spcPts val="1200"/>
              </a:spcBef>
              <a:spcAft>
                <a:spcPts val="0"/>
              </a:spcAft>
              <a:buNone/>
            </a:pPr>
            <a:r>
              <a:t/>
            </a:r>
            <a:endParaRPr sz="1200">
              <a:solidFill>
                <a:schemeClr val="dk2"/>
              </a:solidFill>
            </a:endParaRPr>
          </a:p>
        </p:txBody>
      </p:sp>
      <p:sp>
        <p:nvSpPr>
          <p:cNvPr id="3953" name="Google Shape;3953;p97"/>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grpSp>
        <p:nvGrpSpPr>
          <p:cNvPr id="3954" name="Google Shape;3954;p97"/>
          <p:cNvGrpSpPr/>
          <p:nvPr/>
        </p:nvGrpSpPr>
        <p:grpSpPr>
          <a:xfrm>
            <a:off x="440950" y="1795550"/>
            <a:ext cx="408600" cy="386400"/>
            <a:chOff x="461250" y="3326550"/>
            <a:chExt cx="408600" cy="386400"/>
          </a:xfrm>
        </p:grpSpPr>
        <p:sp>
          <p:nvSpPr>
            <p:cNvPr id="3955" name="Google Shape;3955;p97"/>
            <p:cNvSpPr/>
            <p:nvPr/>
          </p:nvSpPr>
          <p:spPr>
            <a:xfrm>
              <a:off x="480900" y="3343650"/>
              <a:ext cx="369300" cy="369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6" name="Google Shape;3956;p97"/>
            <p:cNvSpPr txBox="1"/>
            <p:nvPr/>
          </p:nvSpPr>
          <p:spPr>
            <a:xfrm>
              <a:off x="461250" y="3326550"/>
              <a:ext cx="4086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3</a:t>
              </a:r>
              <a:endParaRPr b="1" sz="1600">
                <a:solidFill>
                  <a:schemeClr val="lt1"/>
                </a:solidFill>
                <a:latin typeface="Inter"/>
                <a:ea typeface="Inter"/>
                <a:cs typeface="Inter"/>
                <a:sym typeface="Inte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472" name="Shape 3472"/>
        <p:cNvGrpSpPr/>
        <p:nvPr/>
      </p:nvGrpSpPr>
      <p:grpSpPr>
        <a:xfrm>
          <a:off x="0" y="0"/>
          <a:ext cx="0" cy="0"/>
          <a:chOff x="0" y="0"/>
          <a:chExt cx="0" cy="0"/>
        </a:xfrm>
      </p:grpSpPr>
      <p:sp>
        <p:nvSpPr>
          <p:cNvPr id="3473" name="Google Shape;3473;p53"/>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474" name="Google Shape;3474;p53"/>
          <p:cNvPicPr preferRelativeResize="0"/>
          <p:nvPr/>
        </p:nvPicPr>
        <p:blipFill>
          <a:blip r:embed="rId3">
            <a:alphaModFix/>
          </a:blip>
          <a:stretch>
            <a:fillRect/>
          </a:stretch>
        </p:blipFill>
        <p:spPr>
          <a:xfrm>
            <a:off x="1161913" y="1174200"/>
            <a:ext cx="6826483" cy="3445241"/>
          </a:xfrm>
          <a:prstGeom prst="rect">
            <a:avLst/>
          </a:prstGeom>
          <a:noFill/>
          <a:ln>
            <a:noFill/>
          </a:ln>
          <a:effectLst>
            <a:outerShdw blurRad="57150" rotWithShape="0" algn="bl" dir="5400000" dist="19050">
              <a:srgbClr val="000000">
                <a:alpha val="50000"/>
              </a:srgbClr>
            </a:outerShdw>
          </a:effectLst>
        </p:spPr>
      </p:pic>
      <p:sp>
        <p:nvSpPr>
          <p:cNvPr id="3475" name="Google Shape;3475;p53"/>
          <p:cNvSpPr/>
          <p:nvPr/>
        </p:nvSpPr>
        <p:spPr>
          <a:xfrm rot="59800">
            <a:off x="6730563" y="1129136"/>
            <a:ext cx="931341" cy="445568"/>
          </a:xfrm>
          <a:prstGeom prst="leftArrow">
            <a:avLst>
              <a:gd fmla="val 50000" name="adj1"/>
              <a:gd fmla="val 50000" name="adj2"/>
            </a:avLst>
          </a:prstGeom>
          <a:solidFill>
            <a:srgbClr val="00C7B1"/>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60" name="Shape 3960"/>
        <p:cNvGrpSpPr/>
        <p:nvPr/>
      </p:nvGrpSpPr>
      <p:grpSpPr>
        <a:xfrm>
          <a:off x="0" y="0"/>
          <a:ext cx="0" cy="0"/>
          <a:chOff x="0" y="0"/>
          <a:chExt cx="0" cy="0"/>
        </a:xfrm>
      </p:grpSpPr>
      <p:sp>
        <p:nvSpPr>
          <p:cNvPr id="3961" name="Google Shape;3961;p98"/>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2" name="Google Shape;3962;p98"/>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3" name="Google Shape;3963;p98"/>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4" name="Google Shape;3964;p98"/>
          <p:cNvSpPr txBox="1"/>
          <p:nvPr/>
        </p:nvSpPr>
        <p:spPr>
          <a:xfrm>
            <a:off x="311700" y="369767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pic>
        <p:nvPicPr>
          <p:cNvPr id="3965" name="Google Shape;3965;p98"/>
          <p:cNvPicPr preferRelativeResize="0"/>
          <p:nvPr/>
        </p:nvPicPr>
        <p:blipFill rotWithShape="1">
          <a:blip r:embed="rId3">
            <a:alphaModFix/>
          </a:blip>
          <a:srcRect b="18756" l="0" r="0" t="12211"/>
          <a:stretch/>
        </p:blipFill>
        <p:spPr>
          <a:xfrm>
            <a:off x="5803700" y="775150"/>
            <a:ext cx="2303101" cy="3384138"/>
          </a:xfrm>
          <a:prstGeom prst="rect">
            <a:avLst/>
          </a:prstGeom>
          <a:noFill/>
          <a:ln>
            <a:noFill/>
          </a:ln>
        </p:spPr>
      </p:pic>
      <p:sp>
        <p:nvSpPr>
          <p:cNvPr id="3966" name="Google Shape;3966;p98"/>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set up your WEX benefits mobile app </a:t>
            </a:r>
            <a:endParaRPr>
              <a:latin typeface="Inter Medium"/>
              <a:ea typeface="Inter Medium"/>
              <a:cs typeface="Inter Medium"/>
              <a:sym typeface="Inter Medium"/>
            </a:endParaRPr>
          </a:p>
        </p:txBody>
      </p:sp>
      <p:sp>
        <p:nvSpPr>
          <p:cNvPr id="3967" name="Google Shape;3967;p98"/>
          <p:cNvSpPr txBox="1"/>
          <p:nvPr>
            <p:ph idx="1" type="body"/>
          </p:nvPr>
        </p:nvSpPr>
        <p:spPr>
          <a:xfrm>
            <a:off x="887700" y="1795550"/>
            <a:ext cx="36843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Enter the temporary password in the required field </a:t>
            </a:r>
            <a:endParaRPr sz="1600"/>
          </a:p>
          <a:p>
            <a:pPr indent="0" lvl="0" marL="0" rtl="0" algn="l">
              <a:spcBef>
                <a:spcPts val="1200"/>
              </a:spcBef>
              <a:spcAft>
                <a:spcPts val="0"/>
              </a:spcAft>
              <a:buNone/>
            </a:pPr>
            <a:r>
              <a:t/>
            </a:r>
            <a:endParaRPr sz="1200">
              <a:solidFill>
                <a:schemeClr val="dk2"/>
              </a:solidFill>
            </a:endParaRPr>
          </a:p>
        </p:txBody>
      </p:sp>
      <p:sp>
        <p:nvSpPr>
          <p:cNvPr id="3968" name="Google Shape;3968;p98"/>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grpSp>
        <p:nvGrpSpPr>
          <p:cNvPr id="3969" name="Google Shape;3969;p98"/>
          <p:cNvGrpSpPr/>
          <p:nvPr/>
        </p:nvGrpSpPr>
        <p:grpSpPr>
          <a:xfrm>
            <a:off x="440950" y="1795550"/>
            <a:ext cx="408600" cy="386400"/>
            <a:chOff x="461250" y="3326550"/>
            <a:chExt cx="408600" cy="386400"/>
          </a:xfrm>
        </p:grpSpPr>
        <p:sp>
          <p:nvSpPr>
            <p:cNvPr id="3970" name="Google Shape;3970;p98"/>
            <p:cNvSpPr/>
            <p:nvPr/>
          </p:nvSpPr>
          <p:spPr>
            <a:xfrm>
              <a:off x="480900" y="3343650"/>
              <a:ext cx="369300" cy="369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1" name="Google Shape;3971;p98"/>
            <p:cNvSpPr txBox="1"/>
            <p:nvPr/>
          </p:nvSpPr>
          <p:spPr>
            <a:xfrm>
              <a:off x="461250" y="3326550"/>
              <a:ext cx="4086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4</a:t>
              </a:r>
              <a:endParaRPr b="1" sz="1600">
                <a:solidFill>
                  <a:schemeClr val="lt1"/>
                </a:solidFill>
                <a:latin typeface="Inter"/>
                <a:ea typeface="Inter"/>
                <a:cs typeface="Inter"/>
                <a:sym typeface="Inter"/>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75" name="Shape 3975"/>
        <p:cNvGrpSpPr/>
        <p:nvPr/>
      </p:nvGrpSpPr>
      <p:grpSpPr>
        <a:xfrm>
          <a:off x="0" y="0"/>
          <a:ext cx="0" cy="0"/>
          <a:chOff x="0" y="0"/>
          <a:chExt cx="0" cy="0"/>
        </a:xfrm>
      </p:grpSpPr>
      <p:sp>
        <p:nvSpPr>
          <p:cNvPr id="3976" name="Google Shape;3976;p99"/>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7" name="Google Shape;3977;p99"/>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8" name="Google Shape;3978;p99"/>
          <p:cNvSpPr txBox="1"/>
          <p:nvPr>
            <p:ph idx="1" type="body"/>
          </p:nvPr>
        </p:nvSpPr>
        <p:spPr>
          <a:xfrm>
            <a:off x="849550" y="2971150"/>
            <a:ext cx="40290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600"/>
          </a:p>
          <a:p>
            <a:pPr indent="0" lvl="0" marL="0" rtl="0" algn="l">
              <a:spcBef>
                <a:spcPts val="1200"/>
              </a:spcBef>
              <a:spcAft>
                <a:spcPts val="0"/>
              </a:spcAft>
              <a:buNone/>
            </a:pPr>
            <a:r>
              <a:t/>
            </a:r>
            <a:endParaRPr sz="1200">
              <a:solidFill>
                <a:schemeClr val="dk2"/>
              </a:solidFill>
            </a:endParaRPr>
          </a:p>
        </p:txBody>
      </p:sp>
      <p:sp>
        <p:nvSpPr>
          <p:cNvPr id="3979" name="Google Shape;3979;p99"/>
          <p:cNvSpPr txBox="1"/>
          <p:nvPr/>
        </p:nvSpPr>
        <p:spPr>
          <a:xfrm>
            <a:off x="311700" y="369767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sp>
        <p:nvSpPr>
          <p:cNvPr id="3980" name="Google Shape;3980;p99"/>
          <p:cNvSpPr/>
          <p:nvPr/>
        </p:nvSpPr>
        <p:spPr>
          <a:xfrm>
            <a:off x="5809775" y="521208"/>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81" name="Google Shape;3981;p99"/>
          <p:cNvGrpSpPr/>
          <p:nvPr/>
        </p:nvGrpSpPr>
        <p:grpSpPr>
          <a:xfrm>
            <a:off x="5916600" y="900449"/>
            <a:ext cx="2129851" cy="3641501"/>
            <a:chOff x="5803694" y="871320"/>
            <a:chExt cx="2188053" cy="3707117"/>
          </a:xfrm>
        </p:grpSpPr>
        <p:pic>
          <p:nvPicPr>
            <p:cNvPr id="3982" name="Google Shape;3982;p99"/>
            <p:cNvPicPr preferRelativeResize="0"/>
            <p:nvPr/>
          </p:nvPicPr>
          <p:blipFill rotWithShape="1">
            <a:blip r:embed="rId3">
              <a:alphaModFix/>
            </a:blip>
            <a:srcRect b="58718" l="0" r="4997" t="26180"/>
            <a:stretch/>
          </p:blipFill>
          <p:spPr>
            <a:xfrm>
              <a:off x="5803694" y="1119666"/>
              <a:ext cx="2188053" cy="1070168"/>
            </a:xfrm>
            <a:prstGeom prst="rect">
              <a:avLst/>
            </a:prstGeom>
            <a:noFill/>
            <a:ln>
              <a:noFill/>
            </a:ln>
          </p:spPr>
        </p:pic>
        <p:pic>
          <p:nvPicPr>
            <p:cNvPr id="3983" name="Google Shape;3983;p99"/>
            <p:cNvPicPr preferRelativeResize="0"/>
            <p:nvPr/>
          </p:nvPicPr>
          <p:blipFill rotWithShape="1">
            <a:blip r:embed="rId3">
              <a:alphaModFix/>
            </a:blip>
            <a:srcRect b="48645" l="0" r="4997" t="43856"/>
            <a:stretch/>
          </p:blipFill>
          <p:spPr>
            <a:xfrm>
              <a:off x="5803694" y="2229841"/>
              <a:ext cx="2188053" cy="531408"/>
            </a:xfrm>
            <a:prstGeom prst="rect">
              <a:avLst/>
            </a:prstGeom>
            <a:noFill/>
            <a:ln>
              <a:noFill/>
            </a:ln>
          </p:spPr>
        </p:pic>
        <p:pic>
          <p:nvPicPr>
            <p:cNvPr id="3984" name="Google Shape;3984;p99"/>
            <p:cNvPicPr preferRelativeResize="0"/>
            <p:nvPr/>
          </p:nvPicPr>
          <p:blipFill rotWithShape="1">
            <a:blip r:embed="rId3">
              <a:alphaModFix/>
            </a:blip>
            <a:srcRect b="38841" l="0" r="4997" t="53660"/>
            <a:stretch/>
          </p:blipFill>
          <p:spPr>
            <a:xfrm>
              <a:off x="5803694" y="2767915"/>
              <a:ext cx="2188053" cy="531408"/>
            </a:xfrm>
            <a:prstGeom prst="rect">
              <a:avLst/>
            </a:prstGeom>
            <a:noFill/>
            <a:ln>
              <a:noFill/>
            </a:ln>
          </p:spPr>
        </p:pic>
        <p:pic>
          <p:nvPicPr>
            <p:cNvPr id="3985" name="Google Shape;3985;p99"/>
            <p:cNvPicPr preferRelativeResize="0"/>
            <p:nvPr/>
          </p:nvPicPr>
          <p:blipFill rotWithShape="1">
            <a:blip r:embed="rId3">
              <a:alphaModFix/>
            </a:blip>
            <a:srcRect b="29249" l="0" r="4997" t="63252"/>
            <a:stretch/>
          </p:blipFill>
          <p:spPr>
            <a:xfrm>
              <a:off x="5803694" y="3305989"/>
              <a:ext cx="2188053" cy="531408"/>
            </a:xfrm>
            <a:prstGeom prst="rect">
              <a:avLst/>
            </a:prstGeom>
            <a:noFill/>
            <a:ln>
              <a:noFill/>
            </a:ln>
          </p:spPr>
        </p:pic>
        <p:pic>
          <p:nvPicPr>
            <p:cNvPr id="3986" name="Google Shape;3986;p99"/>
            <p:cNvPicPr preferRelativeResize="0"/>
            <p:nvPr/>
          </p:nvPicPr>
          <p:blipFill rotWithShape="1">
            <a:blip r:embed="rId3">
              <a:alphaModFix/>
            </a:blip>
            <a:srcRect b="19531" l="0" r="4997" t="73353"/>
            <a:stretch/>
          </p:blipFill>
          <p:spPr>
            <a:xfrm>
              <a:off x="5803694" y="3844063"/>
              <a:ext cx="2188053" cy="504274"/>
            </a:xfrm>
            <a:prstGeom prst="rect">
              <a:avLst/>
            </a:prstGeom>
            <a:noFill/>
            <a:ln>
              <a:noFill/>
            </a:ln>
          </p:spPr>
        </p:pic>
        <p:pic>
          <p:nvPicPr>
            <p:cNvPr id="3987" name="Google Shape;3987;p99"/>
            <p:cNvPicPr preferRelativeResize="0"/>
            <p:nvPr/>
          </p:nvPicPr>
          <p:blipFill rotWithShape="1">
            <a:blip r:embed="rId3">
              <a:alphaModFix/>
            </a:blip>
            <a:srcRect b="67467" l="0" r="0" t="19635"/>
            <a:stretch/>
          </p:blipFill>
          <p:spPr>
            <a:xfrm>
              <a:off x="5803695" y="871320"/>
              <a:ext cx="2050442" cy="813773"/>
            </a:xfrm>
            <a:prstGeom prst="rect">
              <a:avLst/>
            </a:prstGeom>
            <a:noFill/>
            <a:ln>
              <a:noFill/>
            </a:ln>
          </p:spPr>
        </p:pic>
        <p:pic>
          <p:nvPicPr>
            <p:cNvPr id="3988" name="Google Shape;3988;p99"/>
            <p:cNvPicPr preferRelativeResize="0"/>
            <p:nvPr/>
          </p:nvPicPr>
          <p:blipFill rotWithShape="1">
            <a:blip r:embed="rId3">
              <a:alphaModFix/>
            </a:blip>
            <a:srcRect b="11437" l="76796" r="8981" t="84633"/>
            <a:stretch/>
          </p:blipFill>
          <p:spPr>
            <a:xfrm>
              <a:off x="7539389" y="4299958"/>
              <a:ext cx="314747" cy="278480"/>
            </a:xfrm>
            <a:prstGeom prst="rect">
              <a:avLst/>
            </a:prstGeom>
            <a:noFill/>
            <a:ln>
              <a:noFill/>
            </a:ln>
          </p:spPr>
        </p:pic>
      </p:grpSp>
      <p:pic>
        <p:nvPicPr>
          <p:cNvPr id="3989" name="Google Shape;3989;p99"/>
          <p:cNvPicPr preferRelativeResize="0"/>
          <p:nvPr/>
        </p:nvPicPr>
        <p:blipFill rotWithShape="1">
          <a:blip r:embed="rId3">
            <a:alphaModFix/>
          </a:blip>
          <a:srcRect b="82941" l="2200" r="51867" t="14889"/>
          <a:stretch/>
        </p:blipFill>
        <p:spPr>
          <a:xfrm>
            <a:off x="6004198" y="708236"/>
            <a:ext cx="1057875" cy="153725"/>
          </a:xfrm>
          <a:prstGeom prst="rect">
            <a:avLst/>
          </a:prstGeom>
          <a:noFill/>
          <a:ln>
            <a:noFill/>
          </a:ln>
        </p:spPr>
      </p:pic>
      <p:sp>
        <p:nvSpPr>
          <p:cNvPr id="3990" name="Google Shape;3990;p99"/>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set up your WEX benefits mobile app </a:t>
            </a:r>
            <a:endParaRPr>
              <a:latin typeface="Inter Medium"/>
              <a:ea typeface="Inter Medium"/>
              <a:cs typeface="Inter Medium"/>
              <a:sym typeface="Inter Medium"/>
            </a:endParaRPr>
          </a:p>
        </p:txBody>
      </p:sp>
      <p:sp>
        <p:nvSpPr>
          <p:cNvPr id="3991" name="Google Shape;3991;p99"/>
          <p:cNvSpPr txBox="1"/>
          <p:nvPr>
            <p:ph idx="1" type="body"/>
          </p:nvPr>
        </p:nvSpPr>
        <p:spPr>
          <a:xfrm>
            <a:off x="887700" y="1795550"/>
            <a:ext cx="36843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Set up security questions in the required fields</a:t>
            </a:r>
            <a:endParaRPr sz="1600"/>
          </a:p>
          <a:p>
            <a:pPr indent="0" lvl="0" marL="0" rtl="0" algn="l">
              <a:spcBef>
                <a:spcPts val="1200"/>
              </a:spcBef>
              <a:spcAft>
                <a:spcPts val="0"/>
              </a:spcAft>
              <a:buNone/>
            </a:pPr>
            <a:r>
              <a:t/>
            </a:r>
            <a:endParaRPr sz="1200">
              <a:solidFill>
                <a:schemeClr val="dk2"/>
              </a:solidFill>
            </a:endParaRPr>
          </a:p>
        </p:txBody>
      </p:sp>
      <p:sp>
        <p:nvSpPr>
          <p:cNvPr id="3992" name="Google Shape;3992;p99"/>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grpSp>
        <p:nvGrpSpPr>
          <p:cNvPr id="3993" name="Google Shape;3993;p99"/>
          <p:cNvGrpSpPr/>
          <p:nvPr/>
        </p:nvGrpSpPr>
        <p:grpSpPr>
          <a:xfrm>
            <a:off x="440950" y="1795550"/>
            <a:ext cx="408600" cy="386400"/>
            <a:chOff x="461250" y="3326550"/>
            <a:chExt cx="408600" cy="386400"/>
          </a:xfrm>
        </p:grpSpPr>
        <p:sp>
          <p:nvSpPr>
            <p:cNvPr id="3994" name="Google Shape;3994;p99"/>
            <p:cNvSpPr/>
            <p:nvPr/>
          </p:nvSpPr>
          <p:spPr>
            <a:xfrm>
              <a:off x="480900" y="3343650"/>
              <a:ext cx="369300" cy="369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5" name="Google Shape;3995;p99"/>
            <p:cNvSpPr txBox="1"/>
            <p:nvPr/>
          </p:nvSpPr>
          <p:spPr>
            <a:xfrm>
              <a:off x="461250" y="3326550"/>
              <a:ext cx="4086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5</a:t>
              </a:r>
              <a:endParaRPr b="1" sz="1600">
                <a:solidFill>
                  <a:schemeClr val="lt1"/>
                </a:solidFill>
                <a:latin typeface="Inter"/>
                <a:ea typeface="Inter"/>
                <a:cs typeface="Inter"/>
                <a:sym typeface="Inter"/>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99" name="Shape 3999"/>
        <p:cNvGrpSpPr/>
        <p:nvPr/>
      </p:nvGrpSpPr>
      <p:grpSpPr>
        <a:xfrm>
          <a:off x="0" y="0"/>
          <a:ext cx="0" cy="0"/>
          <a:chOff x="0" y="0"/>
          <a:chExt cx="0" cy="0"/>
        </a:xfrm>
      </p:grpSpPr>
      <p:sp>
        <p:nvSpPr>
          <p:cNvPr id="4000" name="Google Shape;4000;p100"/>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1" name="Google Shape;4001;p100"/>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2" name="Google Shape;4002;p100"/>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03" name="Google Shape;4003;p100"/>
          <p:cNvPicPr preferRelativeResize="0"/>
          <p:nvPr/>
        </p:nvPicPr>
        <p:blipFill rotWithShape="1">
          <a:blip r:embed="rId3">
            <a:alphaModFix/>
          </a:blip>
          <a:srcRect b="6908" l="0" r="0" t="18319"/>
          <a:stretch/>
        </p:blipFill>
        <p:spPr>
          <a:xfrm>
            <a:off x="5835112" y="896937"/>
            <a:ext cx="2240280" cy="3291840"/>
          </a:xfrm>
          <a:prstGeom prst="rect">
            <a:avLst/>
          </a:prstGeom>
          <a:noFill/>
          <a:ln>
            <a:noFill/>
          </a:ln>
        </p:spPr>
      </p:pic>
      <p:sp>
        <p:nvSpPr>
          <p:cNvPr id="4004" name="Google Shape;4004;p100"/>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set up your WEX benefits mobile app </a:t>
            </a:r>
            <a:endParaRPr>
              <a:latin typeface="Inter Medium"/>
              <a:ea typeface="Inter Medium"/>
              <a:cs typeface="Inter Medium"/>
              <a:sym typeface="Inter Medium"/>
            </a:endParaRPr>
          </a:p>
        </p:txBody>
      </p:sp>
      <p:sp>
        <p:nvSpPr>
          <p:cNvPr id="4005" name="Google Shape;4005;p100"/>
          <p:cNvSpPr txBox="1"/>
          <p:nvPr>
            <p:ph idx="1" type="body"/>
          </p:nvPr>
        </p:nvSpPr>
        <p:spPr>
          <a:xfrm>
            <a:off x="887700" y="1795550"/>
            <a:ext cx="36843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Enter desired username and password in the required fields</a:t>
            </a:r>
            <a:endParaRPr sz="1600"/>
          </a:p>
          <a:p>
            <a:pPr indent="0" lvl="0" marL="0" rtl="0" algn="l">
              <a:spcBef>
                <a:spcPts val="1200"/>
              </a:spcBef>
              <a:spcAft>
                <a:spcPts val="0"/>
              </a:spcAft>
              <a:buNone/>
            </a:pPr>
            <a:r>
              <a:t/>
            </a:r>
            <a:endParaRPr sz="1200">
              <a:solidFill>
                <a:schemeClr val="dk2"/>
              </a:solidFill>
            </a:endParaRPr>
          </a:p>
        </p:txBody>
      </p:sp>
      <p:sp>
        <p:nvSpPr>
          <p:cNvPr id="4006" name="Google Shape;4006;p100"/>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grpSp>
        <p:nvGrpSpPr>
          <p:cNvPr id="4007" name="Google Shape;4007;p100"/>
          <p:cNvGrpSpPr/>
          <p:nvPr/>
        </p:nvGrpSpPr>
        <p:grpSpPr>
          <a:xfrm>
            <a:off x="440950" y="1795550"/>
            <a:ext cx="408600" cy="386400"/>
            <a:chOff x="461250" y="3326550"/>
            <a:chExt cx="408600" cy="386400"/>
          </a:xfrm>
        </p:grpSpPr>
        <p:sp>
          <p:nvSpPr>
            <p:cNvPr id="4008" name="Google Shape;4008;p100"/>
            <p:cNvSpPr/>
            <p:nvPr/>
          </p:nvSpPr>
          <p:spPr>
            <a:xfrm>
              <a:off x="480900" y="3343650"/>
              <a:ext cx="369300" cy="369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9" name="Google Shape;4009;p100"/>
            <p:cNvSpPr txBox="1"/>
            <p:nvPr/>
          </p:nvSpPr>
          <p:spPr>
            <a:xfrm>
              <a:off x="461250" y="3326550"/>
              <a:ext cx="4086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6</a:t>
              </a:r>
              <a:endParaRPr b="1" sz="1600">
                <a:solidFill>
                  <a:schemeClr val="lt1"/>
                </a:solidFill>
                <a:latin typeface="Inter"/>
                <a:ea typeface="Inter"/>
                <a:cs typeface="Inter"/>
                <a:sym typeface="Inter"/>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13" name="Shape 4013"/>
        <p:cNvGrpSpPr/>
        <p:nvPr/>
      </p:nvGrpSpPr>
      <p:grpSpPr>
        <a:xfrm>
          <a:off x="0" y="0"/>
          <a:ext cx="0" cy="0"/>
          <a:chOff x="0" y="0"/>
          <a:chExt cx="0" cy="0"/>
        </a:xfrm>
      </p:grpSpPr>
      <p:sp>
        <p:nvSpPr>
          <p:cNvPr id="4014" name="Google Shape;4014;p101"/>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5" name="Google Shape;4015;p101"/>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6" name="Google Shape;4016;p101"/>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17" name="Google Shape;4017;p101"/>
          <p:cNvPicPr preferRelativeResize="0"/>
          <p:nvPr/>
        </p:nvPicPr>
        <p:blipFill rotWithShape="1">
          <a:blip r:embed="rId3">
            <a:alphaModFix/>
          </a:blip>
          <a:srcRect b="27184" l="0" r="0" t="3572"/>
          <a:stretch/>
        </p:blipFill>
        <p:spPr>
          <a:xfrm>
            <a:off x="5835113" y="896925"/>
            <a:ext cx="2240280" cy="3291840"/>
          </a:xfrm>
          <a:prstGeom prst="rect">
            <a:avLst/>
          </a:prstGeom>
          <a:noFill/>
          <a:ln>
            <a:noFill/>
          </a:ln>
        </p:spPr>
      </p:pic>
      <p:sp>
        <p:nvSpPr>
          <p:cNvPr id="4018" name="Google Shape;4018;p101"/>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set up your WEX benefits mobile app </a:t>
            </a:r>
            <a:endParaRPr>
              <a:latin typeface="Inter Medium"/>
              <a:ea typeface="Inter Medium"/>
              <a:cs typeface="Inter Medium"/>
              <a:sym typeface="Inter Medium"/>
            </a:endParaRPr>
          </a:p>
        </p:txBody>
      </p:sp>
      <p:sp>
        <p:nvSpPr>
          <p:cNvPr id="4019" name="Google Shape;4019;p101"/>
          <p:cNvSpPr txBox="1"/>
          <p:nvPr>
            <p:ph idx="1" type="body"/>
          </p:nvPr>
        </p:nvSpPr>
        <p:spPr>
          <a:xfrm>
            <a:off x="887700" y="1795550"/>
            <a:ext cx="36843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You’ll receive a confirmation message</a:t>
            </a:r>
            <a:endParaRPr sz="1600"/>
          </a:p>
          <a:p>
            <a:pPr indent="0" lvl="0" marL="0" rtl="0" algn="l">
              <a:spcBef>
                <a:spcPts val="1200"/>
              </a:spcBef>
              <a:spcAft>
                <a:spcPts val="0"/>
              </a:spcAft>
              <a:buNone/>
            </a:pPr>
            <a:r>
              <a:t/>
            </a:r>
            <a:endParaRPr sz="1200">
              <a:solidFill>
                <a:schemeClr val="dk2"/>
              </a:solidFill>
            </a:endParaRPr>
          </a:p>
        </p:txBody>
      </p:sp>
      <p:sp>
        <p:nvSpPr>
          <p:cNvPr id="4020" name="Google Shape;4020;p101"/>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“Done” </a:t>
            </a:r>
            <a:endParaRPr sz="1200">
              <a:solidFill>
                <a:schemeClr val="dk1"/>
              </a:solidFill>
              <a:latin typeface="Inter"/>
              <a:ea typeface="Inter"/>
              <a:cs typeface="Inter"/>
              <a:sym typeface="Inter"/>
            </a:endParaRPr>
          </a:p>
        </p:txBody>
      </p:sp>
      <p:grpSp>
        <p:nvGrpSpPr>
          <p:cNvPr id="4021" name="Google Shape;4021;p101"/>
          <p:cNvGrpSpPr/>
          <p:nvPr/>
        </p:nvGrpSpPr>
        <p:grpSpPr>
          <a:xfrm>
            <a:off x="440950" y="1795550"/>
            <a:ext cx="408600" cy="386400"/>
            <a:chOff x="461250" y="3326550"/>
            <a:chExt cx="408600" cy="386400"/>
          </a:xfrm>
        </p:grpSpPr>
        <p:sp>
          <p:nvSpPr>
            <p:cNvPr id="4022" name="Google Shape;4022;p101"/>
            <p:cNvSpPr/>
            <p:nvPr/>
          </p:nvSpPr>
          <p:spPr>
            <a:xfrm>
              <a:off x="480900" y="3343650"/>
              <a:ext cx="369300" cy="369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3" name="Google Shape;4023;p101"/>
            <p:cNvSpPr txBox="1"/>
            <p:nvPr/>
          </p:nvSpPr>
          <p:spPr>
            <a:xfrm>
              <a:off x="461250" y="3326550"/>
              <a:ext cx="4086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7</a:t>
              </a:r>
              <a:endParaRPr b="1" sz="1600">
                <a:solidFill>
                  <a:schemeClr val="lt1"/>
                </a:solidFill>
                <a:latin typeface="Inter"/>
                <a:ea typeface="Inter"/>
                <a:cs typeface="Inter"/>
                <a:sym typeface="Inter"/>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7" name="Shape 4027"/>
        <p:cNvGrpSpPr/>
        <p:nvPr/>
      </p:nvGrpSpPr>
      <p:grpSpPr>
        <a:xfrm>
          <a:off x="0" y="0"/>
          <a:ext cx="0" cy="0"/>
          <a:chOff x="0" y="0"/>
          <a:chExt cx="0" cy="0"/>
        </a:xfrm>
      </p:grpSpPr>
      <p:pic>
        <p:nvPicPr>
          <p:cNvPr id="4028" name="Google Shape;4028;p102"/>
          <p:cNvPicPr preferRelativeResize="0"/>
          <p:nvPr/>
        </p:nvPicPr>
        <p:blipFill rotWithShape="1">
          <a:blip r:embed="rId3">
            <a:alphaModFix/>
          </a:blip>
          <a:srcRect b="0" l="31443" r="13890" t="0"/>
          <a:stretch/>
        </p:blipFill>
        <p:spPr>
          <a:xfrm>
            <a:off x="4925425" y="0"/>
            <a:ext cx="4218573" cy="5143501"/>
          </a:xfrm>
          <a:prstGeom prst="rect">
            <a:avLst/>
          </a:prstGeom>
          <a:noFill/>
          <a:ln>
            <a:noFill/>
          </a:ln>
        </p:spPr>
      </p:pic>
      <p:sp>
        <p:nvSpPr>
          <p:cNvPr id="4029" name="Google Shape;4029;p102"/>
          <p:cNvSpPr txBox="1"/>
          <p:nvPr/>
        </p:nvSpPr>
        <p:spPr>
          <a:xfrm>
            <a:off x="3810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030" name="Google Shape;4030;p102"/>
          <p:cNvSpPr txBox="1"/>
          <p:nvPr>
            <p:ph type="ctrTitle"/>
          </p:nvPr>
        </p:nvSpPr>
        <p:spPr>
          <a:xfrm>
            <a:off x="311700" y="1126550"/>
            <a:ext cx="4721700" cy="324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000"/>
              <a:t>How to reset   your username and password in the mobile app </a:t>
            </a:r>
            <a:endParaRPr sz="4000"/>
          </a:p>
        </p:txBody>
      </p:sp>
      <p:sp>
        <p:nvSpPr>
          <p:cNvPr id="4031" name="Google Shape;4031;p102"/>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032" name="Google Shape;4032;p102"/>
          <p:cNvPicPr preferRelativeResize="0"/>
          <p:nvPr/>
        </p:nvPicPr>
        <p:blipFill rotWithShape="1">
          <a:blip r:embed="rId4">
            <a:alphaModFix/>
          </a:blip>
          <a:srcRect b="0" l="26450" r="18821" t="0"/>
          <a:stretch/>
        </p:blipFill>
        <p:spPr>
          <a:xfrm>
            <a:off x="4925425" y="0"/>
            <a:ext cx="4218574" cy="5143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36" name="Shape 4036"/>
        <p:cNvGrpSpPr/>
        <p:nvPr/>
      </p:nvGrpSpPr>
      <p:grpSpPr>
        <a:xfrm>
          <a:off x="0" y="0"/>
          <a:ext cx="0" cy="0"/>
          <a:chOff x="0" y="0"/>
          <a:chExt cx="0" cy="0"/>
        </a:xfrm>
      </p:grpSpPr>
      <p:sp>
        <p:nvSpPr>
          <p:cNvPr id="4037" name="Google Shape;4037;p103"/>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8" name="Google Shape;4038;p103"/>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9" name="Google Shape;4039;p103"/>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40" name="Google Shape;4040;p103"/>
          <p:cNvPicPr preferRelativeResize="0"/>
          <p:nvPr/>
        </p:nvPicPr>
        <p:blipFill rotWithShape="1">
          <a:blip r:embed="rId3">
            <a:alphaModFix/>
          </a:blip>
          <a:srcRect b="0" l="0" r="1029" t="0"/>
          <a:stretch/>
        </p:blipFill>
        <p:spPr>
          <a:xfrm>
            <a:off x="5907024" y="670950"/>
            <a:ext cx="2103120" cy="3801601"/>
          </a:xfrm>
          <a:prstGeom prst="rect">
            <a:avLst/>
          </a:prstGeom>
          <a:noFill/>
          <a:ln>
            <a:noFill/>
          </a:ln>
        </p:spPr>
      </p:pic>
      <p:sp>
        <p:nvSpPr>
          <p:cNvPr id="4041" name="Google Shape;4041;p103"/>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a:t>
            </a:r>
            <a:r>
              <a:rPr lang="en"/>
              <a:t>the</a:t>
            </a:r>
            <a:r>
              <a:rPr lang="en"/>
              <a:t> WEX Benefits mobile app </a:t>
            </a:r>
            <a:endParaRPr>
              <a:latin typeface="Inter Medium"/>
              <a:ea typeface="Inter Medium"/>
              <a:cs typeface="Inter Medium"/>
              <a:sym typeface="Inter Medium"/>
            </a:endParaRPr>
          </a:p>
        </p:txBody>
      </p:sp>
      <p:sp>
        <p:nvSpPr>
          <p:cNvPr id="4042" name="Google Shape;4042;p103"/>
          <p:cNvSpPr txBox="1"/>
          <p:nvPr>
            <p:ph idx="1" type="body"/>
          </p:nvPr>
        </p:nvSpPr>
        <p:spPr>
          <a:xfrm>
            <a:off x="887700" y="1795550"/>
            <a:ext cx="3684300" cy="14946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Select</a:t>
            </a:r>
            <a:r>
              <a:rPr lang="en"/>
              <a:t> “Forgot Username or Password?”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sz="1200">
              <a:solidFill>
                <a:schemeClr val="dk2"/>
              </a:solidFill>
            </a:endParaRPr>
          </a:p>
        </p:txBody>
      </p:sp>
      <p:sp>
        <p:nvSpPr>
          <p:cNvPr id="4043" name="Google Shape;4043;p103"/>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a:t>
            </a:r>
            <a:endParaRPr/>
          </a:p>
        </p:txBody>
      </p:sp>
      <p:sp>
        <p:nvSpPr>
          <p:cNvPr id="4044" name="Google Shape;4044;p103"/>
          <p:cNvSpPr/>
          <p:nvPr/>
        </p:nvSpPr>
        <p:spPr>
          <a:xfrm>
            <a:off x="7840500" y="35084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48" name="Shape 4048"/>
        <p:cNvGrpSpPr/>
        <p:nvPr/>
      </p:nvGrpSpPr>
      <p:grpSpPr>
        <a:xfrm>
          <a:off x="0" y="0"/>
          <a:ext cx="0" cy="0"/>
          <a:chOff x="0" y="0"/>
          <a:chExt cx="0" cy="0"/>
        </a:xfrm>
      </p:grpSpPr>
      <p:sp>
        <p:nvSpPr>
          <p:cNvPr id="4049" name="Google Shape;4049;p104"/>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0" name="Google Shape;4050;p104"/>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1" name="Google Shape;4051;p104"/>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52" name="Google Shape;4052;p104"/>
          <p:cNvPicPr preferRelativeResize="0"/>
          <p:nvPr/>
        </p:nvPicPr>
        <p:blipFill>
          <a:blip r:embed="rId3">
            <a:alphaModFix/>
          </a:blip>
          <a:stretch>
            <a:fillRect/>
          </a:stretch>
        </p:blipFill>
        <p:spPr>
          <a:xfrm>
            <a:off x="5903700" y="669800"/>
            <a:ext cx="2103120" cy="3803903"/>
          </a:xfrm>
          <a:prstGeom prst="rect">
            <a:avLst/>
          </a:prstGeom>
          <a:noFill/>
          <a:ln>
            <a:noFill/>
          </a:ln>
        </p:spPr>
      </p:pic>
      <p:sp>
        <p:nvSpPr>
          <p:cNvPr id="4053" name="Google Shape;4053;p104"/>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054" name="Google Shape;4054;p104"/>
          <p:cNvSpPr txBox="1"/>
          <p:nvPr>
            <p:ph idx="1" type="body"/>
          </p:nvPr>
        </p:nvSpPr>
        <p:spPr>
          <a:xfrm>
            <a:off x="887700" y="1795550"/>
            <a:ext cx="36843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Select</a:t>
            </a:r>
            <a:r>
              <a:rPr lang="en"/>
              <a:t> “Forgot Username?”</a:t>
            </a:r>
            <a:endParaRPr sz="1200">
              <a:solidFill>
                <a:schemeClr val="dk2"/>
              </a:solidFill>
            </a:endParaRPr>
          </a:p>
        </p:txBody>
      </p:sp>
      <p:sp>
        <p:nvSpPr>
          <p:cNvPr id="4055" name="Google Shape;4055;p104"/>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2</a:t>
            </a:r>
            <a:endParaRPr/>
          </a:p>
        </p:txBody>
      </p:sp>
      <p:sp>
        <p:nvSpPr>
          <p:cNvPr id="4056" name="Google Shape;4056;p104"/>
          <p:cNvSpPr/>
          <p:nvPr/>
        </p:nvSpPr>
        <p:spPr>
          <a:xfrm>
            <a:off x="7748925" y="15706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60" name="Shape 4060"/>
        <p:cNvGrpSpPr/>
        <p:nvPr/>
      </p:nvGrpSpPr>
      <p:grpSpPr>
        <a:xfrm>
          <a:off x="0" y="0"/>
          <a:ext cx="0" cy="0"/>
          <a:chOff x="0" y="0"/>
          <a:chExt cx="0" cy="0"/>
        </a:xfrm>
      </p:grpSpPr>
      <p:sp>
        <p:nvSpPr>
          <p:cNvPr id="4061" name="Google Shape;4061;p105"/>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2" name="Google Shape;4062;p105"/>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3" name="Google Shape;4063;p105"/>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64" name="Google Shape;4064;p105"/>
          <p:cNvPicPr preferRelativeResize="0"/>
          <p:nvPr/>
        </p:nvPicPr>
        <p:blipFill rotWithShape="1">
          <a:blip r:embed="rId3">
            <a:alphaModFix/>
          </a:blip>
          <a:srcRect b="0" l="0" r="0" t="1960"/>
          <a:stretch/>
        </p:blipFill>
        <p:spPr>
          <a:xfrm>
            <a:off x="5907024" y="667512"/>
            <a:ext cx="2103120" cy="3803903"/>
          </a:xfrm>
          <a:prstGeom prst="rect">
            <a:avLst/>
          </a:prstGeom>
          <a:noFill/>
          <a:ln>
            <a:noFill/>
          </a:ln>
        </p:spPr>
      </p:pic>
      <p:pic>
        <p:nvPicPr>
          <p:cNvPr id="4065" name="Google Shape;4065;p105"/>
          <p:cNvPicPr preferRelativeResize="0"/>
          <p:nvPr/>
        </p:nvPicPr>
        <p:blipFill rotWithShape="1">
          <a:blip r:embed="rId4">
            <a:alphaModFix/>
          </a:blip>
          <a:srcRect b="0" l="9853" r="9845" t="15739"/>
          <a:stretch/>
        </p:blipFill>
        <p:spPr>
          <a:xfrm>
            <a:off x="7038925" y="4197800"/>
            <a:ext cx="844175" cy="395525"/>
          </a:xfrm>
          <a:prstGeom prst="rect">
            <a:avLst/>
          </a:prstGeom>
          <a:noFill/>
          <a:ln>
            <a:noFill/>
          </a:ln>
        </p:spPr>
      </p:pic>
      <p:sp>
        <p:nvSpPr>
          <p:cNvPr id="4066" name="Google Shape;4066;p105"/>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067" name="Google Shape;4067;p105"/>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lang="en"/>
              <a:t>Provide email address and full name</a:t>
            </a:r>
            <a:endParaRPr>
              <a:solidFill>
                <a:schemeClr val="dk2"/>
              </a:solidFill>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068" name="Google Shape;4068;p105"/>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3</a:t>
            </a:r>
            <a:endParaRPr/>
          </a:p>
        </p:txBody>
      </p:sp>
      <p:sp>
        <p:nvSpPr>
          <p:cNvPr id="4069" name="Google Shape;4069;p105"/>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73" name="Shape 4073"/>
        <p:cNvGrpSpPr/>
        <p:nvPr/>
      </p:nvGrpSpPr>
      <p:grpSpPr>
        <a:xfrm>
          <a:off x="0" y="0"/>
          <a:ext cx="0" cy="0"/>
          <a:chOff x="0" y="0"/>
          <a:chExt cx="0" cy="0"/>
        </a:xfrm>
      </p:grpSpPr>
      <p:sp>
        <p:nvSpPr>
          <p:cNvPr id="4074" name="Google Shape;4074;p106"/>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5" name="Google Shape;4075;p106"/>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6" name="Google Shape;4076;p106"/>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77" name="Google Shape;4077;p106"/>
          <p:cNvPicPr preferRelativeResize="0"/>
          <p:nvPr/>
        </p:nvPicPr>
        <p:blipFill rotWithShape="1">
          <a:blip r:embed="rId3">
            <a:alphaModFix/>
          </a:blip>
          <a:srcRect b="0" l="0" r="0" t="1960"/>
          <a:stretch/>
        </p:blipFill>
        <p:spPr>
          <a:xfrm>
            <a:off x="5907024" y="667512"/>
            <a:ext cx="2103120" cy="3803903"/>
          </a:xfrm>
          <a:prstGeom prst="rect">
            <a:avLst/>
          </a:prstGeom>
          <a:noFill/>
          <a:ln>
            <a:noFill/>
          </a:ln>
        </p:spPr>
      </p:pic>
      <p:pic>
        <p:nvPicPr>
          <p:cNvPr id="4078" name="Google Shape;4078;p106"/>
          <p:cNvPicPr preferRelativeResize="0"/>
          <p:nvPr/>
        </p:nvPicPr>
        <p:blipFill rotWithShape="1">
          <a:blip r:embed="rId4">
            <a:alphaModFix/>
          </a:blip>
          <a:srcRect b="0" l="0" r="0" t="30594"/>
          <a:stretch/>
        </p:blipFill>
        <p:spPr>
          <a:xfrm>
            <a:off x="5907025" y="1146736"/>
            <a:ext cx="2103125" cy="2640164"/>
          </a:xfrm>
          <a:prstGeom prst="rect">
            <a:avLst/>
          </a:prstGeom>
          <a:noFill/>
          <a:ln>
            <a:noFill/>
          </a:ln>
        </p:spPr>
      </p:pic>
      <p:sp>
        <p:nvSpPr>
          <p:cNvPr id="4079" name="Google Shape;4079;p106"/>
          <p:cNvSpPr/>
          <p:nvPr/>
        </p:nvSpPr>
        <p:spPr>
          <a:xfrm>
            <a:off x="5907025" y="3694125"/>
            <a:ext cx="2103000" cy="739800"/>
          </a:xfrm>
          <a:prstGeom prst="roundRect">
            <a:avLst>
              <a:gd fmla="val 16667" name="adj"/>
            </a:avLst>
          </a:prstGeom>
          <a:solidFill>
            <a:srgbClr val="F0ED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0" name="Google Shape;4080;p106"/>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081" name="Google Shape;4081;p106"/>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lang="en"/>
              <a:t>Retrieve your username from the email and reopen the app</a:t>
            </a:r>
            <a:endParaRPr>
              <a:solidFill>
                <a:schemeClr val="dk2"/>
              </a:solidFill>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082" name="Google Shape;4082;p106"/>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4</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86" name="Shape 4086"/>
        <p:cNvGrpSpPr/>
        <p:nvPr/>
      </p:nvGrpSpPr>
      <p:grpSpPr>
        <a:xfrm>
          <a:off x="0" y="0"/>
          <a:ext cx="0" cy="0"/>
          <a:chOff x="0" y="0"/>
          <a:chExt cx="0" cy="0"/>
        </a:xfrm>
      </p:grpSpPr>
      <p:sp>
        <p:nvSpPr>
          <p:cNvPr id="4087" name="Google Shape;4087;p107"/>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8" name="Google Shape;4088;p107"/>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9" name="Google Shape;4089;p107"/>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90" name="Google Shape;4090;p107"/>
          <p:cNvPicPr preferRelativeResize="0"/>
          <p:nvPr/>
        </p:nvPicPr>
        <p:blipFill>
          <a:blip r:embed="rId3">
            <a:alphaModFix/>
          </a:blip>
          <a:stretch>
            <a:fillRect/>
          </a:stretch>
        </p:blipFill>
        <p:spPr>
          <a:xfrm>
            <a:off x="5907024" y="670950"/>
            <a:ext cx="2103120" cy="3801601"/>
          </a:xfrm>
          <a:prstGeom prst="rect">
            <a:avLst/>
          </a:prstGeom>
          <a:noFill/>
          <a:ln>
            <a:noFill/>
          </a:ln>
        </p:spPr>
      </p:pic>
      <p:sp>
        <p:nvSpPr>
          <p:cNvPr id="4091" name="Google Shape;4091;p107"/>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092" name="Google Shape;4092;p107"/>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lang="en"/>
              <a:t>Use the username retrieved from your email to log in</a:t>
            </a:r>
            <a:endParaRPr>
              <a:solidFill>
                <a:schemeClr val="dk2"/>
              </a:solidFill>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093" name="Google Shape;4093;p107"/>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5</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479" name="Shape 3479"/>
        <p:cNvGrpSpPr/>
        <p:nvPr/>
      </p:nvGrpSpPr>
      <p:grpSpPr>
        <a:xfrm>
          <a:off x="0" y="0"/>
          <a:ext cx="0" cy="0"/>
          <a:chOff x="0" y="0"/>
          <a:chExt cx="0" cy="0"/>
        </a:xfrm>
      </p:grpSpPr>
      <p:pic>
        <p:nvPicPr>
          <p:cNvPr id="3480" name="Google Shape;3480;p54"/>
          <p:cNvPicPr preferRelativeResize="0"/>
          <p:nvPr/>
        </p:nvPicPr>
        <p:blipFill>
          <a:blip r:embed="rId3">
            <a:alphaModFix/>
          </a:blip>
          <a:stretch>
            <a:fillRect/>
          </a:stretch>
        </p:blipFill>
        <p:spPr>
          <a:xfrm>
            <a:off x="1161925" y="1174200"/>
            <a:ext cx="6826541" cy="3445250"/>
          </a:xfrm>
          <a:prstGeom prst="rect">
            <a:avLst/>
          </a:prstGeom>
          <a:noFill/>
          <a:ln>
            <a:noFill/>
          </a:ln>
          <a:effectLst>
            <a:outerShdw blurRad="57150" rotWithShape="0" algn="bl" dir="5400000" dist="19050">
              <a:srgbClr val="000000">
                <a:alpha val="50000"/>
              </a:srgbClr>
            </a:outerShdw>
          </a:effectLst>
        </p:spPr>
      </p:pic>
      <p:sp>
        <p:nvSpPr>
          <p:cNvPr id="3481" name="Google Shape;3481;p54"/>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482" name="Google Shape;3482;p54"/>
          <p:cNvSpPr/>
          <p:nvPr/>
        </p:nvSpPr>
        <p:spPr>
          <a:xfrm>
            <a:off x="6707675" y="1326763"/>
            <a:ext cx="931200" cy="445500"/>
          </a:xfrm>
          <a:prstGeom prst="leftArrow">
            <a:avLst>
              <a:gd fmla="val 50000" name="adj1"/>
              <a:gd fmla="val 50000" name="adj2"/>
            </a:avLst>
          </a:prstGeom>
          <a:solidFill>
            <a:schemeClr val="accent4"/>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97" name="Shape 4097"/>
        <p:cNvGrpSpPr/>
        <p:nvPr/>
      </p:nvGrpSpPr>
      <p:grpSpPr>
        <a:xfrm>
          <a:off x="0" y="0"/>
          <a:ext cx="0" cy="0"/>
          <a:chOff x="0" y="0"/>
          <a:chExt cx="0" cy="0"/>
        </a:xfrm>
      </p:grpSpPr>
      <p:sp>
        <p:nvSpPr>
          <p:cNvPr id="4098" name="Google Shape;4098;p108"/>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9" name="Google Shape;4099;p108"/>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0" name="Google Shape;4100;p108"/>
          <p:cNvSpPr txBox="1"/>
          <p:nvPr>
            <p:ph idx="1" type="body"/>
          </p:nvPr>
        </p:nvSpPr>
        <p:spPr>
          <a:xfrm>
            <a:off x="311700" y="3084775"/>
            <a:ext cx="40290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sz="1200">
              <a:solidFill>
                <a:schemeClr val="dk2"/>
              </a:solidFill>
            </a:endParaRPr>
          </a:p>
        </p:txBody>
      </p:sp>
      <p:sp>
        <p:nvSpPr>
          <p:cNvPr id="4101" name="Google Shape;4101;p108"/>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02" name="Google Shape;4102;p108"/>
          <p:cNvPicPr preferRelativeResize="0"/>
          <p:nvPr/>
        </p:nvPicPr>
        <p:blipFill>
          <a:blip r:embed="rId3">
            <a:alphaModFix/>
          </a:blip>
          <a:stretch>
            <a:fillRect/>
          </a:stretch>
        </p:blipFill>
        <p:spPr>
          <a:xfrm>
            <a:off x="5907024" y="670950"/>
            <a:ext cx="2103120" cy="3801601"/>
          </a:xfrm>
          <a:prstGeom prst="rect">
            <a:avLst/>
          </a:prstGeom>
          <a:noFill/>
          <a:ln>
            <a:noFill/>
          </a:ln>
        </p:spPr>
      </p:pic>
      <p:sp>
        <p:nvSpPr>
          <p:cNvPr id="4103" name="Google Shape;4103;p108"/>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04" name="Google Shape;4104;p108"/>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lang="en"/>
              <a:t>Select “Forgot Username or Password?”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105" name="Google Shape;4105;p108"/>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6</a:t>
            </a:r>
            <a:endParaRPr/>
          </a:p>
        </p:txBody>
      </p:sp>
      <p:sp>
        <p:nvSpPr>
          <p:cNvPr id="4106" name="Google Shape;4106;p108"/>
          <p:cNvSpPr/>
          <p:nvPr/>
        </p:nvSpPr>
        <p:spPr>
          <a:xfrm>
            <a:off x="7844250" y="35084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10" name="Shape 4110"/>
        <p:cNvGrpSpPr/>
        <p:nvPr/>
      </p:nvGrpSpPr>
      <p:grpSpPr>
        <a:xfrm>
          <a:off x="0" y="0"/>
          <a:ext cx="0" cy="0"/>
          <a:chOff x="0" y="0"/>
          <a:chExt cx="0" cy="0"/>
        </a:xfrm>
      </p:grpSpPr>
      <p:sp>
        <p:nvSpPr>
          <p:cNvPr id="4111" name="Google Shape;4111;p109"/>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2" name="Google Shape;4112;p109"/>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3" name="Google Shape;4113;p109"/>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14" name="Google Shape;4114;p109"/>
          <p:cNvPicPr preferRelativeResize="0"/>
          <p:nvPr/>
        </p:nvPicPr>
        <p:blipFill>
          <a:blip r:embed="rId3">
            <a:alphaModFix/>
          </a:blip>
          <a:stretch>
            <a:fillRect/>
          </a:stretch>
        </p:blipFill>
        <p:spPr>
          <a:xfrm>
            <a:off x="5907024" y="667512"/>
            <a:ext cx="2103120" cy="3803903"/>
          </a:xfrm>
          <a:prstGeom prst="rect">
            <a:avLst/>
          </a:prstGeom>
          <a:noFill/>
          <a:ln>
            <a:noFill/>
          </a:ln>
        </p:spPr>
      </p:pic>
      <p:sp>
        <p:nvSpPr>
          <p:cNvPr id="4115" name="Google Shape;4115;p109"/>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16" name="Google Shape;4116;p109"/>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lang="en"/>
              <a:t>Select “Forgot Password?”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117" name="Google Shape;4117;p109"/>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7</a:t>
            </a:r>
            <a:endParaRPr/>
          </a:p>
        </p:txBody>
      </p:sp>
      <p:sp>
        <p:nvSpPr>
          <p:cNvPr id="4118" name="Google Shape;4118;p109"/>
          <p:cNvSpPr/>
          <p:nvPr/>
        </p:nvSpPr>
        <p:spPr>
          <a:xfrm>
            <a:off x="7741300" y="19822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22" name="Shape 4122"/>
        <p:cNvGrpSpPr/>
        <p:nvPr/>
      </p:nvGrpSpPr>
      <p:grpSpPr>
        <a:xfrm>
          <a:off x="0" y="0"/>
          <a:ext cx="0" cy="0"/>
          <a:chOff x="0" y="0"/>
          <a:chExt cx="0" cy="0"/>
        </a:xfrm>
      </p:grpSpPr>
      <p:sp>
        <p:nvSpPr>
          <p:cNvPr id="4123" name="Google Shape;4123;p110"/>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4" name="Google Shape;4124;p110"/>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5" name="Google Shape;4125;p110"/>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26" name="Google Shape;4126;p110"/>
          <p:cNvPicPr preferRelativeResize="0"/>
          <p:nvPr/>
        </p:nvPicPr>
        <p:blipFill rotWithShape="1">
          <a:blip r:embed="rId3">
            <a:alphaModFix/>
          </a:blip>
          <a:srcRect b="0" l="0" r="0" t="1960"/>
          <a:stretch/>
        </p:blipFill>
        <p:spPr>
          <a:xfrm>
            <a:off x="5903700" y="667512"/>
            <a:ext cx="2103125" cy="3803904"/>
          </a:xfrm>
          <a:prstGeom prst="rect">
            <a:avLst/>
          </a:prstGeom>
          <a:noFill/>
          <a:ln>
            <a:noFill/>
          </a:ln>
        </p:spPr>
      </p:pic>
      <p:sp>
        <p:nvSpPr>
          <p:cNvPr id="4127" name="Google Shape;4127;p110"/>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28" name="Google Shape;4128;p110"/>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Provide username and email address</a:t>
            </a:r>
            <a:endParaRPr sz="1200">
              <a:solidFill>
                <a:schemeClr val="dk2"/>
              </a:solidFill>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129" name="Google Shape;4129;p110"/>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8</a:t>
            </a:r>
            <a:endParaRPr/>
          </a:p>
        </p:txBody>
      </p:sp>
      <p:sp>
        <p:nvSpPr>
          <p:cNvPr id="4130" name="Google Shape;4130;p110"/>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34" name="Shape 4134"/>
        <p:cNvGrpSpPr/>
        <p:nvPr/>
      </p:nvGrpSpPr>
      <p:grpSpPr>
        <a:xfrm>
          <a:off x="0" y="0"/>
          <a:ext cx="0" cy="0"/>
          <a:chOff x="0" y="0"/>
          <a:chExt cx="0" cy="0"/>
        </a:xfrm>
      </p:grpSpPr>
      <p:sp>
        <p:nvSpPr>
          <p:cNvPr id="4135" name="Google Shape;4135;p111"/>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6" name="Google Shape;4136;p111"/>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7" name="Google Shape;4137;p111"/>
          <p:cNvSpPr txBox="1"/>
          <p:nvPr>
            <p:ph idx="1" type="body"/>
          </p:nvPr>
        </p:nvSpPr>
        <p:spPr>
          <a:xfrm>
            <a:off x="377075" y="3553350"/>
            <a:ext cx="40290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600"/>
          </a:p>
          <a:p>
            <a:pPr indent="0" lvl="0" marL="0" rtl="0" algn="l">
              <a:spcBef>
                <a:spcPts val="1200"/>
              </a:spcBef>
              <a:spcAft>
                <a:spcPts val="0"/>
              </a:spcAft>
              <a:buNone/>
            </a:pPr>
            <a:r>
              <a:t/>
            </a:r>
            <a:endParaRPr sz="1200">
              <a:solidFill>
                <a:schemeClr val="dk2"/>
              </a:solidFill>
            </a:endParaRPr>
          </a:p>
        </p:txBody>
      </p:sp>
      <p:sp>
        <p:nvSpPr>
          <p:cNvPr id="4138" name="Google Shape;4138;p111"/>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39" name="Google Shape;4139;p111"/>
          <p:cNvPicPr preferRelativeResize="0"/>
          <p:nvPr/>
        </p:nvPicPr>
        <p:blipFill rotWithShape="1">
          <a:blip r:embed="rId3">
            <a:alphaModFix/>
          </a:blip>
          <a:srcRect b="6395" l="0" r="0" t="2238"/>
          <a:stretch/>
        </p:blipFill>
        <p:spPr>
          <a:xfrm>
            <a:off x="5907024" y="667512"/>
            <a:ext cx="2103120" cy="3803904"/>
          </a:xfrm>
          <a:prstGeom prst="rect">
            <a:avLst/>
          </a:prstGeom>
          <a:noFill/>
          <a:ln>
            <a:noFill/>
          </a:ln>
        </p:spPr>
      </p:pic>
      <p:sp>
        <p:nvSpPr>
          <p:cNvPr id="4140" name="Google Shape;4140;p111"/>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41" name="Google Shape;4141;p111"/>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Check your email and select the password reset link </a:t>
            </a:r>
            <a:endParaRPr sz="1200">
              <a:solidFill>
                <a:schemeClr val="dk2"/>
              </a:solidFill>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142" name="Google Shape;4142;p111"/>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9</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46" name="Shape 4146"/>
        <p:cNvGrpSpPr/>
        <p:nvPr/>
      </p:nvGrpSpPr>
      <p:grpSpPr>
        <a:xfrm>
          <a:off x="0" y="0"/>
          <a:ext cx="0" cy="0"/>
          <a:chOff x="0" y="0"/>
          <a:chExt cx="0" cy="0"/>
        </a:xfrm>
      </p:grpSpPr>
      <p:sp>
        <p:nvSpPr>
          <p:cNvPr id="4147" name="Google Shape;4147;p112"/>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8" name="Google Shape;4148;p112"/>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9" name="Google Shape;4149;p112"/>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50" name="Google Shape;4150;p112"/>
          <p:cNvPicPr preferRelativeResize="0"/>
          <p:nvPr/>
        </p:nvPicPr>
        <p:blipFill rotWithShape="1">
          <a:blip r:embed="rId3">
            <a:alphaModFix/>
          </a:blip>
          <a:srcRect b="0" l="0" r="0" t="2238"/>
          <a:stretch/>
        </p:blipFill>
        <p:spPr>
          <a:xfrm>
            <a:off x="5903688" y="667512"/>
            <a:ext cx="2103125" cy="3803904"/>
          </a:xfrm>
          <a:prstGeom prst="rect">
            <a:avLst/>
          </a:prstGeom>
          <a:noFill/>
          <a:ln>
            <a:noFill/>
          </a:ln>
        </p:spPr>
      </p:pic>
      <p:sp>
        <p:nvSpPr>
          <p:cNvPr id="4151" name="Google Shape;4151;p112"/>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52" name="Google Shape;4152;p112"/>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Follow the link to continue the reset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153" name="Google Shape;4153;p112"/>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54" name="Google Shape;4154;p112"/>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sp>
        <p:nvSpPr>
          <p:cNvPr id="4155" name="Google Shape;4155;p112"/>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10</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59" name="Shape 4159"/>
        <p:cNvGrpSpPr/>
        <p:nvPr/>
      </p:nvGrpSpPr>
      <p:grpSpPr>
        <a:xfrm>
          <a:off x="0" y="0"/>
          <a:ext cx="0" cy="0"/>
          <a:chOff x="0" y="0"/>
          <a:chExt cx="0" cy="0"/>
        </a:xfrm>
      </p:grpSpPr>
      <p:sp>
        <p:nvSpPr>
          <p:cNvPr id="4160" name="Google Shape;4160;p113"/>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1" name="Google Shape;4161;p113"/>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2" name="Google Shape;4162;p113"/>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63" name="Google Shape;4163;p113"/>
          <p:cNvPicPr preferRelativeResize="0"/>
          <p:nvPr/>
        </p:nvPicPr>
        <p:blipFill rotWithShape="1">
          <a:blip r:embed="rId3">
            <a:alphaModFix/>
          </a:blip>
          <a:srcRect b="0" l="0" r="0" t="1806"/>
          <a:stretch/>
        </p:blipFill>
        <p:spPr>
          <a:xfrm>
            <a:off x="5903688" y="667512"/>
            <a:ext cx="2103125" cy="3803904"/>
          </a:xfrm>
          <a:prstGeom prst="rect">
            <a:avLst/>
          </a:prstGeom>
          <a:noFill/>
          <a:ln>
            <a:noFill/>
          </a:ln>
        </p:spPr>
      </p:pic>
      <p:pic>
        <p:nvPicPr>
          <p:cNvPr id="4164" name="Google Shape;4164;p113"/>
          <p:cNvPicPr preferRelativeResize="0"/>
          <p:nvPr/>
        </p:nvPicPr>
        <p:blipFill rotWithShape="1">
          <a:blip r:embed="rId4">
            <a:alphaModFix/>
          </a:blip>
          <a:srcRect b="0" l="12749" r="12472" t="21537"/>
          <a:stretch/>
        </p:blipFill>
        <p:spPr>
          <a:xfrm>
            <a:off x="7106925" y="4122475"/>
            <a:ext cx="844175" cy="395525"/>
          </a:xfrm>
          <a:prstGeom prst="rect">
            <a:avLst/>
          </a:prstGeom>
          <a:noFill/>
          <a:ln>
            <a:noFill/>
          </a:ln>
        </p:spPr>
      </p:pic>
      <p:sp>
        <p:nvSpPr>
          <p:cNvPr id="4165" name="Google Shape;4165;p113"/>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66" name="Google Shape;4166;p113"/>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Verify your identity by text message or last </a:t>
            </a:r>
            <a:endParaRPr/>
          </a:p>
          <a:p>
            <a:pPr indent="0" lvl="0" marL="0" rtl="0" algn="l">
              <a:spcBef>
                <a:spcPts val="1200"/>
              </a:spcBef>
              <a:spcAft>
                <a:spcPts val="0"/>
              </a:spcAft>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167" name="Google Shape;4167;p113"/>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68" name="Google Shape;4168;p113"/>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sp>
        <p:nvSpPr>
          <p:cNvPr id="4169" name="Google Shape;4169;p113"/>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11</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73" name="Shape 4173"/>
        <p:cNvGrpSpPr/>
        <p:nvPr/>
      </p:nvGrpSpPr>
      <p:grpSpPr>
        <a:xfrm>
          <a:off x="0" y="0"/>
          <a:ext cx="0" cy="0"/>
          <a:chOff x="0" y="0"/>
          <a:chExt cx="0" cy="0"/>
        </a:xfrm>
      </p:grpSpPr>
      <p:sp>
        <p:nvSpPr>
          <p:cNvPr id="4174" name="Google Shape;4174;p114"/>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5" name="Google Shape;4175;p114"/>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6" name="Google Shape;4176;p114"/>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77" name="Google Shape;4177;p114"/>
          <p:cNvPicPr preferRelativeResize="0"/>
          <p:nvPr/>
        </p:nvPicPr>
        <p:blipFill rotWithShape="1">
          <a:blip r:embed="rId3">
            <a:alphaModFix/>
          </a:blip>
          <a:srcRect b="0" l="0" r="0" t="2018"/>
          <a:stretch/>
        </p:blipFill>
        <p:spPr>
          <a:xfrm>
            <a:off x="5903687" y="667512"/>
            <a:ext cx="2103125" cy="3803903"/>
          </a:xfrm>
          <a:prstGeom prst="rect">
            <a:avLst/>
          </a:prstGeom>
          <a:noFill/>
          <a:ln>
            <a:noFill/>
          </a:ln>
        </p:spPr>
      </p:pic>
      <p:sp>
        <p:nvSpPr>
          <p:cNvPr id="4178" name="Google Shape;4178;p114"/>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79" name="Google Shape;4179;p114"/>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Enter the appropriate information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180" name="Google Shape;4180;p114"/>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81" name="Google Shape;4181;p114"/>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sp>
        <p:nvSpPr>
          <p:cNvPr id="4182" name="Google Shape;4182;p114"/>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12</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86" name="Shape 4186"/>
        <p:cNvGrpSpPr/>
        <p:nvPr/>
      </p:nvGrpSpPr>
      <p:grpSpPr>
        <a:xfrm>
          <a:off x="0" y="0"/>
          <a:ext cx="0" cy="0"/>
          <a:chOff x="0" y="0"/>
          <a:chExt cx="0" cy="0"/>
        </a:xfrm>
      </p:grpSpPr>
      <p:sp>
        <p:nvSpPr>
          <p:cNvPr id="4187" name="Google Shape;4187;p115"/>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8" name="Google Shape;4188;p115"/>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9" name="Google Shape;4189;p115"/>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90" name="Google Shape;4190;p115"/>
          <p:cNvPicPr preferRelativeResize="0"/>
          <p:nvPr/>
        </p:nvPicPr>
        <p:blipFill rotWithShape="1">
          <a:blip r:embed="rId3">
            <a:alphaModFix/>
          </a:blip>
          <a:srcRect b="-9" l="0" r="0" t="1816"/>
          <a:stretch/>
        </p:blipFill>
        <p:spPr>
          <a:xfrm>
            <a:off x="5907025" y="667512"/>
            <a:ext cx="2103125" cy="3803904"/>
          </a:xfrm>
          <a:prstGeom prst="rect">
            <a:avLst/>
          </a:prstGeom>
          <a:noFill/>
          <a:ln>
            <a:noFill/>
          </a:ln>
        </p:spPr>
      </p:pic>
      <p:sp>
        <p:nvSpPr>
          <p:cNvPr id="4191" name="Google Shape;4191;p115"/>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92" name="Google Shape;4192;p115"/>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Enter and confirm your new password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193" name="Google Shape;4193;p115"/>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94" name="Google Shape;4194;p115"/>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sp>
        <p:nvSpPr>
          <p:cNvPr id="4195" name="Google Shape;4195;p115"/>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13</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99" name="Shape 4199"/>
        <p:cNvGrpSpPr/>
        <p:nvPr/>
      </p:nvGrpSpPr>
      <p:grpSpPr>
        <a:xfrm>
          <a:off x="0" y="0"/>
          <a:ext cx="0" cy="0"/>
          <a:chOff x="0" y="0"/>
          <a:chExt cx="0" cy="0"/>
        </a:xfrm>
      </p:grpSpPr>
      <p:sp>
        <p:nvSpPr>
          <p:cNvPr id="4200" name="Google Shape;4200;p116"/>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1" name="Google Shape;4201;p116"/>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2" name="Google Shape;4202;p116"/>
          <p:cNvSpPr txBox="1"/>
          <p:nvPr>
            <p:ph idx="1" type="body"/>
          </p:nvPr>
        </p:nvSpPr>
        <p:spPr>
          <a:xfrm>
            <a:off x="311700" y="3084775"/>
            <a:ext cx="40290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600"/>
          </a:p>
          <a:p>
            <a:pPr indent="0" lvl="0" marL="0" rtl="0" algn="l">
              <a:spcBef>
                <a:spcPts val="1200"/>
              </a:spcBef>
              <a:spcAft>
                <a:spcPts val="0"/>
              </a:spcAft>
              <a:buNone/>
            </a:pPr>
            <a:r>
              <a:t/>
            </a:r>
            <a:endParaRPr sz="1200">
              <a:solidFill>
                <a:schemeClr val="dk2"/>
              </a:solidFill>
            </a:endParaRPr>
          </a:p>
        </p:txBody>
      </p:sp>
      <p:sp>
        <p:nvSpPr>
          <p:cNvPr id="4203" name="Google Shape;4203;p116"/>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04" name="Google Shape;4204;p116"/>
          <p:cNvPicPr preferRelativeResize="0"/>
          <p:nvPr/>
        </p:nvPicPr>
        <p:blipFill rotWithShape="1">
          <a:blip r:embed="rId3">
            <a:alphaModFix/>
          </a:blip>
          <a:srcRect b="0" l="0" r="0" t="2018"/>
          <a:stretch/>
        </p:blipFill>
        <p:spPr>
          <a:xfrm>
            <a:off x="5903687" y="667512"/>
            <a:ext cx="2103125" cy="3803904"/>
          </a:xfrm>
          <a:prstGeom prst="rect">
            <a:avLst/>
          </a:prstGeom>
          <a:noFill/>
          <a:ln>
            <a:noFill/>
          </a:ln>
        </p:spPr>
      </p:pic>
      <p:sp>
        <p:nvSpPr>
          <p:cNvPr id="4205" name="Google Shape;4205;p116"/>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206" name="Google Shape;4206;p116"/>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You’ll receive confirmation the password is updated </a:t>
            </a:r>
            <a:endParaRPr/>
          </a:p>
          <a:p>
            <a:pPr indent="0" lvl="0" marL="0" rtl="0" algn="l">
              <a:spcBef>
                <a:spcPts val="1200"/>
              </a:spcBef>
              <a:spcAft>
                <a:spcPts val="0"/>
              </a:spcAft>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207" name="Google Shape;4207;p116"/>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08" name="Google Shape;4208;p116"/>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14</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12" name="Shape 4212"/>
        <p:cNvGrpSpPr/>
        <p:nvPr/>
      </p:nvGrpSpPr>
      <p:grpSpPr>
        <a:xfrm>
          <a:off x="0" y="0"/>
          <a:ext cx="0" cy="0"/>
          <a:chOff x="0" y="0"/>
          <a:chExt cx="0" cy="0"/>
        </a:xfrm>
      </p:grpSpPr>
      <p:sp>
        <p:nvSpPr>
          <p:cNvPr id="4213" name="Google Shape;4213;p117"/>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4" name="Google Shape;4214;p117"/>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5" name="Google Shape;4215;p117"/>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16" name="Google Shape;4216;p117"/>
          <p:cNvPicPr preferRelativeResize="0"/>
          <p:nvPr/>
        </p:nvPicPr>
        <p:blipFill>
          <a:blip r:embed="rId3">
            <a:alphaModFix/>
          </a:blip>
          <a:stretch>
            <a:fillRect/>
          </a:stretch>
        </p:blipFill>
        <p:spPr>
          <a:xfrm>
            <a:off x="5907024" y="670950"/>
            <a:ext cx="2103120" cy="3801601"/>
          </a:xfrm>
          <a:prstGeom prst="rect">
            <a:avLst/>
          </a:prstGeom>
          <a:noFill/>
          <a:ln>
            <a:noFill/>
          </a:ln>
        </p:spPr>
      </p:pic>
      <p:sp>
        <p:nvSpPr>
          <p:cNvPr id="4217" name="Google Shape;4217;p117"/>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218" name="Google Shape;4218;p117"/>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Log in using your new password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219" name="Google Shape;4219;p117"/>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20" name="Google Shape;4220;p117"/>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15</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486" name="Shape 3486"/>
        <p:cNvGrpSpPr/>
        <p:nvPr/>
      </p:nvGrpSpPr>
      <p:grpSpPr>
        <a:xfrm>
          <a:off x="0" y="0"/>
          <a:ext cx="0" cy="0"/>
          <a:chOff x="0" y="0"/>
          <a:chExt cx="0" cy="0"/>
        </a:xfrm>
      </p:grpSpPr>
      <p:sp>
        <p:nvSpPr>
          <p:cNvPr id="3487" name="Google Shape;3487;p55"/>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488" name="Google Shape;3488;p55"/>
          <p:cNvPicPr preferRelativeResize="0"/>
          <p:nvPr/>
        </p:nvPicPr>
        <p:blipFill>
          <a:blip r:embed="rId3">
            <a:alphaModFix/>
          </a:blip>
          <a:stretch>
            <a:fillRect/>
          </a:stretch>
        </p:blipFill>
        <p:spPr>
          <a:xfrm>
            <a:off x="1152144" y="1170719"/>
            <a:ext cx="6830568" cy="3452205"/>
          </a:xfrm>
          <a:prstGeom prst="rect">
            <a:avLst/>
          </a:prstGeom>
          <a:noFill/>
          <a:ln>
            <a:noFill/>
          </a:ln>
          <a:effectLst>
            <a:outerShdw blurRad="57150" rotWithShape="0" algn="bl" dir="5400000" dist="19050">
              <a:srgbClr val="000000">
                <a:alpha val="50000"/>
              </a:srgbClr>
            </a:outerShdw>
          </a:effectLst>
        </p:spPr>
      </p:pic>
      <p:sp>
        <p:nvSpPr>
          <p:cNvPr id="3489" name="Google Shape;3489;p55"/>
          <p:cNvSpPr/>
          <p:nvPr/>
        </p:nvSpPr>
        <p:spPr>
          <a:xfrm rot="10800000">
            <a:off x="1535240" y="3310752"/>
            <a:ext cx="931500" cy="445800"/>
          </a:xfrm>
          <a:prstGeom prst="leftArrow">
            <a:avLst>
              <a:gd fmla="val 50000" name="adj1"/>
              <a:gd fmla="val 50000" name="adj2"/>
            </a:avLst>
          </a:prstGeom>
          <a:solidFill>
            <a:schemeClr val="accent4"/>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4" name="Shape 4224"/>
        <p:cNvGrpSpPr/>
        <p:nvPr/>
      </p:nvGrpSpPr>
      <p:grpSpPr>
        <a:xfrm>
          <a:off x="0" y="0"/>
          <a:ext cx="0" cy="0"/>
          <a:chOff x="0" y="0"/>
          <a:chExt cx="0" cy="0"/>
        </a:xfrm>
      </p:grpSpPr>
      <p:sp>
        <p:nvSpPr>
          <p:cNvPr id="4225" name="Google Shape;4225;p118"/>
          <p:cNvSpPr txBox="1"/>
          <p:nvPr>
            <p:ph type="title"/>
          </p:nvPr>
        </p:nvSpPr>
        <p:spPr>
          <a:xfrm>
            <a:off x="4094275" y="1749240"/>
            <a:ext cx="4366500" cy="11463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a:t>How to Access WEX Knowledgebase </a:t>
            </a:r>
            <a:endParaRPr/>
          </a:p>
        </p:txBody>
      </p:sp>
      <p:sp>
        <p:nvSpPr>
          <p:cNvPr id="4226" name="Google Shape;4226;p118"/>
          <p:cNvSpPr txBox="1"/>
          <p:nvPr>
            <p:ph idx="1" type="subTitle"/>
          </p:nvPr>
        </p:nvSpPr>
        <p:spPr>
          <a:xfrm>
            <a:off x="4094275" y="2705915"/>
            <a:ext cx="4366500" cy="104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from your mobile or online account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30" name="Shape 4230"/>
        <p:cNvGrpSpPr/>
        <p:nvPr/>
      </p:nvGrpSpPr>
      <p:grpSpPr>
        <a:xfrm>
          <a:off x="0" y="0"/>
          <a:ext cx="0" cy="0"/>
          <a:chOff x="0" y="0"/>
          <a:chExt cx="0" cy="0"/>
        </a:xfrm>
      </p:grpSpPr>
      <p:sp>
        <p:nvSpPr>
          <p:cNvPr id="4231" name="Google Shape;4231;p119"/>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2" name="Google Shape;4232;p119"/>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3" name="Google Shape;4233;p119"/>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access the Knowledgebase in WEX benefits mobile app </a:t>
            </a:r>
            <a:endParaRPr>
              <a:latin typeface="Inter Medium"/>
              <a:ea typeface="Inter Medium"/>
              <a:cs typeface="Inter Medium"/>
              <a:sym typeface="Inter Medium"/>
            </a:endParaRPr>
          </a:p>
        </p:txBody>
      </p:sp>
      <p:sp>
        <p:nvSpPr>
          <p:cNvPr id="4234" name="Google Shape;4234;p119"/>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35" name="Google Shape;4235;p119"/>
          <p:cNvPicPr preferRelativeResize="0"/>
          <p:nvPr/>
        </p:nvPicPr>
        <p:blipFill>
          <a:blip r:embed="rId3">
            <a:alphaModFix/>
          </a:blip>
          <a:stretch>
            <a:fillRect/>
          </a:stretch>
        </p:blipFill>
        <p:spPr>
          <a:xfrm>
            <a:off x="5903700" y="669800"/>
            <a:ext cx="2103120" cy="3803903"/>
          </a:xfrm>
          <a:prstGeom prst="rect">
            <a:avLst/>
          </a:prstGeom>
          <a:noFill/>
          <a:ln>
            <a:noFill/>
          </a:ln>
        </p:spPr>
      </p:pic>
      <p:pic>
        <p:nvPicPr>
          <p:cNvPr id="4236" name="Google Shape;4236;p119"/>
          <p:cNvPicPr preferRelativeResize="0"/>
          <p:nvPr/>
        </p:nvPicPr>
        <p:blipFill rotWithShape="1">
          <a:blip r:embed="rId4">
            <a:alphaModFix/>
          </a:blip>
          <a:srcRect b="0" l="0" r="0" t="26046"/>
          <a:stretch/>
        </p:blipFill>
        <p:spPr>
          <a:xfrm>
            <a:off x="5911725" y="669800"/>
            <a:ext cx="2087050" cy="3803899"/>
          </a:xfrm>
          <a:prstGeom prst="rect">
            <a:avLst/>
          </a:prstGeom>
          <a:noFill/>
          <a:ln>
            <a:noFill/>
          </a:ln>
        </p:spPr>
      </p:pic>
      <p:sp>
        <p:nvSpPr>
          <p:cNvPr id="4237" name="Google Shape;4237;p119"/>
          <p:cNvSpPr/>
          <p:nvPr/>
        </p:nvSpPr>
        <p:spPr>
          <a:xfrm>
            <a:off x="7436575" y="39103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8" name="Google Shape;4238;p119"/>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a:t>
            </a:r>
            <a:endParaRPr/>
          </a:p>
        </p:txBody>
      </p:sp>
      <p:sp>
        <p:nvSpPr>
          <p:cNvPr id="4239" name="Google Shape;4239;p119"/>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Select “Eligible Expenses”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240" name="Google Shape;4240;p119"/>
          <p:cNvSpPr/>
          <p:nvPr/>
        </p:nvSpPr>
        <p:spPr>
          <a:xfrm>
            <a:off x="457750" y="1806950"/>
            <a:ext cx="375000" cy="375000"/>
          </a:xfrm>
          <a:prstGeom prst="ellipse">
            <a:avLst/>
          </a:prstGeom>
          <a:solidFill>
            <a:srgbClr val="25374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41" name="Google Shape;4241;p119"/>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45" name="Shape 4245"/>
        <p:cNvGrpSpPr/>
        <p:nvPr/>
      </p:nvGrpSpPr>
      <p:grpSpPr>
        <a:xfrm>
          <a:off x="0" y="0"/>
          <a:ext cx="0" cy="0"/>
          <a:chOff x="0" y="0"/>
          <a:chExt cx="0" cy="0"/>
        </a:xfrm>
      </p:grpSpPr>
      <p:sp>
        <p:nvSpPr>
          <p:cNvPr id="4246" name="Google Shape;4246;p120"/>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7" name="Google Shape;4247;p120"/>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8" name="Google Shape;4248;p120"/>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49" name="Google Shape;4249;p120"/>
          <p:cNvPicPr preferRelativeResize="0"/>
          <p:nvPr/>
        </p:nvPicPr>
        <p:blipFill>
          <a:blip r:embed="rId3">
            <a:alphaModFix/>
          </a:blip>
          <a:stretch>
            <a:fillRect/>
          </a:stretch>
        </p:blipFill>
        <p:spPr>
          <a:xfrm>
            <a:off x="5803700" y="925625"/>
            <a:ext cx="2303101" cy="3282736"/>
          </a:xfrm>
          <a:prstGeom prst="rect">
            <a:avLst/>
          </a:prstGeom>
          <a:noFill/>
          <a:ln>
            <a:noFill/>
          </a:ln>
        </p:spPr>
      </p:pic>
      <p:sp>
        <p:nvSpPr>
          <p:cNvPr id="4250" name="Google Shape;4250;p120"/>
          <p:cNvSpPr/>
          <p:nvPr/>
        </p:nvSpPr>
        <p:spPr>
          <a:xfrm>
            <a:off x="7962600" y="21958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1" name="Google Shape;4251;p120"/>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access the Knowledgebase in WEX benefits mobile app </a:t>
            </a:r>
            <a:endParaRPr>
              <a:latin typeface="Inter Medium"/>
              <a:ea typeface="Inter Medium"/>
              <a:cs typeface="Inter Medium"/>
              <a:sym typeface="Inter Medium"/>
            </a:endParaRPr>
          </a:p>
        </p:txBody>
      </p:sp>
      <p:sp>
        <p:nvSpPr>
          <p:cNvPr id="4252" name="Google Shape;4252;p120"/>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Select “Knowledgebase”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253" name="Google Shape;4253;p120"/>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a:t>
            </a:r>
            <a:endParaRPr/>
          </a:p>
        </p:txBody>
      </p:sp>
      <p:sp>
        <p:nvSpPr>
          <p:cNvPr id="4254" name="Google Shape;4254;p120"/>
          <p:cNvSpPr/>
          <p:nvPr/>
        </p:nvSpPr>
        <p:spPr>
          <a:xfrm>
            <a:off x="457750" y="1806950"/>
            <a:ext cx="375000" cy="375000"/>
          </a:xfrm>
          <a:prstGeom prst="ellipse">
            <a:avLst/>
          </a:prstGeom>
          <a:solidFill>
            <a:srgbClr val="25374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55" name="Google Shape;4255;p120"/>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2</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59" name="Shape 4259"/>
        <p:cNvGrpSpPr/>
        <p:nvPr/>
      </p:nvGrpSpPr>
      <p:grpSpPr>
        <a:xfrm>
          <a:off x="0" y="0"/>
          <a:ext cx="0" cy="0"/>
          <a:chOff x="0" y="0"/>
          <a:chExt cx="0" cy="0"/>
        </a:xfrm>
      </p:grpSpPr>
      <p:sp>
        <p:nvSpPr>
          <p:cNvPr id="4260" name="Google Shape;4260;p121"/>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1" name="Google Shape;4261;p121"/>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2" name="Google Shape;4262;p121"/>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63" name="Google Shape;4263;p121"/>
          <p:cNvPicPr preferRelativeResize="0"/>
          <p:nvPr/>
        </p:nvPicPr>
        <p:blipFill>
          <a:blip r:embed="rId3">
            <a:alphaModFix/>
          </a:blip>
          <a:stretch>
            <a:fillRect/>
          </a:stretch>
        </p:blipFill>
        <p:spPr>
          <a:xfrm>
            <a:off x="5803700" y="910112"/>
            <a:ext cx="2303100" cy="3265499"/>
          </a:xfrm>
          <a:prstGeom prst="rect">
            <a:avLst/>
          </a:prstGeom>
          <a:noFill/>
          <a:ln>
            <a:noFill/>
          </a:ln>
        </p:spPr>
      </p:pic>
      <p:sp>
        <p:nvSpPr>
          <p:cNvPr id="4264" name="Google Shape;4264;p121"/>
          <p:cNvSpPr/>
          <p:nvPr/>
        </p:nvSpPr>
        <p:spPr>
          <a:xfrm>
            <a:off x="7844250" y="32791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5" name="Google Shape;4265;p121"/>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access the Knowledgebase in WEX benefits mobile app </a:t>
            </a:r>
            <a:endParaRPr>
              <a:latin typeface="Inter Medium"/>
              <a:ea typeface="Inter Medium"/>
              <a:cs typeface="Inter Medium"/>
              <a:sym typeface="Inter Medium"/>
            </a:endParaRPr>
          </a:p>
        </p:txBody>
      </p:sp>
      <p:sp>
        <p:nvSpPr>
          <p:cNvPr id="4266" name="Google Shape;4266;p121"/>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a:t>
            </a:r>
            <a:endParaRPr/>
          </a:p>
        </p:txBody>
      </p:sp>
      <p:sp>
        <p:nvSpPr>
          <p:cNvPr id="4267" name="Google Shape;4267;p121"/>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Select “OK”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268" name="Google Shape;4268;p121"/>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a:t>
            </a:r>
            <a:endParaRPr/>
          </a:p>
        </p:txBody>
      </p:sp>
      <p:sp>
        <p:nvSpPr>
          <p:cNvPr id="4269" name="Google Shape;4269;p121"/>
          <p:cNvSpPr/>
          <p:nvPr/>
        </p:nvSpPr>
        <p:spPr>
          <a:xfrm>
            <a:off x="457750" y="1806950"/>
            <a:ext cx="375000" cy="375000"/>
          </a:xfrm>
          <a:prstGeom prst="ellipse">
            <a:avLst/>
          </a:prstGeom>
          <a:solidFill>
            <a:srgbClr val="25374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70" name="Google Shape;4270;p121"/>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3</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74" name="Shape 4274"/>
        <p:cNvGrpSpPr/>
        <p:nvPr/>
      </p:nvGrpSpPr>
      <p:grpSpPr>
        <a:xfrm>
          <a:off x="0" y="0"/>
          <a:ext cx="0" cy="0"/>
          <a:chOff x="0" y="0"/>
          <a:chExt cx="0" cy="0"/>
        </a:xfrm>
      </p:grpSpPr>
      <p:sp>
        <p:nvSpPr>
          <p:cNvPr id="4275" name="Google Shape;4275;p122"/>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6" name="Google Shape;4276;p122"/>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7" name="Google Shape;4277;p122"/>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78" name="Google Shape;4278;p122"/>
          <p:cNvPicPr preferRelativeResize="0"/>
          <p:nvPr/>
        </p:nvPicPr>
        <p:blipFill>
          <a:blip r:embed="rId3">
            <a:alphaModFix/>
          </a:blip>
          <a:stretch>
            <a:fillRect/>
          </a:stretch>
        </p:blipFill>
        <p:spPr>
          <a:xfrm>
            <a:off x="5803700" y="910112"/>
            <a:ext cx="2303100" cy="3265499"/>
          </a:xfrm>
          <a:prstGeom prst="rect">
            <a:avLst/>
          </a:prstGeom>
          <a:noFill/>
          <a:ln>
            <a:noFill/>
          </a:ln>
        </p:spPr>
      </p:pic>
      <p:pic>
        <p:nvPicPr>
          <p:cNvPr id="4279" name="Google Shape;4279;p122"/>
          <p:cNvPicPr preferRelativeResize="0"/>
          <p:nvPr/>
        </p:nvPicPr>
        <p:blipFill>
          <a:blip r:embed="rId4">
            <a:alphaModFix/>
          </a:blip>
          <a:stretch>
            <a:fillRect/>
          </a:stretch>
        </p:blipFill>
        <p:spPr>
          <a:xfrm>
            <a:off x="5803700" y="939000"/>
            <a:ext cx="2303100" cy="3265499"/>
          </a:xfrm>
          <a:prstGeom prst="rect">
            <a:avLst/>
          </a:prstGeom>
          <a:noFill/>
          <a:ln>
            <a:noFill/>
          </a:ln>
        </p:spPr>
      </p:pic>
      <p:sp>
        <p:nvSpPr>
          <p:cNvPr id="4280" name="Google Shape;4280;p122"/>
          <p:cNvSpPr/>
          <p:nvPr/>
        </p:nvSpPr>
        <p:spPr>
          <a:xfrm>
            <a:off x="8106800" y="9100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1" name="Google Shape;4281;p122"/>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access the Knowledgebase in WEX benefits mobile app </a:t>
            </a:r>
            <a:endParaRPr>
              <a:latin typeface="Inter Medium"/>
              <a:ea typeface="Inter Medium"/>
              <a:cs typeface="Inter Medium"/>
              <a:sym typeface="Inter Medium"/>
            </a:endParaRPr>
          </a:p>
        </p:txBody>
      </p:sp>
      <p:sp>
        <p:nvSpPr>
          <p:cNvPr id="4282" name="Google Shape;4282;p122"/>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Select “Menu” icon to browse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283" name="Google Shape;4283;p122"/>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a:t>
            </a:r>
            <a:endParaRPr/>
          </a:p>
        </p:txBody>
      </p:sp>
      <p:sp>
        <p:nvSpPr>
          <p:cNvPr id="4284" name="Google Shape;4284;p122"/>
          <p:cNvSpPr/>
          <p:nvPr/>
        </p:nvSpPr>
        <p:spPr>
          <a:xfrm>
            <a:off x="457750" y="1806950"/>
            <a:ext cx="375000" cy="375000"/>
          </a:xfrm>
          <a:prstGeom prst="ellipse">
            <a:avLst/>
          </a:prstGeom>
          <a:solidFill>
            <a:srgbClr val="25374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85" name="Google Shape;4285;p122"/>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4</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9" name="Shape 4289"/>
        <p:cNvGrpSpPr/>
        <p:nvPr/>
      </p:nvGrpSpPr>
      <p:grpSpPr>
        <a:xfrm>
          <a:off x="0" y="0"/>
          <a:ext cx="0" cy="0"/>
          <a:chOff x="0" y="0"/>
          <a:chExt cx="0" cy="0"/>
        </a:xfrm>
      </p:grpSpPr>
      <p:sp>
        <p:nvSpPr>
          <p:cNvPr id="4290" name="Google Shape;4290;p123"/>
          <p:cNvSpPr/>
          <p:nvPr/>
        </p:nvSpPr>
        <p:spPr>
          <a:xfrm>
            <a:off x="3341700" y="-25"/>
            <a:ext cx="5878500" cy="51435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1" name="Google Shape;4291;p123"/>
          <p:cNvSpPr txBox="1"/>
          <p:nvPr/>
        </p:nvSpPr>
        <p:spPr>
          <a:xfrm>
            <a:off x="265500" y="2826900"/>
            <a:ext cx="30000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sz="1600">
              <a:solidFill>
                <a:schemeClr val="dk1"/>
              </a:solidFill>
              <a:latin typeface="Inter"/>
              <a:ea typeface="Inter"/>
              <a:cs typeface="Inter"/>
              <a:sym typeface="Inter"/>
            </a:endParaRPr>
          </a:p>
        </p:txBody>
      </p:sp>
      <p:sp>
        <p:nvSpPr>
          <p:cNvPr id="4292" name="Google Shape;4292;p123"/>
          <p:cNvSpPr txBox="1"/>
          <p:nvPr>
            <p:ph idx="4294967295" type="title"/>
          </p:nvPr>
        </p:nvSpPr>
        <p:spPr>
          <a:xfrm>
            <a:off x="311700" y="1623950"/>
            <a:ext cx="2871600" cy="189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t>How to access Knowledgebase in your online account </a:t>
            </a:r>
            <a:endParaRPr sz="2560"/>
          </a:p>
        </p:txBody>
      </p:sp>
      <p:sp>
        <p:nvSpPr>
          <p:cNvPr id="4293" name="Google Shape;4293;p123"/>
          <p:cNvSpPr/>
          <p:nvPr/>
        </p:nvSpPr>
        <p:spPr>
          <a:xfrm>
            <a:off x="3377700" y="738900"/>
            <a:ext cx="5842500" cy="36657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94" name="Google Shape;4294;p123"/>
          <p:cNvPicPr preferRelativeResize="0"/>
          <p:nvPr/>
        </p:nvPicPr>
        <p:blipFill rotWithShape="1">
          <a:blip r:embed="rId3">
            <a:alphaModFix/>
          </a:blip>
          <a:srcRect b="39851" l="19154" r="17357" t="10153"/>
          <a:stretch/>
        </p:blipFill>
        <p:spPr>
          <a:xfrm>
            <a:off x="3543513" y="1012625"/>
            <a:ext cx="5510873" cy="311817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98" name="Shape 4298"/>
        <p:cNvGrpSpPr/>
        <p:nvPr/>
      </p:nvGrpSpPr>
      <p:grpSpPr>
        <a:xfrm>
          <a:off x="0" y="0"/>
          <a:ext cx="0" cy="0"/>
          <a:chOff x="0" y="0"/>
          <a:chExt cx="0" cy="0"/>
        </a:xfrm>
      </p:grpSpPr>
      <p:sp>
        <p:nvSpPr>
          <p:cNvPr id="4299" name="Google Shape;4299;p124"/>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access the Knowledgebase in your online account </a:t>
            </a:r>
            <a:endParaRPr>
              <a:latin typeface="Inter Medium"/>
              <a:ea typeface="Inter Medium"/>
              <a:cs typeface="Inter Medium"/>
              <a:sym typeface="Inter Medium"/>
            </a:endParaRPr>
          </a:p>
        </p:txBody>
      </p:sp>
      <p:sp>
        <p:nvSpPr>
          <p:cNvPr id="4300" name="Google Shape;4300;p124"/>
          <p:cNvSpPr/>
          <p:nvPr/>
        </p:nvSpPr>
        <p:spPr>
          <a:xfrm>
            <a:off x="4775250" y="0"/>
            <a:ext cx="4392600" cy="891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1" name="Google Shape;4301;p124"/>
          <p:cNvSpPr/>
          <p:nvPr/>
        </p:nvSpPr>
        <p:spPr>
          <a:xfrm>
            <a:off x="0" y="891000"/>
            <a:ext cx="4989000" cy="4252500"/>
          </a:xfrm>
          <a:prstGeom prst="rect">
            <a:avLst/>
          </a:prstGeom>
          <a:solidFill>
            <a:srgbClr val="253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2" name="Google Shape;4302;p124"/>
          <p:cNvSpPr txBox="1"/>
          <p:nvPr/>
        </p:nvSpPr>
        <p:spPr>
          <a:xfrm>
            <a:off x="265500" y="2826900"/>
            <a:ext cx="30000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sz="1600">
              <a:solidFill>
                <a:schemeClr val="dk1"/>
              </a:solidFill>
              <a:latin typeface="Inter"/>
              <a:ea typeface="Inter"/>
              <a:cs typeface="Inter"/>
              <a:sym typeface="Inter"/>
            </a:endParaRPr>
          </a:p>
        </p:txBody>
      </p:sp>
      <p:sp>
        <p:nvSpPr>
          <p:cNvPr id="4303" name="Google Shape;4303;p124"/>
          <p:cNvSpPr/>
          <p:nvPr/>
        </p:nvSpPr>
        <p:spPr>
          <a:xfrm>
            <a:off x="1650750" y="1216050"/>
            <a:ext cx="5842500" cy="36657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04" name="Google Shape;4304;p124"/>
          <p:cNvPicPr preferRelativeResize="0"/>
          <p:nvPr/>
        </p:nvPicPr>
        <p:blipFill rotWithShape="1">
          <a:blip r:embed="rId3">
            <a:alphaModFix/>
          </a:blip>
          <a:srcRect b="39851" l="19154" r="17357" t="10153"/>
          <a:stretch/>
        </p:blipFill>
        <p:spPr>
          <a:xfrm>
            <a:off x="1816563" y="1489775"/>
            <a:ext cx="5510873" cy="3118176"/>
          </a:xfrm>
          <a:prstGeom prst="rect">
            <a:avLst/>
          </a:prstGeom>
          <a:noFill/>
          <a:ln>
            <a:noFill/>
          </a:ln>
          <a:effectLst>
            <a:outerShdw blurRad="57150" rotWithShape="0" algn="bl" dir="5400000" dist="19050">
              <a:srgbClr val="000000">
                <a:alpha val="50000"/>
              </a:srgbClr>
            </a:outerShdw>
          </a:effectLst>
        </p:spPr>
      </p:pic>
      <p:sp>
        <p:nvSpPr>
          <p:cNvPr id="4305" name="Google Shape;4305;p124"/>
          <p:cNvSpPr/>
          <p:nvPr/>
        </p:nvSpPr>
        <p:spPr>
          <a:xfrm rot="10800000">
            <a:off x="1203700" y="37450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09" name="Shape 4309"/>
        <p:cNvGrpSpPr/>
        <p:nvPr/>
      </p:nvGrpSpPr>
      <p:grpSpPr>
        <a:xfrm>
          <a:off x="0" y="0"/>
          <a:ext cx="0" cy="0"/>
          <a:chOff x="0" y="0"/>
          <a:chExt cx="0" cy="0"/>
        </a:xfrm>
      </p:grpSpPr>
      <p:sp>
        <p:nvSpPr>
          <p:cNvPr id="4310" name="Google Shape;4310;p125"/>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access the Knowledgebase in your online account </a:t>
            </a:r>
            <a:endParaRPr>
              <a:latin typeface="Inter Medium"/>
              <a:ea typeface="Inter Medium"/>
              <a:cs typeface="Inter Medium"/>
              <a:sym typeface="Inter Medium"/>
            </a:endParaRPr>
          </a:p>
        </p:txBody>
      </p:sp>
      <p:sp>
        <p:nvSpPr>
          <p:cNvPr id="4311" name="Google Shape;4311;p125"/>
          <p:cNvSpPr/>
          <p:nvPr/>
        </p:nvSpPr>
        <p:spPr>
          <a:xfrm>
            <a:off x="4775250" y="0"/>
            <a:ext cx="4392600" cy="891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2" name="Google Shape;4312;p125"/>
          <p:cNvSpPr/>
          <p:nvPr/>
        </p:nvSpPr>
        <p:spPr>
          <a:xfrm>
            <a:off x="0" y="891000"/>
            <a:ext cx="4989000" cy="4252500"/>
          </a:xfrm>
          <a:prstGeom prst="rect">
            <a:avLst/>
          </a:prstGeom>
          <a:solidFill>
            <a:srgbClr val="253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3" name="Google Shape;4313;p125"/>
          <p:cNvSpPr txBox="1"/>
          <p:nvPr/>
        </p:nvSpPr>
        <p:spPr>
          <a:xfrm>
            <a:off x="265500" y="2826900"/>
            <a:ext cx="30000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sz="1600">
              <a:solidFill>
                <a:schemeClr val="dk1"/>
              </a:solidFill>
              <a:latin typeface="Inter"/>
              <a:ea typeface="Inter"/>
              <a:cs typeface="Inter"/>
              <a:sym typeface="Inter"/>
            </a:endParaRPr>
          </a:p>
        </p:txBody>
      </p:sp>
      <p:sp>
        <p:nvSpPr>
          <p:cNvPr id="4314" name="Google Shape;4314;p125"/>
          <p:cNvSpPr/>
          <p:nvPr/>
        </p:nvSpPr>
        <p:spPr>
          <a:xfrm>
            <a:off x="1650750" y="1216050"/>
            <a:ext cx="5842500" cy="36657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15" name="Google Shape;4315;p125"/>
          <p:cNvPicPr preferRelativeResize="0"/>
          <p:nvPr/>
        </p:nvPicPr>
        <p:blipFill rotWithShape="1">
          <a:blip r:embed="rId3">
            <a:alphaModFix/>
          </a:blip>
          <a:srcRect b="3871" l="8196" r="9431" t="10658"/>
          <a:stretch/>
        </p:blipFill>
        <p:spPr>
          <a:xfrm>
            <a:off x="1797800" y="1489850"/>
            <a:ext cx="5548392" cy="3118105"/>
          </a:xfrm>
          <a:prstGeom prst="rect">
            <a:avLst/>
          </a:prstGeom>
          <a:noFill/>
          <a:ln>
            <a:noFill/>
          </a:ln>
          <a:effectLst>
            <a:outerShdw blurRad="57150" rotWithShape="0" algn="bl" dir="5400000" dist="19050">
              <a:srgbClr val="000000">
                <a:alpha val="50000"/>
              </a:srgbClr>
            </a:outerShdw>
          </a:effectLst>
        </p:spPr>
      </p:pic>
      <p:sp>
        <p:nvSpPr>
          <p:cNvPr id="4316" name="Google Shape;4316;p125"/>
          <p:cNvSpPr/>
          <p:nvPr/>
        </p:nvSpPr>
        <p:spPr>
          <a:xfrm flipH="1" rot="10797314">
            <a:off x="5603635" y="3389590"/>
            <a:ext cx="384000" cy="1680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20" name="Shape 4320"/>
        <p:cNvGrpSpPr/>
        <p:nvPr/>
      </p:nvGrpSpPr>
      <p:grpSpPr>
        <a:xfrm>
          <a:off x="0" y="0"/>
          <a:ext cx="0" cy="0"/>
          <a:chOff x="0" y="0"/>
          <a:chExt cx="0" cy="0"/>
        </a:xfrm>
      </p:grpSpPr>
      <p:sp>
        <p:nvSpPr>
          <p:cNvPr id="4321" name="Google Shape;4321;p126"/>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access the Knowledgebase in your online account </a:t>
            </a:r>
            <a:endParaRPr>
              <a:latin typeface="Inter Medium"/>
              <a:ea typeface="Inter Medium"/>
              <a:cs typeface="Inter Medium"/>
              <a:sym typeface="Inter Medium"/>
            </a:endParaRPr>
          </a:p>
        </p:txBody>
      </p:sp>
      <p:sp>
        <p:nvSpPr>
          <p:cNvPr id="4322" name="Google Shape;4322;p126"/>
          <p:cNvSpPr/>
          <p:nvPr/>
        </p:nvSpPr>
        <p:spPr>
          <a:xfrm>
            <a:off x="4775250" y="0"/>
            <a:ext cx="4392600" cy="891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3" name="Google Shape;4323;p126"/>
          <p:cNvSpPr/>
          <p:nvPr/>
        </p:nvSpPr>
        <p:spPr>
          <a:xfrm>
            <a:off x="0" y="891000"/>
            <a:ext cx="4989000" cy="4252500"/>
          </a:xfrm>
          <a:prstGeom prst="rect">
            <a:avLst/>
          </a:prstGeom>
          <a:solidFill>
            <a:srgbClr val="253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4" name="Google Shape;4324;p126"/>
          <p:cNvSpPr txBox="1"/>
          <p:nvPr/>
        </p:nvSpPr>
        <p:spPr>
          <a:xfrm>
            <a:off x="265500" y="2826900"/>
            <a:ext cx="30000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sz="1600">
              <a:solidFill>
                <a:schemeClr val="dk1"/>
              </a:solidFill>
              <a:latin typeface="Inter"/>
              <a:ea typeface="Inter"/>
              <a:cs typeface="Inter"/>
              <a:sym typeface="Inter"/>
            </a:endParaRPr>
          </a:p>
        </p:txBody>
      </p:sp>
      <p:sp>
        <p:nvSpPr>
          <p:cNvPr id="4325" name="Google Shape;4325;p126"/>
          <p:cNvSpPr/>
          <p:nvPr/>
        </p:nvSpPr>
        <p:spPr>
          <a:xfrm>
            <a:off x="1650750" y="1216050"/>
            <a:ext cx="5842500" cy="36657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26" name="Google Shape;4326;p126"/>
          <p:cNvPicPr preferRelativeResize="0"/>
          <p:nvPr/>
        </p:nvPicPr>
        <p:blipFill rotWithShape="1">
          <a:blip r:embed="rId3">
            <a:alphaModFix/>
          </a:blip>
          <a:srcRect b="9611" l="8488" r="9497" t="10221"/>
          <a:stretch/>
        </p:blipFill>
        <p:spPr>
          <a:xfrm>
            <a:off x="1776038" y="1471375"/>
            <a:ext cx="5591923" cy="2960599"/>
          </a:xfrm>
          <a:prstGeom prst="rect">
            <a:avLst/>
          </a:prstGeom>
          <a:noFill/>
          <a:ln>
            <a:noFill/>
          </a:ln>
          <a:effectLst>
            <a:outerShdw blurRad="57150" rotWithShape="0" algn="bl" dir="5400000" dist="19050">
              <a:srgbClr val="000000">
                <a:alpha val="50000"/>
              </a:srgbClr>
            </a:outerShdw>
          </a:effectLst>
        </p:spPr>
      </p:pic>
      <p:grpSp>
        <p:nvGrpSpPr>
          <p:cNvPr id="4327" name="Google Shape;4327;p126"/>
          <p:cNvGrpSpPr/>
          <p:nvPr/>
        </p:nvGrpSpPr>
        <p:grpSpPr>
          <a:xfrm>
            <a:off x="5039028" y="3608949"/>
            <a:ext cx="2148778" cy="1017471"/>
            <a:chOff x="5103575" y="3096775"/>
            <a:chExt cx="3519126" cy="1698900"/>
          </a:xfrm>
        </p:grpSpPr>
        <p:pic>
          <p:nvPicPr>
            <p:cNvPr id="4328" name="Google Shape;4328;p126"/>
            <p:cNvPicPr preferRelativeResize="0"/>
            <p:nvPr/>
          </p:nvPicPr>
          <p:blipFill rotWithShape="1">
            <a:blip r:embed="rId4">
              <a:alphaModFix/>
            </a:blip>
            <a:srcRect b="21054" l="0" r="0" t="0"/>
            <a:stretch/>
          </p:blipFill>
          <p:spPr>
            <a:xfrm>
              <a:off x="5103575" y="3096775"/>
              <a:ext cx="3519126" cy="1500625"/>
            </a:xfrm>
            <a:prstGeom prst="rect">
              <a:avLst/>
            </a:prstGeom>
            <a:noFill/>
            <a:ln>
              <a:noFill/>
            </a:ln>
            <a:effectLst>
              <a:outerShdw blurRad="57150" rotWithShape="0" algn="bl" dist="19050">
                <a:srgbClr val="000000">
                  <a:alpha val="50000"/>
                </a:srgbClr>
              </a:outerShdw>
            </a:effectLst>
          </p:spPr>
        </p:pic>
        <p:pic>
          <p:nvPicPr>
            <p:cNvPr id="4329" name="Google Shape;4329;p126"/>
            <p:cNvPicPr preferRelativeResize="0"/>
            <p:nvPr/>
          </p:nvPicPr>
          <p:blipFill rotWithShape="1">
            <a:blip r:embed="rId4">
              <a:alphaModFix/>
            </a:blip>
            <a:srcRect b="0" l="0" r="0" t="23687"/>
            <a:stretch/>
          </p:blipFill>
          <p:spPr>
            <a:xfrm>
              <a:off x="5103575" y="3345125"/>
              <a:ext cx="3519126" cy="1450550"/>
            </a:xfrm>
            <a:prstGeom prst="rect">
              <a:avLst/>
            </a:prstGeom>
            <a:noFill/>
            <a:ln>
              <a:noFill/>
            </a:ln>
            <a:effectLst>
              <a:outerShdw blurRad="57150" rotWithShape="0" algn="bl" dist="19050">
                <a:srgbClr val="000000">
                  <a:alpha val="50000"/>
                </a:srgbClr>
              </a:outerShdw>
            </a:effectLst>
          </p:spPr>
        </p:pic>
      </p:grpSp>
      <p:sp>
        <p:nvSpPr>
          <p:cNvPr id="4330" name="Google Shape;4330;p126"/>
          <p:cNvSpPr/>
          <p:nvPr/>
        </p:nvSpPr>
        <p:spPr>
          <a:xfrm flipH="1">
            <a:off x="5570775" y="2951663"/>
            <a:ext cx="384000" cy="1680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1" name="Google Shape;4331;p126"/>
          <p:cNvSpPr/>
          <p:nvPr/>
        </p:nvSpPr>
        <p:spPr>
          <a:xfrm flipH="1" rot="5400000">
            <a:off x="6026363" y="3227663"/>
            <a:ext cx="384000" cy="1680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35" name="Shape 4335"/>
        <p:cNvGrpSpPr/>
        <p:nvPr/>
      </p:nvGrpSpPr>
      <p:grpSpPr>
        <a:xfrm>
          <a:off x="0" y="0"/>
          <a:ext cx="0" cy="0"/>
          <a:chOff x="0" y="0"/>
          <a:chExt cx="0" cy="0"/>
        </a:xfrm>
      </p:grpSpPr>
      <p:sp>
        <p:nvSpPr>
          <p:cNvPr id="4336" name="Google Shape;4336;p127"/>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access the Knowledgebase in your online account </a:t>
            </a:r>
            <a:endParaRPr>
              <a:latin typeface="Inter Medium"/>
              <a:ea typeface="Inter Medium"/>
              <a:cs typeface="Inter Medium"/>
              <a:sym typeface="Inter Medium"/>
            </a:endParaRPr>
          </a:p>
        </p:txBody>
      </p:sp>
      <p:sp>
        <p:nvSpPr>
          <p:cNvPr id="4337" name="Google Shape;4337;p127"/>
          <p:cNvSpPr/>
          <p:nvPr/>
        </p:nvSpPr>
        <p:spPr>
          <a:xfrm>
            <a:off x="4775250" y="0"/>
            <a:ext cx="4392600" cy="891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8" name="Google Shape;4338;p127"/>
          <p:cNvSpPr/>
          <p:nvPr/>
        </p:nvSpPr>
        <p:spPr>
          <a:xfrm>
            <a:off x="0" y="891000"/>
            <a:ext cx="4989000" cy="4252500"/>
          </a:xfrm>
          <a:prstGeom prst="rect">
            <a:avLst/>
          </a:prstGeom>
          <a:solidFill>
            <a:srgbClr val="253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9" name="Google Shape;4339;p127"/>
          <p:cNvSpPr txBox="1"/>
          <p:nvPr/>
        </p:nvSpPr>
        <p:spPr>
          <a:xfrm>
            <a:off x="265500" y="2826900"/>
            <a:ext cx="30000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sz="1600">
              <a:solidFill>
                <a:schemeClr val="dk1"/>
              </a:solidFill>
              <a:latin typeface="Inter"/>
              <a:ea typeface="Inter"/>
              <a:cs typeface="Inter"/>
              <a:sym typeface="Inter"/>
            </a:endParaRPr>
          </a:p>
        </p:txBody>
      </p:sp>
      <p:sp>
        <p:nvSpPr>
          <p:cNvPr id="4340" name="Google Shape;4340;p127"/>
          <p:cNvSpPr/>
          <p:nvPr/>
        </p:nvSpPr>
        <p:spPr>
          <a:xfrm>
            <a:off x="1650750" y="1216050"/>
            <a:ext cx="5842500" cy="36657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41" name="Google Shape;4341;p127"/>
          <p:cNvPicPr preferRelativeResize="0"/>
          <p:nvPr/>
        </p:nvPicPr>
        <p:blipFill rotWithShape="1">
          <a:blip r:embed="rId3">
            <a:alphaModFix/>
          </a:blip>
          <a:srcRect b="5519" l="8488" r="9497" t="10220"/>
          <a:stretch/>
        </p:blipFill>
        <p:spPr>
          <a:xfrm>
            <a:off x="1776050" y="1492913"/>
            <a:ext cx="5591899" cy="3111974"/>
          </a:xfrm>
          <a:prstGeom prst="rect">
            <a:avLst/>
          </a:prstGeom>
          <a:noFill/>
          <a:ln>
            <a:noFill/>
          </a:ln>
          <a:effectLst>
            <a:outerShdw blurRad="57150" rotWithShape="0" algn="bl" dir="5400000" dist="19050">
              <a:srgbClr val="000000">
                <a:alpha val="50000"/>
              </a:srgbClr>
            </a:outerShdw>
          </a:effectLst>
        </p:spPr>
      </p:pic>
      <p:pic>
        <p:nvPicPr>
          <p:cNvPr id="4342" name="Google Shape;4342;p127"/>
          <p:cNvPicPr preferRelativeResize="0"/>
          <p:nvPr/>
        </p:nvPicPr>
        <p:blipFill>
          <a:blip r:embed="rId4">
            <a:alphaModFix/>
          </a:blip>
          <a:stretch>
            <a:fillRect/>
          </a:stretch>
        </p:blipFill>
        <p:spPr>
          <a:xfrm>
            <a:off x="6826856" y="1772580"/>
            <a:ext cx="475488" cy="486809"/>
          </a:xfrm>
          <a:prstGeom prst="rect">
            <a:avLst/>
          </a:prstGeom>
          <a:noFill/>
          <a:ln>
            <a:noFill/>
          </a:ln>
          <a:effectLst>
            <a:outerShdw blurRad="57150" rotWithShape="0" algn="bl" dir="5400000" dist="19050">
              <a:srgbClr val="000000">
                <a:alpha val="50000"/>
              </a:srgbClr>
            </a:outerShdw>
          </a:effectLst>
        </p:spPr>
      </p:pic>
      <p:sp>
        <p:nvSpPr>
          <p:cNvPr id="4343" name="Google Shape;4343;p127"/>
          <p:cNvSpPr/>
          <p:nvPr/>
        </p:nvSpPr>
        <p:spPr>
          <a:xfrm rot="-10797762">
            <a:off x="6703776" y="1493064"/>
            <a:ext cx="460800" cy="2250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493" name="Shape 3493"/>
        <p:cNvGrpSpPr/>
        <p:nvPr/>
      </p:nvGrpSpPr>
      <p:grpSpPr>
        <a:xfrm>
          <a:off x="0" y="0"/>
          <a:ext cx="0" cy="0"/>
          <a:chOff x="0" y="0"/>
          <a:chExt cx="0" cy="0"/>
        </a:xfrm>
      </p:grpSpPr>
      <p:sp>
        <p:nvSpPr>
          <p:cNvPr id="3494" name="Google Shape;3494;p56"/>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495" name="Google Shape;3495;p56"/>
          <p:cNvPicPr preferRelativeResize="0"/>
          <p:nvPr/>
        </p:nvPicPr>
        <p:blipFill rotWithShape="1">
          <a:blip r:embed="rId3">
            <a:alphaModFix/>
          </a:blip>
          <a:srcRect b="21111" l="25106" r="25953" t="4682"/>
          <a:stretch/>
        </p:blipFill>
        <p:spPr>
          <a:xfrm>
            <a:off x="2348375" y="843576"/>
            <a:ext cx="4447249" cy="4106500"/>
          </a:xfrm>
          <a:prstGeom prst="rect">
            <a:avLst/>
          </a:prstGeom>
          <a:noFill/>
          <a:ln>
            <a:noFill/>
          </a:ln>
          <a:effectLst>
            <a:outerShdw blurRad="57150" rotWithShape="0" algn="bl" dir="5400000" dist="19050">
              <a:srgbClr val="000000">
                <a:alpha val="50000"/>
              </a:srgbClr>
            </a:outerShdw>
          </a:effectLst>
        </p:spPr>
      </p:pic>
      <p:sp>
        <p:nvSpPr>
          <p:cNvPr id="3496" name="Google Shape;3496;p56"/>
          <p:cNvSpPr/>
          <p:nvPr/>
        </p:nvSpPr>
        <p:spPr>
          <a:xfrm>
            <a:off x="5667390" y="4225777"/>
            <a:ext cx="931500" cy="445800"/>
          </a:xfrm>
          <a:prstGeom prst="leftArrow">
            <a:avLst>
              <a:gd fmla="val 50000" name="adj1"/>
              <a:gd fmla="val 50000" name="adj2"/>
            </a:avLst>
          </a:prstGeom>
          <a:solidFill>
            <a:schemeClr val="accent4"/>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347" name="Shape 4347"/>
        <p:cNvGrpSpPr/>
        <p:nvPr/>
      </p:nvGrpSpPr>
      <p:grpSpPr>
        <a:xfrm>
          <a:off x="0" y="0"/>
          <a:ext cx="0" cy="0"/>
          <a:chOff x="0" y="0"/>
          <a:chExt cx="0" cy="0"/>
        </a:xfrm>
      </p:grpSpPr>
      <p:sp>
        <p:nvSpPr>
          <p:cNvPr id="4348" name="Google Shape;4348;p128"/>
          <p:cNvSpPr/>
          <p:nvPr/>
        </p:nvSpPr>
        <p:spPr>
          <a:xfrm>
            <a:off x="6236925" y="1831225"/>
            <a:ext cx="2486700" cy="18726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ctr">
              <a:spcBef>
                <a:spcPts val="2400"/>
              </a:spcBef>
              <a:spcAft>
                <a:spcPts val="0"/>
              </a:spcAft>
              <a:buNone/>
            </a:pPr>
            <a:r>
              <a:rPr lang="en">
                <a:solidFill>
                  <a:schemeClr val="dk1"/>
                </a:solidFill>
                <a:latin typeface="Inter ExtraBold"/>
                <a:ea typeface="Inter ExtraBold"/>
                <a:cs typeface="Inter ExtraBold"/>
                <a:sym typeface="Inter ExtraBold"/>
              </a:rPr>
              <a:t>Phone</a:t>
            </a:r>
            <a:endParaRPr>
              <a:solidFill>
                <a:schemeClr val="dk1"/>
              </a:solidFill>
              <a:latin typeface="Inter ExtraBold"/>
              <a:ea typeface="Inter ExtraBold"/>
              <a:cs typeface="Inter ExtraBold"/>
              <a:sym typeface="Inter ExtraBold"/>
            </a:endParaRPr>
          </a:p>
          <a:p>
            <a:pPr indent="0" lvl="0" marL="0" rtl="0" algn="ctr">
              <a:lnSpc>
                <a:spcPct val="120000"/>
              </a:lnSpc>
              <a:spcBef>
                <a:spcPts val="1200"/>
              </a:spcBef>
              <a:spcAft>
                <a:spcPts val="0"/>
              </a:spcAft>
              <a:buNone/>
            </a:pPr>
            <a:r>
              <a:rPr lang="en" sz="1000">
                <a:solidFill>
                  <a:schemeClr val="dk1"/>
                </a:solidFill>
                <a:latin typeface="Inter"/>
                <a:ea typeface="Inter"/>
                <a:cs typeface="Inter"/>
                <a:sym typeface="Inter"/>
              </a:rPr>
              <a:t>844-561-1337</a:t>
            </a:r>
            <a:endParaRPr sz="1000">
              <a:solidFill>
                <a:schemeClr val="dk1"/>
              </a:solidFill>
              <a:latin typeface="Inter"/>
              <a:ea typeface="Inter"/>
              <a:cs typeface="Inter"/>
              <a:sym typeface="Inter"/>
            </a:endParaRPr>
          </a:p>
          <a:p>
            <a:pPr indent="0" lvl="0" marL="0" rtl="0" algn="ctr">
              <a:lnSpc>
                <a:spcPct val="120000"/>
              </a:lnSpc>
              <a:spcBef>
                <a:spcPts val="1200"/>
              </a:spcBef>
              <a:spcAft>
                <a:spcPts val="0"/>
              </a:spcAft>
              <a:buNone/>
            </a:pPr>
            <a:r>
              <a:t/>
            </a:r>
            <a:endParaRPr sz="1000">
              <a:solidFill>
                <a:schemeClr val="dk1"/>
              </a:solidFill>
              <a:latin typeface="Inter"/>
              <a:ea typeface="Inter"/>
              <a:cs typeface="Inter"/>
              <a:sym typeface="Inter"/>
            </a:endParaRPr>
          </a:p>
          <a:p>
            <a:pPr indent="0" lvl="0" marL="0" rtl="0" algn="ctr">
              <a:spcBef>
                <a:spcPts val="2400"/>
              </a:spcBef>
              <a:spcAft>
                <a:spcPts val="0"/>
              </a:spcAft>
              <a:buNone/>
            </a:pPr>
            <a:r>
              <a:t/>
            </a:r>
            <a:endParaRPr>
              <a:solidFill>
                <a:schemeClr val="dk1"/>
              </a:solidFill>
              <a:latin typeface="Inter ExtraBold"/>
              <a:ea typeface="Inter ExtraBold"/>
              <a:cs typeface="Inter ExtraBold"/>
              <a:sym typeface="Inter ExtraBold"/>
            </a:endParaRPr>
          </a:p>
        </p:txBody>
      </p:sp>
      <p:sp>
        <p:nvSpPr>
          <p:cNvPr id="4349" name="Google Shape;4349;p128"/>
          <p:cNvSpPr/>
          <p:nvPr/>
        </p:nvSpPr>
        <p:spPr>
          <a:xfrm>
            <a:off x="3340250" y="1831225"/>
            <a:ext cx="2486700" cy="18726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ctr">
              <a:spcBef>
                <a:spcPts val="2400"/>
              </a:spcBef>
              <a:spcAft>
                <a:spcPts val="0"/>
              </a:spcAft>
              <a:buNone/>
            </a:pPr>
            <a:r>
              <a:rPr lang="en">
                <a:solidFill>
                  <a:schemeClr val="dk1"/>
                </a:solidFill>
                <a:latin typeface="Inter ExtraBold"/>
                <a:ea typeface="Inter ExtraBold"/>
                <a:cs typeface="Inter ExtraBold"/>
                <a:sym typeface="Inter ExtraBold"/>
              </a:rPr>
              <a:t>Email</a:t>
            </a:r>
            <a:endParaRPr>
              <a:solidFill>
                <a:schemeClr val="dk1"/>
              </a:solidFill>
              <a:latin typeface="Inter ExtraBold"/>
              <a:ea typeface="Inter ExtraBold"/>
              <a:cs typeface="Inter ExtraBold"/>
              <a:sym typeface="Inter ExtraBold"/>
            </a:endParaRPr>
          </a:p>
          <a:p>
            <a:pPr indent="0" lvl="0" marL="0" rtl="0" algn="ctr">
              <a:lnSpc>
                <a:spcPct val="120000"/>
              </a:lnSpc>
              <a:spcBef>
                <a:spcPts val="1200"/>
              </a:spcBef>
              <a:spcAft>
                <a:spcPts val="0"/>
              </a:spcAft>
              <a:buNone/>
            </a:pPr>
            <a:r>
              <a:rPr lang="en" sz="1000">
                <a:solidFill>
                  <a:schemeClr val="dk1"/>
                </a:solidFill>
                <a:latin typeface="Inter"/>
                <a:ea typeface="Inter"/>
                <a:cs typeface="Inter"/>
                <a:sym typeface="Inter"/>
              </a:rPr>
              <a:t>customerservice@wexhealth.com</a:t>
            </a:r>
            <a:endParaRPr sz="1000">
              <a:solidFill>
                <a:schemeClr val="dk1"/>
              </a:solidFill>
              <a:latin typeface="Inter"/>
              <a:ea typeface="Inter"/>
              <a:cs typeface="Inter"/>
              <a:sym typeface="Inter"/>
            </a:endParaRPr>
          </a:p>
          <a:p>
            <a:pPr indent="0" lvl="0" marL="0" rtl="0" algn="ctr">
              <a:spcBef>
                <a:spcPts val="2400"/>
              </a:spcBef>
              <a:spcAft>
                <a:spcPts val="0"/>
              </a:spcAft>
              <a:buNone/>
            </a:pPr>
            <a:r>
              <a:t/>
            </a:r>
            <a:endParaRPr>
              <a:solidFill>
                <a:schemeClr val="dk1"/>
              </a:solidFill>
              <a:latin typeface="Inter ExtraBold"/>
              <a:ea typeface="Inter ExtraBold"/>
              <a:cs typeface="Inter ExtraBold"/>
              <a:sym typeface="Inter ExtraBold"/>
            </a:endParaRPr>
          </a:p>
        </p:txBody>
      </p:sp>
      <p:sp>
        <p:nvSpPr>
          <p:cNvPr id="4350" name="Google Shape;4350;p128"/>
          <p:cNvSpPr/>
          <p:nvPr/>
        </p:nvSpPr>
        <p:spPr>
          <a:xfrm>
            <a:off x="387675" y="1831225"/>
            <a:ext cx="2486700" cy="18726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ctr">
              <a:spcBef>
                <a:spcPts val="2400"/>
              </a:spcBef>
              <a:spcAft>
                <a:spcPts val="0"/>
              </a:spcAft>
              <a:buNone/>
            </a:pPr>
            <a:r>
              <a:rPr lang="en">
                <a:solidFill>
                  <a:schemeClr val="dk1"/>
                </a:solidFill>
                <a:latin typeface="Inter ExtraBold"/>
                <a:ea typeface="Inter ExtraBold"/>
                <a:cs typeface="Inter ExtraBold"/>
                <a:sym typeface="Inter ExtraBold"/>
              </a:rPr>
              <a:t>Live Chat</a:t>
            </a:r>
            <a:endParaRPr>
              <a:solidFill>
                <a:schemeClr val="dk1"/>
              </a:solidFill>
              <a:latin typeface="Inter ExtraBold"/>
              <a:ea typeface="Inter ExtraBold"/>
              <a:cs typeface="Inter ExtraBold"/>
              <a:sym typeface="Inter ExtraBold"/>
            </a:endParaRPr>
          </a:p>
          <a:p>
            <a:pPr indent="0" lvl="0" marL="0" rtl="0" algn="ctr">
              <a:lnSpc>
                <a:spcPct val="120000"/>
              </a:lnSpc>
              <a:spcBef>
                <a:spcPts val="1200"/>
              </a:spcBef>
              <a:spcAft>
                <a:spcPts val="0"/>
              </a:spcAft>
              <a:buNone/>
            </a:pPr>
            <a:r>
              <a:t/>
            </a:r>
            <a:endParaRPr sz="1000">
              <a:solidFill>
                <a:schemeClr val="dk1"/>
              </a:solidFill>
              <a:latin typeface="Inter"/>
              <a:ea typeface="Inter"/>
              <a:cs typeface="Inter"/>
              <a:sym typeface="Inter"/>
            </a:endParaRPr>
          </a:p>
          <a:p>
            <a:pPr indent="0" lvl="0" marL="0" rtl="0" algn="ctr">
              <a:spcBef>
                <a:spcPts val="2400"/>
              </a:spcBef>
              <a:spcAft>
                <a:spcPts val="0"/>
              </a:spcAft>
              <a:buNone/>
            </a:pPr>
            <a:r>
              <a:t/>
            </a:r>
            <a:endParaRPr>
              <a:solidFill>
                <a:schemeClr val="dk1"/>
              </a:solidFill>
              <a:latin typeface="Inter ExtraBold"/>
              <a:ea typeface="Inter ExtraBold"/>
              <a:cs typeface="Inter ExtraBold"/>
              <a:sym typeface="Inter ExtraBold"/>
            </a:endParaRPr>
          </a:p>
        </p:txBody>
      </p:sp>
      <p:sp>
        <p:nvSpPr>
          <p:cNvPr id="4351" name="Google Shape;4351;p128"/>
          <p:cNvSpPr txBox="1"/>
          <p:nvPr>
            <p:ph type="title"/>
          </p:nvPr>
        </p:nvSpPr>
        <p:spPr>
          <a:xfrm>
            <a:off x="244353" y="353000"/>
            <a:ext cx="8661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000"/>
              <a:t>Contact Participant Services</a:t>
            </a:r>
            <a:endParaRPr sz="2000"/>
          </a:p>
        </p:txBody>
      </p:sp>
      <p:sp>
        <p:nvSpPr>
          <p:cNvPr id="4352" name="Google Shape;4352;p128"/>
          <p:cNvSpPr txBox="1"/>
          <p:nvPr/>
        </p:nvSpPr>
        <p:spPr>
          <a:xfrm>
            <a:off x="2991575" y="4205801"/>
            <a:ext cx="3183000" cy="223200"/>
          </a:xfrm>
          <a:prstGeom prst="rect">
            <a:avLst/>
          </a:prstGeom>
          <a:noFill/>
          <a:ln>
            <a:noFill/>
          </a:ln>
        </p:spPr>
        <p:txBody>
          <a:bodyPr anchorCtr="0" anchor="t" bIns="34275" lIns="68575" spcFirstLastPara="1" rIns="68575" wrap="square" tIns="34275">
            <a:spAutoFit/>
          </a:bodyPr>
          <a:lstStyle/>
          <a:p>
            <a:pPr indent="0" lvl="0" marL="0" rtl="0" algn="ctr">
              <a:lnSpc>
                <a:spcPct val="120000"/>
              </a:lnSpc>
              <a:spcBef>
                <a:spcPts val="1200"/>
              </a:spcBef>
              <a:spcAft>
                <a:spcPts val="0"/>
              </a:spcAft>
              <a:buNone/>
            </a:pPr>
            <a:r>
              <a:t/>
            </a:r>
            <a:endParaRPr sz="1000">
              <a:solidFill>
                <a:schemeClr val="dk1"/>
              </a:solidFill>
              <a:latin typeface="Inter"/>
              <a:ea typeface="Inter"/>
              <a:cs typeface="Inter"/>
              <a:sym typeface="Inter"/>
            </a:endParaRPr>
          </a:p>
        </p:txBody>
      </p:sp>
      <p:sp>
        <p:nvSpPr>
          <p:cNvPr id="4353" name="Google Shape;4353;p128"/>
          <p:cNvSpPr/>
          <p:nvPr/>
        </p:nvSpPr>
        <p:spPr>
          <a:xfrm>
            <a:off x="1411567" y="201584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4" name="Google Shape;4354;p128"/>
          <p:cNvSpPr txBox="1"/>
          <p:nvPr/>
        </p:nvSpPr>
        <p:spPr>
          <a:xfrm>
            <a:off x="0" y="1143000"/>
            <a:ext cx="9144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Inter"/>
                <a:ea typeface="Inter"/>
                <a:cs typeface="Inter"/>
                <a:sym typeface="Inter"/>
              </a:rPr>
              <a:t>Our Participant Services team is available Monday through Friday, from 6 a.m. to 9 p.m. CT, except holidays.</a:t>
            </a:r>
            <a:endParaRPr sz="900">
              <a:solidFill>
                <a:schemeClr val="dk1"/>
              </a:solidFill>
              <a:latin typeface="Inter"/>
              <a:ea typeface="Inter"/>
              <a:cs typeface="Inter"/>
              <a:sym typeface="Inter"/>
            </a:endParaRPr>
          </a:p>
        </p:txBody>
      </p:sp>
      <p:sp>
        <p:nvSpPr>
          <p:cNvPr id="4355" name="Google Shape;4355;p128"/>
          <p:cNvSpPr/>
          <p:nvPr/>
        </p:nvSpPr>
        <p:spPr>
          <a:xfrm>
            <a:off x="4363617" y="2015817"/>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6" name="Google Shape;4356;p128"/>
          <p:cNvSpPr/>
          <p:nvPr/>
        </p:nvSpPr>
        <p:spPr>
          <a:xfrm>
            <a:off x="7316717" y="2015829"/>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57" name="Google Shape;4357;p128"/>
          <p:cNvPicPr preferRelativeResize="0"/>
          <p:nvPr/>
        </p:nvPicPr>
        <p:blipFill rotWithShape="1">
          <a:blip r:embed="rId3">
            <a:alphaModFix/>
          </a:blip>
          <a:srcRect b="0" l="0" r="0" t="0"/>
          <a:stretch/>
        </p:blipFill>
        <p:spPr>
          <a:xfrm>
            <a:off x="4375743" y="2015529"/>
            <a:ext cx="392500" cy="378969"/>
          </a:xfrm>
          <a:prstGeom prst="rect">
            <a:avLst/>
          </a:prstGeom>
          <a:noFill/>
          <a:ln>
            <a:noFill/>
          </a:ln>
        </p:spPr>
      </p:pic>
      <p:pic>
        <p:nvPicPr>
          <p:cNvPr id="4358" name="Google Shape;4358;p128"/>
          <p:cNvPicPr preferRelativeResize="0"/>
          <p:nvPr/>
        </p:nvPicPr>
        <p:blipFill rotWithShape="1">
          <a:blip r:embed="rId4">
            <a:alphaModFix/>
          </a:blip>
          <a:srcRect b="0" l="0" r="0" t="0"/>
          <a:stretch/>
        </p:blipFill>
        <p:spPr>
          <a:xfrm>
            <a:off x="7277347" y="2007806"/>
            <a:ext cx="471275" cy="455000"/>
          </a:xfrm>
          <a:prstGeom prst="rect">
            <a:avLst/>
          </a:prstGeom>
          <a:noFill/>
          <a:ln>
            <a:noFill/>
          </a:ln>
        </p:spPr>
      </p:pic>
      <p:pic>
        <p:nvPicPr>
          <p:cNvPr id="4359" name="Google Shape;4359;p128"/>
          <p:cNvPicPr preferRelativeResize="0"/>
          <p:nvPr/>
        </p:nvPicPr>
        <p:blipFill rotWithShape="1">
          <a:blip r:embed="rId5">
            <a:alphaModFix/>
          </a:blip>
          <a:srcRect b="0" l="0" r="0" t="0"/>
          <a:stretch/>
        </p:blipFill>
        <p:spPr>
          <a:xfrm>
            <a:off x="1434771" y="2045821"/>
            <a:ext cx="392500" cy="3789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3" name="Shape 4363"/>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00" name="Shape 3500"/>
        <p:cNvGrpSpPr/>
        <p:nvPr/>
      </p:nvGrpSpPr>
      <p:grpSpPr>
        <a:xfrm>
          <a:off x="0" y="0"/>
          <a:ext cx="0" cy="0"/>
          <a:chOff x="0" y="0"/>
          <a:chExt cx="0" cy="0"/>
        </a:xfrm>
      </p:grpSpPr>
      <p:pic>
        <p:nvPicPr>
          <p:cNvPr id="3501" name="Google Shape;3501;p57"/>
          <p:cNvPicPr preferRelativeResize="0"/>
          <p:nvPr/>
        </p:nvPicPr>
        <p:blipFill rotWithShape="1">
          <a:blip r:embed="rId3">
            <a:alphaModFix/>
          </a:blip>
          <a:srcRect b="18805" l="25208" r="24883" t="9556"/>
          <a:stretch/>
        </p:blipFill>
        <p:spPr>
          <a:xfrm>
            <a:off x="1859025" y="931525"/>
            <a:ext cx="5425949" cy="3930601"/>
          </a:xfrm>
          <a:prstGeom prst="rect">
            <a:avLst/>
          </a:prstGeom>
          <a:noFill/>
          <a:ln>
            <a:noFill/>
          </a:ln>
          <a:effectLst>
            <a:outerShdw blurRad="57150" rotWithShape="0" algn="bl" dir="5400000" dist="19050">
              <a:srgbClr val="000000">
                <a:alpha val="50000"/>
              </a:srgbClr>
            </a:outerShdw>
          </a:effectLst>
        </p:spPr>
      </p:pic>
      <p:sp>
        <p:nvSpPr>
          <p:cNvPr id="3502" name="Google Shape;3502;p57"/>
          <p:cNvSpPr/>
          <p:nvPr/>
        </p:nvSpPr>
        <p:spPr>
          <a:xfrm>
            <a:off x="2375750" y="1414725"/>
            <a:ext cx="1968000" cy="227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3" name="Google Shape;3503;p57"/>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504" name="Google Shape;3504;p57"/>
          <p:cNvPicPr preferRelativeResize="0"/>
          <p:nvPr/>
        </p:nvPicPr>
        <p:blipFill rotWithShape="1">
          <a:blip r:embed="rId4">
            <a:alphaModFix/>
          </a:blip>
          <a:srcRect b="16304" l="0" r="0" t="55618"/>
          <a:stretch/>
        </p:blipFill>
        <p:spPr>
          <a:xfrm>
            <a:off x="1863945" y="3638976"/>
            <a:ext cx="5422399" cy="1223149"/>
          </a:xfrm>
          <a:prstGeom prst="rect">
            <a:avLst/>
          </a:prstGeom>
          <a:noFill/>
          <a:ln>
            <a:noFill/>
          </a:ln>
        </p:spPr>
      </p:pic>
      <p:sp>
        <p:nvSpPr>
          <p:cNvPr id="3505" name="Google Shape;3505;p57"/>
          <p:cNvSpPr/>
          <p:nvPr/>
        </p:nvSpPr>
        <p:spPr>
          <a:xfrm>
            <a:off x="1860800" y="1538025"/>
            <a:ext cx="5384100" cy="2755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6" name="Google Shape;3506;p57"/>
          <p:cNvSpPr txBox="1"/>
          <p:nvPr/>
        </p:nvSpPr>
        <p:spPr>
          <a:xfrm>
            <a:off x="2906275" y="2132675"/>
            <a:ext cx="401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Inter"/>
              <a:ea typeface="Inter"/>
              <a:cs typeface="Inter"/>
              <a:sym typeface="Inter"/>
            </a:endParaRPr>
          </a:p>
        </p:txBody>
      </p:sp>
      <p:pic>
        <p:nvPicPr>
          <p:cNvPr id="3507" name="Google Shape;3507;p57"/>
          <p:cNvPicPr preferRelativeResize="0"/>
          <p:nvPr/>
        </p:nvPicPr>
        <p:blipFill rotWithShape="1">
          <a:blip r:embed="rId5">
            <a:alphaModFix/>
          </a:blip>
          <a:srcRect b="22402" l="0" r="0" t="0"/>
          <a:stretch/>
        </p:blipFill>
        <p:spPr>
          <a:xfrm>
            <a:off x="2060725" y="1766675"/>
            <a:ext cx="5028848" cy="2755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