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4"/>
    <p:sldMasterId id="2147483749" r:id="rId5"/>
    <p:sldMasterId id="2147483750" r:id="rId6"/>
    <p:sldMasterId id="214748375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Lst>
  <p:sldSz cy="5143500" cx="9144000"/>
  <p:notesSz cx="6858000" cy="9144000"/>
  <p:embeddedFontLst>
    <p:embeddedFont>
      <p:font typeface="Inter"/>
      <p:regular r:id="rId58"/>
      <p:bold r:id="rId59"/>
    </p:embeddedFont>
    <p:embeddedFont>
      <p:font typeface="Tahoma"/>
      <p:regular r:id="rId60"/>
      <p:bold r:id="rId61"/>
    </p:embeddedFont>
    <p:embeddedFont>
      <p:font typeface="Inter ExtraBold"/>
      <p:bold r:id="rId62"/>
    </p:embeddedFont>
    <p:embeddedFont>
      <p:font typeface="Inter Medium"/>
      <p:regular r:id="rId63"/>
      <p:bold r:id="rId64"/>
    </p:embeddedFont>
    <p:embeddedFont>
      <p:font typeface="Inter Black"/>
      <p:bold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InterExtraBold-bold.fntdata"/><Relationship Id="rId61" Type="http://schemas.openxmlformats.org/officeDocument/2006/relationships/font" Target="fonts/Tahoma-bold.fntdata"/><Relationship Id="rId20" Type="http://schemas.openxmlformats.org/officeDocument/2006/relationships/slide" Target="slides/slide12.xml"/><Relationship Id="rId64" Type="http://schemas.openxmlformats.org/officeDocument/2006/relationships/font" Target="fonts/InterMedium-bold.fntdata"/><Relationship Id="rId63" Type="http://schemas.openxmlformats.org/officeDocument/2006/relationships/font" Target="fonts/InterMedium-regular.fntdata"/><Relationship Id="rId22" Type="http://schemas.openxmlformats.org/officeDocument/2006/relationships/slide" Target="slides/slide14.xml"/><Relationship Id="rId66" Type="http://schemas.openxmlformats.org/officeDocument/2006/relationships/font" Target="fonts/OpenSans-regular.fntdata"/><Relationship Id="rId21" Type="http://schemas.openxmlformats.org/officeDocument/2006/relationships/slide" Target="slides/slide13.xml"/><Relationship Id="rId65" Type="http://schemas.openxmlformats.org/officeDocument/2006/relationships/font" Target="fonts/InterBlack-bold.fntdata"/><Relationship Id="rId24" Type="http://schemas.openxmlformats.org/officeDocument/2006/relationships/slide" Target="slides/slide16.xml"/><Relationship Id="rId68" Type="http://schemas.openxmlformats.org/officeDocument/2006/relationships/font" Target="fonts/OpenSans-italic.fntdata"/><Relationship Id="rId23" Type="http://schemas.openxmlformats.org/officeDocument/2006/relationships/slide" Target="slides/slide15.xml"/><Relationship Id="rId67" Type="http://schemas.openxmlformats.org/officeDocument/2006/relationships/font" Target="fonts/OpenSans-bold.fntdata"/><Relationship Id="rId60" Type="http://schemas.openxmlformats.org/officeDocument/2006/relationships/font" Target="fonts/Tahoma-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Inter-bold.fntdata"/><Relationship Id="rId14" Type="http://schemas.openxmlformats.org/officeDocument/2006/relationships/slide" Target="slides/slide6.xml"/><Relationship Id="rId58" Type="http://schemas.openxmlformats.org/officeDocument/2006/relationships/font" Target="fonts/Inter-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2" name="Shape 8432"/>
        <p:cNvGrpSpPr/>
        <p:nvPr/>
      </p:nvGrpSpPr>
      <p:grpSpPr>
        <a:xfrm>
          <a:off x="0" y="0"/>
          <a:ext cx="0" cy="0"/>
          <a:chOff x="0" y="0"/>
          <a:chExt cx="0" cy="0"/>
        </a:xfrm>
      </p:grpSpPr>
      <p:sp>
        <p:nvSpPr>
          <p:cNvPr id="8433" name="Google Shape;8433;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4" name="Google Shape;8434;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9" name="Shape 8559"/>
        <p:cNvGrpSpPr/>
        <p:nvPr/>
      </p:nvGrpSpPr>
      <p:grpSpPr>
        <a:xfrm>
          <a:off x="0" y="0"/>
          <a:ext cx="0" cy="0"/>
          <a:chOff x="0" y="0"/>
          <a:chExt cx="0" cy="0"/>
        </a:xfrm>
      </p:grpSpPr>
      <p:sp>
        <p:nvSpPr>
          <p:cNvPr id="8560" name="Google Shape;8560;g28db47bcc6c_0_12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1" name="Google Shape;8561;g28db47bcc6c_0_12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may also be covered by an HSA or medical FSA. Some common eligible preventive care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Annual physicals, screenings, birth control products, prenatal visits, flu shots, immunizations, obesity and weight loss programs, tobacco cessation programs, and well-child visits.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Preventive care generally doesn’t include any service or product intended to treat an existing illness, injury, or condition.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0" name="Shape 8570"/>
        <p:cNvGrpSpPr/>
        <p:nvPr/>
      </p:nvGrpSpPr>
      <p:grpSpPr>
        <a:xfrm>
          <a:off x="0" y="0"/>
          <a:ext cx="0" cy="0"/>
          <a:chOff x="0" y="0"/>
          <a:chExt cx="0" cy="0"/>
        </a:xfrm>
      </p:grpSpPr>
      <p:sp>
        <p:nvSpPr>
          <p:cNvPr id="8571" name="Google Shape;8571;g28db47bcc6c_0_12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2" name="Google Shape;8572;g28db47bcc6c_0_12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not all expenses are eligible under an HSA or medical FSA. Expenses that are solely for cosmetic reasons generally aren’t considered expenses for medical care, and therefore aren’t eligible. For example, teeth whitening is considered cosmetic and won’t be considered an eligible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Expenses that are merely beneficial for general health, rather than preventive or alleviating, also typically aren’t eligible. An example of this would be a toothbrush. While a toothbrush is beneficial to dental health, it isn’t considered preventive or an alleviating treatment.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8" name="Shape 8578"/>
        <p:cNvGrpSpPr/>
        <p:nvPr/>
      </p:nvGrpSpPr>
      <p:grpSpPr>
        <a:xfrm>
          <a:off x="0" y="0"/>
          <a:ext cx="0" cy="0"/>
          <a:chOff x="0" y="0"/>
          <a:chExt cx="0" cy="0"/>
        </a:xfrm>
      </p:grpSpPr>
      <p:sp>
        <p:nvSpPr>
          <p:cNvPr id="8579" name="Google Shape;8579;g285ffbb1d0e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0" name="Google Shape;8580;g285ffbb1d0e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great resource for determining the eligibility of an expense is our eligible expense scanner, available on our Benefits Mobile App. The eligible expense scanner allows you to easily maximise your savings by scanning an item’s barcode to determine its eligibility based on your plan.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 complete list of eligible expenses, you can find an interactive chart on our website, wexinc.com. This chart allows you to filter eligible expenses by plan or search for specific expenses using keywords.</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6" name="Shape 8616"/>
        <p:cNvGrpSpPr/>
        <p:nvPr/>
      </p:nvGrpSpPr>
      <p:grpSpPr>
        <a:xfrm>
          <a:off x="0" y="0"/>
          <a:ext cx="0" cy="0"/>
          <a:chOff x="0" y="0"/>
          <a:chExt cx="0" cy="0"/>
        </a:xfrm>
      </p:grpSpPr>
      <p:sp>
        <p:nvSpPr>
          <p:cNvPr id="8617" name="Google Shape;8617;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8" name="Google Shape;8618;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So now that we know what’s eligible- you need to substantiate (or verify) your purchases under a medical FSA were eligible.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4" name="Shape 8624"/>
        <p:cNvGrpSpPr/>
        <p:nvPr/>
      </p:nvGrpSpPr>
      <p:grpSpPr>
        <a:xfrm>
          <a:off x="0" y="0"/>
          <a:ext cx="0" cy="0"/>
          <a:chOff x="0" y="0"/>
          <a:chExt cx="0" cy="0"/>
        </a:xfrm>
      </p:grpSpPr>
      <p:sp>
        <p:nvSpPr>
          <p:cNvPr id="8625" name="Google Shape;8625;g24768e8f0e1_0_75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6" name="Google Shape;8626;g24768e8f0e1_0_7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a transaction made with your benefits debit card can't be auto-substantiated, you'll receive one or more receipt reminders letting you know documentation is required. If you provide documentation but it's not sufficient to substantiate the claim, you'll receive a request for more information.</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Documentation to substantiate claims for a medical FSA, limited medical FSA, or combination medical FSA must include the following details: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description of the service received or item purchased</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And the dollar amount, after insurance, if applicable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chemeClr val="dk1"/>
              </a:solidFill>
              <a:latin typeface="Tahoma"/>
              <a:ea typeface="Tahoma"/>
              <a:cs typeface="Tahoma"/>
              <a:sym typeface="Tahom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5" name="Shape 8665"/>
        <p:cNvGrpSpPr/>
        <p:nvPr/>
      </p:nvGrpSpPr>
      <p:grpSpPr>
        <a:xfrm>
          <a:off x="0" y="0"/>
          <a:ext cx="0" cy="0"/>
          <a:chOff x="0" y="0"/>
          <a:chExt cx="0" cy="0"/>
        </a:xfrm>
      </p:grpSpPr>
      <p:sp>
        <p:nvSpPr>
          <p:cNvPr id="8666" name="Google Shape;8666;g2846d5fb0a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7" name="Google Shape;8667;g2846d5fb0a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Here is an example of a document with all the needed details to properly substantiate medical FSA purchases of eligible expenses.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1" name="Shape 8711"/>
        <p:cNvGrpSpPr/>
        <p:nvPr/>
      </p:nvGrpSpPr>
      <p:grpSpPr>
        <a:xfrm>
          <a:off x="0" y="0"/>
          <a:ext cx="0" cy="0"/>
          <a:chOff x="0" y="0"/>
          <a:chExt cx="0" cy="0"/>
        </a:xfrm>
      </p:grpSpPr>
      <p:sp>
        <p:nvSpPr>
          <p:cNvPr id="8712" name="Google Shape;8712;g24c21a4dfe0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3" name="Google Shape;8713;g24c21a4dfe0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Proper documentation will include the name of the provider or merchant.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5" name="Shape 8725"/>
        <p:cNvGrpSpPr/>
        <p:nvPr/>
      </p:nvGrpSpPr>
      <p:grpSpPr>
        <a:xfrm>
          <a:off x="0" y="0"/>
          <a:ext cx="0" cy="0"/>
          <a:chOff x="0" y="0"/>
          <a:chExt cx="0" cy="0"/>
        </a:xfrm>
      </p:grpSpPr>
      <p:sp>
        <p:nvSpPr>
          <p:cNvPr id="8726" name="Google Shape;8726;g24768e8f0e1_0_14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7" name="Google Shape;8727;g24768e8f0e1_0_14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date the service was received or the item was purchased.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2" name="Shape 8752"/>
        <p:cNvGrpSpPr/>
        <p:nvPr/>
      </p:nvGrpSpPr>
      <p:grpSpPr>
        <a:xfrm>
          <a:off x="0" y="0"/>
          <a:ext cx="0" cy="0"/>
          <a:chOff x="0" y="0"/>
          <a:chExt cx="0" cy="0"/>
        </a:xfrm>
      </p:grpSpPr>
      <p:sp>
        <p:nvSpPr>
          <p:cNvPr id="8753" name="Google Shape;8753;g24768e8f0e1_0_14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4" name="Google Shape;8754;g24768e8f0e1_0_14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The description of the service received or the item purchased.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9" name="Shape 8769"/>
        <p:cNvGrpSpPr/>
        <p:nvPr/>
      </p:nvGrpSpPr>
      <p:grpSpPr>
        <a:xfrm>
          <a:off x="0" y="0"/>
          <a:ext cx="0" cy="0"/>
          <a:chOff x="0" y="0"/>
          <a:chExt cx="0" cy="0"/>
        </a:xfrm>
      </p:grpSpPr>
      <p:sp>
        <p:nvSpPr>
          <p:cNvPr id="8770" name="Google Shape;8770;g24768e8f0e1_0_14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1" name="Google Shape;8771;g24768e8f0e1_0_14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And the dollar amount, after insurance, if applicable.</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9" name="Shape 8439"/>
        <p:cNvGrpSpPr/>
        <p:nvPr/>
      </p:nvGrpSpPr>
      <p:grpSpPr>
        <a:xfrm>
          <a:off x="0" y="0"/>
          <a:ext cx="0" cy="0"/>
          <a:chOff x="0" y="0"/>
          <a:chExt cx="0" cy="0"/>
        </a:xfrm>
      </p:grpSpPr>
      <p:sp>
        <p:nvSpPr>
          <p:cNvPr id="8440" name="Google Shape;8440;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1" name="Google Shape;8441;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Substantiation,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br>
              <a:rPr lang="en" sz="1400">
                <a:latin typeface="Open Sans"/>
                <a:ea typeface="Open Sans"/>
                <a:cs typeface="Open Sans"/>
                <a:sym typeface="Open Sans"/>
              </a:rPr>
            </a:b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ins and outs of substantiation.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 </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4" name="Shape 8794"/>
        <p:cNvGrpSpPr/>
        <p:nvPr/>
      </p:nvGrpSpPr>
      <p:grpSpPr>
        <a:xfrm>
          <a:off x="0" y="0"/>
          <a:ext cx="0" cy="0"/>
          <a:chOff x="0" y="0"/>
          <a:chExt cx="0" cy="0"/>
        </a:xfrm>
      </p:grpSpPr>
      <p:sp>
        <p:nvSpPr>
          <p:cNvPr id="8795" name="Google Shape;8795;g240a60980c6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6" name="Google Shape;8796;g240a60980c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how do you upload documentation to your online account for an existing claim?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3" name="Shape 8803"/>
        <p:cNvGrpSpPr/>
        <p:nvPr/>
      </p:nvGrpSpPr>
      <p:grpSpPr>
        <a:xfrm>
          <a:off x="0" y="0"/>
          <a:ext cx="0" cy="0"/>
          <a:chOff x="0" y="0"/>
          <a:chExt cx="0" cy="0"/>
        </a:xfrm>
      </p:grpSpPr>
      <p:sp>
        <p:nvSpPr>
          <p:cNvPr id="8804" name="Google Shape;8804;g23d97356142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5" name="Google Shape;8805;g23d97356142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upload documentation to an existing claim in your online account, you will first need to log in to your account.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1" name="Shape 8811"/>
        <p:cNvGrpSpPr/>
        <p:nvPr/>
      </p:nvGrpSpPr>
      <p:grpSpPr>
        <a:xfrm>
          <a:off x="0" y="0"/>
          <a:ext cx="0" cy="0"/>
          <a:chOff x="0" y="0"/>
          <a:chExt cx="0" cy="0"/>
        </a:xfrm>
      </p:grpSpPr>
      <p:sp>
        <p:nvSpPr>
          <p:cNvPr id="8812" name="Google Shape;8812;g23d97356142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3" name="Google Shape;8813;g23d97356142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are logged in, scroll down to the “Tasks” section of the “Home” tab.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Then select “receipt(s) needed.”</a:t>
            </a:r>
            <a:endParaRPr>
              <a:solidFill>
                <a:srgbClr val="231F20"/>
              </a:solidFill>
              <a:latin typeface="Tahoma"/>
              <a:ea typeface="Tahoma"/>
              <a:cs typeface="Tahoma"/>
              <a:sym typeface="Taho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3" name="Shape 8823"/>
        <p:cNvGrpSpPr/>
        <p:nvPr/>
      </p:nvGrpSpPr>
      <p:grpSpPr>
        <a:xfrm>
          <a:off x="0" y="0"/>
          <a:ext cx="0" cy="0"/>
          <a:chOff x="0" y="0"/>
          <a:chExt cx="0" cy="0"/>
        </a:xfrm>
      </p:grpSpPr>
      <p:sp>
        <p:nvSpPr>
          <p:cNvPr id="8824" name="Google Shape;8824;g240a60980c6_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5" name="Google Shape;8825;g240a60980c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bring you to a page requesting you to upload your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will see a “Receipts Needed” section to upload receipts that have not yet been uploaded and a “Denied” section to upload new receipts to claims that have been denied. Locate the claim that needs documentation.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“Upload.”</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1" name="Shape 8831"/>
        <p:cNvGrpSpPr/>
        <p:nvPr/>
      </p:nvGrpSpPr>
      <p:grpSpPr>
        <a:xfrm>
          <a:off x="0" y="0"/>
          <a:ext cx="0" cy="0"/>
          <a:chOff x="0" y="0"/>
          <a:chExt cx="0" cy="0"/>
        </a:xfrm>
      </p:grpSpPr>
      <p:sp>
        <p:nvSpPr>
          <p:cNvPr id="8832" name="Google Shape;8832;g240a60980c6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3" name="Google Shape;8833;g240a60980c6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 window will appear to upload your receipt. Select “Browse” …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8" name="Shape 8838"/>
        <p:cNvGrpSpPr/>
        <p:nvPr/>
      </p:nvGrpSpPr>
      <p:grpSpPr>
        <a:xfrm>
          <a:off x="0" y="0"/>
          <a:ext cx="0" cy="0"/>
          <a:chOff x="0" y="0"/>
          <a:chExt cx="0" cy="0"/>
        </a:xfrm>
      </p:grpSpPr>
      <p:sp>
        <p:nvSpPr>
          <p:cNvPr id="8839" name="Google Shape;8839;g283c4700cd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0" name="Google Shape;8840;g283c4700cd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…and choose the file containing your receipt.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7" name="Shape 8847"/>
        <p:cNvGrpSpPr/>
        <p:nvPr/>
      </p:nvGrpSpPr>
      <p:grpSpPr>
        <a:xfrm>
          <a:off x="0" y="0"/>
          <a:ext cx="0" cy="0"/>
          <a:chOff x="0" y="0"/>
          <a:chExt cx="0" cy="0"/>
        </a:xfrm>
      </p:grpSpPr>
      <p:sp>
        <p:nvSpPr>
          <p:cNvPr id="8848" name="Google Shape;8848;g283c4700cd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9" name="Google Shape;8849;g283c4700cd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5" name="Shape 8855"/>
        <p:cNvGrpSpPr/>
        <p:nvPr/>
      </p:nvGrpSpPr>
      <p:grpSpPr>
        <a:xfrm>
          <a:off x="0" y="0"/>
          <a:ext cx="0" cy="0"/>
          <a:chOff x="0" y="0"/>
          <a:chExt cx="0" cy="0"/>
        </a:xfrm>
      </p:grpSpPr>
      <p:sp>
        <p:nvSpPr>
          <p:cNvPr id="8856" name="Google Shape;8856;g283c4700cd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7" name="Google Shape;8857;g283c4700cd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You’ll receive a confirmation message that verifies the receipt was successfully submitted…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4" name="Shape 8864"/>
        <p:cNvGrpSpPr/>
        <p:nvPr/>
      </p:nvGrpSpPr>
      <p:grpSpPr>
        <a:xfrm>
          <a:off x="0" y="0"/>
          <a:ext cx="0" cy="0"/>
          <a:chOff x="0" y="0"/>
          <a:chExt cx="0" cy="0"/>
        </a:xfrm>
      </p:grpSpPr>
      <p:sp>
        <p:nvSpPr>
          <p:cNvPr id="8865" name="Google Shape;8865;g283c4700cd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6" name="Google Shape;8866;g283c4700cd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you’ll see an updated receipt status for that claim. Your documentation will typically be processed within two business days.</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If further documentation is needed, you’ll be notified via email. If you don’t have an email address on file, you’ll be notified by mail.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3" name="Shape 8873"/>
        <p:cNvGrpSpPr/>
        <p:nvPr/>
      </p:nvGrpSpPr>
      <p:grpSpPr>
        <a:xfrm>
          <a:off x="0" y="0"/>
          <a:ext cx="0" cy="0"/>
          <a:chOff x="0" y="0"/>
          <a:chExt cx="0" cy="0"/>
        </a:xfrm>
      </p:grpSpPr>
      <p:sp>
        <p:nvSpPr>
          <p:cNvPr id="8874" name="Google Shape;8874;g242613a5fd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5" name="Google Shape;8875;g242613a5fd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about uploading documentation to an existing claim through your mobile app?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5" name="Shape 8445"/>
        <p:cNvGrpSpPr/>
        <p:nvPr/>
      </p:nvGrpSpPr>
      <p:grpSpPr>
        <a:xfrm>
          <a:off x="0" y="0"/>
          <a:ext cx="0" cy="0"/>
          <a:chOff x="0" y="0"/>
          <a:chExt cx="0" cy="0"/>
        </a:xfrm>
      </p:grpSpPr>
      <p:sp>
        <p:nvSpPr>
          <p:cNvPr id="8446" name="Google Shape;8446;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7" name="Google Shape;8447;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latin typeface="Open Sans"/>
                <a:ea typeface="Open Sans"/>
                <a:cs typeface="Open Sans"/>
                <a:sym typeface="Open Sans"/>
              </a:rPr>
              <a:t>***If slides are removed from the deck, please remember to remove that task from this slide image and text***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Health Savings Accounts and medical flexible spending accounts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How to substantiate medical FSA purchases of eligible expenses</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Upload documentation to an existing claim in your online account</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…as well as in the benefit mobile app</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Recognize eligible expenses for the Dependent Care Flexible Spending Account </a:t>
            </a:r>
            <a:endParaRPr sz="1400">
              <a:latin typeface="Open Sans"/>
              <a:ea typeface="Open Sans"/>
              <a:cs typeface="Open Sans"/>
              <a:sym typeface="Open Sans"/>
            </a:endParaRPr>
          </a:p>
          <a:p>
            <a:pPr indent="-317500" lvl="0" marL="457200" rtl="0" algn="l">
              <a:lnSpc>
                <a:spcPct val="115000"/>
              </a:lnSpc>
              <a:spcBef>
                <a:spcPts val="0"/>
              </a:spcBef>
              <a:spcAft>
                <a:spcPts val="0"/>
              </a:spcAft>
              <a:buSzPts val="1400"/>
              <a:buFont typeface="Open Sans"/>
              <a:buChar char="●"/>
            </a:pPr>
            <a:r>
              <a:rPr lang="en" sz="1400">
                <a:latin typeface="Open Sans"/>
                <a:ea typeface="Open Sans"/>
                <a:cs typeface="Open Sans"/>
                <a:sym typeface="Open Sans"/>
              </a:rPr>
              <a:t>and how to substantiate Dependent Care FSA purchases of eligible expenses</a:t>
            </a:r>
            <a:endParaRPr sz="1400">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Reminder, HSA distributions do not require third-party claim substantiation. It is the </a:t>
            </a:r>
            <a:r>
              <a:rPr lang="en" sz="1400">
                <a:solidFill>
                  <a:schemeClr val="dk1"/>
                </a:solidFill>
                <a:latin typeface="Open Sans"/>
                <a:ea typeface="Open Sans"/>
                <a:cs typeface="Open Sans"/>
                <a:sym typeface="Open Sans"/>
              </a:rPr>
              <a:t>account holder's</a:t>
            </a:r>
            <a:r>
              <a:rPr lang="en" sz="1400">
                <a:solidFill>
                  <a:schemeClr val="dk1"/>
                </a:solidFill>
                <a:latin typeface="Open Sans"/>
                <a:ea typeface="Open Sans"/>
                <a:cs typeface="Open Sans"/>
                <a:sym typeface="Open Sans"/>
              </a:rPr>
              <a:t> responsibility to maintain documents to show that a distribution was used for qualified medical expenses and provide the documentation in the event of a tax audit. </a:t>
            </a:r>
            <a:endParaRPr sz="1400">
              <a:solidFill>
                <a:schemeClr val="dk1"/>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2" name="Shape 8882"/>
        <p:cNvGrpSpPr/>
        <p:nvPr/>
      </p:nvGrpSpPr>
      <p:grpSpPr>
        <a:xfrm>
          <a:off x="0" y="0"/>
          <a:ext cx="0" cy="0"/>
          <a:chOff x="0" y="0"/>
          <a:chExt cx="0" cy="0"/>
        </a:xfrm>
      </p:grpSpPr>
      <p:sp>
        <p:nvSpPr>
          <p:cNvPr id="8883" name="Google Shape;8883;g242613a5fd9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4" name="Google Shape;8884;g242613a5fd9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To upload documentation to an existing claim in the benefits mobile app, log in and scroll down to the “Tasks” section</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7" name="Shape 8897"/>
        <p:cNvGrpSpPr/>
        <p:nvPr/>
      </p:nvGrpSpPr>
      <p:grpSpPr>
        <a:xfrm>
          <a:off x="0" y="0"/>
          <a:ext cx="0" cy="0"/>
          <a:chOff x="0" y="0"/>
          <a:chExt cx="0" cy="0"/>
        </a:xfrm>
      </p:grpSpPr>
      <p:sp>
        <p:nvSpPr>
          <p:cNvPr id="8898" name="Google Shape;8898;g243fa1f34e1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9" name="Google Shape;8899;g243fa1f34e1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shown more details about the claim. Select the claim to upload a receipt.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9" name="Shape 8909"/>
        <p:cNvGrpSpPr/>
        <p:nvPr/>
      </p:nvGrpSpPr>
      <p:grpSpPr>
        <a:xfrm>
          <a:off x="0" y="0"/>
          <a:ext cx="0" cy="0"/>
          <a:chOff x="0" y="0"/>
          <a:chExt cx="0" cy="0"/>
        </a:xfrm>
      </p:grpSpPr>
      <p:sp>
        <p:nvSpPr>
          <p:cNvPr id="8910" name="Google Shape;8910;g242613a5fd9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1" name="Google Shape;8911;g242613a5fd9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scroll down to the “Receipts” section and select “New Receipt.”</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2" name="Shape 8922"/>
        <p:cNvGrpSpPr/>
        <p:nvPr/>
      </p:nvGrpSpPr>
      <p:grpSpPr>
        <a:xfrm>
          <a:off x="0" y="0"/>
          <a:ext cx="0" cy="0"/>
          <a:chOff x="0" y="0"/>
          <a:chExt cx="0" cy="0"/>
        </a:xfrm>
      </p:grpSpPr>
      <p:sp>
        <p:nvSpPr>
          <p:cNvPr id="8923" name="Google Shape;8923;g242613a5fd9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4" name="Google Shape;8924;g242613a5fd9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pull up a window prompting you to select your receipt upload method. You may take a photo of the documentation or upload an existing photo on your mobile device.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5" name="Shape 8935"/>
        <p:cNvGrpSpPr/>
        <p:nvPr/>
      </p:nvGrpSpPr>
      <p:grpSpPr>
        <a:xfrm>
          <a:off x="0" y="0"/>
          <a:ext cx="0" cy="0"/>
          <a:chOff x="0" y="0"/>
          <a:chExt cx="0" cy="0"/>
        </a:xfrm>
      </p:grpSpPr>
      <p:sp>
        <p:nvSpPr>
          <p:cNvPr id="8936" name="Google Shape;8936;g242613a5fd9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7" name="Google Shape;8937;g242613a5fd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rgbClr val="231F20"/>
                </a:solidFill>
                <a:latin typeface="Open Sans"/>
                <a:ea typeface="Open Sans"/>
                <a:cs typeface="Open Sans"/>
                <a:sym typeface="Open Sans"/>
              </a:rPr>
              <a:t>You’ll be shown a confirmation message once your documentation has been successfully submitted.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8" name="Shape 8948"/>
        <p:cNvGrpSpPr/>
        <p:nvPr/>
      </p:nvGrpSpPr>
      <p:grpSpPr>
        <a:xfrm>
          <a:off x="0" y="0"/>
          <a:ext cx="0" cy="0"/>
          <a:chOff x="0" y="0"/>
          <a:chExt cx="0" cy="0"/>
        </a:xfrm>
      </p:grpSpPr>
      <p:sp>
        <p:nvSpPr>
          <p:cNvPr id="8949" name="Google Shape;8949;g24768e8f0e1_0_14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0" name="Google Shape;8950;g24768e8f0e1_0_14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the dependent care flexible spending account (or dependent care FSA)? The dependent care FSA  is a benefits plan used to set aside a portion of your salary, before taxes, to pay for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must be incurred to allow you or your spouse to be gainfully employed, seeking employment, or a full-time student.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8" name="Shape 8958"/>
        <p:cNvGrpSpPr/>
        <p:nvPr/>
      </p:nvGrpSpPr>
      <p:grpSpPr>
        <a:xfrm>
          <a:off x="0" y="0"/>
          <a:ext cx="0" cy="0"/>
          <a:chOff x="0" y="0"/>
          <a:chExt cx="0" cy="0"/>
        </a:xfrm>
      </p:grpSpPr>
      <p:sp>
        <p:nvSpPr>
          <p:cNvPr id="8959" name="Google Shape;8959;g24768e8f0e1_0_14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0" name="Google Shape;8960;g24768e8f0e1_0_14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for dependent care FSAs are used to care for children ages 12 and younger who are claimed as qualifying dependents.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Eligible expenses include summer day camps, babysitters and nannies.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Dependent care FSAs also include eligible expenses for the care of a disabled spouse or dependent of any age, including custodial care of an adult dependent, as long as the following are true:</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elderly person is a qualifying individual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person still regularly spends at least eight hours each day in your household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5" name="Shape 8965"/>
        <p:cNvGrpSpPr/>
        <p:nvPr/>
      </p:nvGrpSpPr>
      <p:grpSpPr>
        <a:xfrm>
          <a:off x="0" y="0"/>
          <a:ext cx="0" cy="0"/>
          <a:chOff x="0" y="0"/>
          <a:chExt cx="0" cy="0"/>
        </a:xfrm>
      </p:grpSpPr>
      <p:sp>
        <p:nvSpPr>
          <p:cNvPr id="8966" name="Google Shape;8966;g283c4700cd0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67" name="Google Shape;8967;g283c4700cd0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Ineligible expenses for dependent care FSAs include: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Medical expenses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Costs already claimed as a dependent care tax credit on your tax return</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Services provided by one of your dependents</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Care at a nursing home, long-term care insurance premiums, respite care or other residential care center, and services such as housework</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expenses while on vacation</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3" name="Shape 8973"/>
        <p:cNvGrpSpPr/>
        <p:nvPr/>
      </p:nvGrpSpPr>
      <p:grpSpPr>
        <a:xfrm>
          <a:off x="0" y="0"/>
          <a:ext cx="0" cy="0"/>
          <a:chOff x="0" y="0"/>
          <a:chExt cx="0" cy="0"/>
        </a:xfrm>
      </p:grpSpPr>
      <p:sp>
        <p:nvSpPr>
          <p:cNvPr id="8974" name="Google Shape;8974;g283c4700cd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5" name="Google Shape;8975;g283c4700cd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what about substantiating eligible expenses for the dependent care FSA?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2" name="Shape 8982"/>
        <p:cNvGrpSpPr/>
        <p:nvPr/>
      </p:nvGrpSpPr>
      <p:grpSpPr>
        <a:xfrm>
          <a:off x="0" y="0"/>
          <a:ext cx="0" cy="0"/>
          <a:chOff x="0" y="0"/>
          <a:chExt cx="0" cy="0"/>
        </a:xfrm>
      </p:grpSpPr>
      <p:sp>
        <p:nvSpPr>
          <p:cNvPr id="8983" name="Google Shape;8983;g283c4700cd0_0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4" name="Google Shape;8984;g283c4700cd0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internal revenue service (or IRS) requires you to provide documentation to make sure the expenses are eligible for reimbursement from your dependent care FSA.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a transaction made with your benefits debit card can’t be auto-substantiated, you’ll receive one or more receipt reminders letting you know that documentation is required.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Any documentation must include the:</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name of the provider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date of the service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The description of the service received </a:t>
            </a:r>
            <a:endParaRPr sz="1400">
              <a:solidFill>
                <a:srgbClr val="231F20"/>
              </a:solidFill>
              <a:latin typeface="Open Sans"/>
              <a:ea typeface="Open Sans"/>
              <a:cs typeface="Open Sans"/>
              <a:sym typeface="Open Sans"/>
            </a:endParaRPr>
          </a:p>
          <a:p>
            <a:pPr indent="-317500" lvl="0" marL="457200" rtl="0" algn="l">
              <a:spcBef>
                <a:spcPts val="0"/>
              </a:spcBef>
              <a:spcAft>
                <a:spcPts val="0"/>
              </a:spcAft>
              <a:buClr>
                <a:srgbClr val="231F20"/>
              </a:buClr>
              <a:buSzPts val="1400"/>
              <a:buFont typeface="Open Sans"/>
              <a:buChar char="●"/>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8" name="Shape 8468"/>
        <p:cNvGrpSpPr/>
        <p:nvPr/>
      </p:nvGrpSpPr>
      <p:grpSpPr>
        <a:xfrm>
          <a:off x="0" y="0"/>
          <a:ext cx="0" cy="0"/>
          <a:chOff x="0" y="0"/>
          <a:chExt cx="0" cy="0"/>
        </a:xfrm>
      </p:grpSpPr>
      <p:sp>
        <p:nvSpPr>
          <p:cNvPr id="8469" name="Google Shape;8469;g242613a5f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0" name="Google Shape;8470;g242613a5f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eligible expenses.  When you participate in a health savings account (or HSA), or in a medical flexible spending account (or Medical FSA), you’re able to contribute pre-tax funds for use on hundreds of eligible expenses.</a:t>
            </a:r>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9" name="Shape 9029"/>
        <p:cNvGrpSpPr/>
        <p:nvPr/>
      </p:nvGrpSpPr>
      <p:grpSpPr>
        <a:xfrm>
          <a:off x="0" y="0"/>
          <a:ext cx="0" cy="0"/>
          <a:chOff x="0" y="0"/>
          <a:chExt cx="0" cy="0"/>
        </a:xfrm>
      </p:grpSpPr>
      <p:sp>
        <p:nvSpPr>
          <p:cNvPr id="9030" name="Google Shape;9030;g283c4700cd0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1" name="Google Shape;9031;g283c4700cd0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Let’s take a look at a receipt to get more familiar with the information that the IRS requires.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8" name="Shape 9078"/>
        <p:cNvGrpSpPr/>
        <p:nvPr/>
      </p:nvGrpSpPr>
      <p:grpSpPr>
        <a:xfrm>
          <a:off x="0" y="0"/>
          <a:ext cx="0" cy="0"/>
          <a:chOff x="0" y="0"/>
          <a:chExt cx="0" cy="0"/>
        </a:xfrm>
      </p:grpSpPr>
      <p:sp>
        <p:nvSpPr>
          <p:cNvPr id="9079" name="Google Shape;9079;g283c4700cd0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0" name="Google Shape;9080;g283c4700cd0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documentation needs the name of the provider.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2" name="Shape 9092"/>
        <p:cNvGrpSpPr/>
        <p:nvPr/>
      </p:nvGrpSpPr>
      <p:grpSpPr>
        <a:xfrm>
          <a:off x="0" y="0"/>
          <a:ext cx="0" cy="0"/>
          <a:chOff x="0" y="0"/>
          <a:chExt cx="0" cy="0"/>
        </a:xfrm>
      </p:grpSpPr>
      <p:sp>
        <p:nvSpPr>
          <p:cNvPr id="9093" name="Google Shape;9093;g283c4700cd0_0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4" name="Google Shape;9094;g283c4700cd0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date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4" name="Shape 9114"/>
        <p:cNvGrpSpPr/>
        <p:nvPr/>
      </p:nvGrpSpPr>
      <p:grpSpPr>
        <a:xfrm>
          <a:off x="0" y="0"/>
          <a:ext cx="0" cy="0"/>
          <a:chOff x="0" y="0"/>
          <a:chExt cx="0" cy="0"/>
        </a:xfrm>
      </p:grpSpPr>
      <p:sp>
        <p:nvSpPr>
          <p:cNvPr id="9115" name="Google Shape;9115;g283c4700cd0_0_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6" name="Google Shape;9116;g283c4700cd0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description of the service received.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1" name="Shape 9131"/>
        <p:cNvGrpSpPr/>
        <p:nvPr/>
      </p:nvGrpSpPr>
      <p:grpSpPr>
        <a:xfrm>
          <a:off x="0" y="0"/>
          <a:ext cx="0" cy="0"/>
          <a:chOff x="0" y="0"/>
          <a:chExt cx="0" cy="0"/>
        </a:xfrm>
      </p:grpSpPr>
      <p:sp>
        <p:nvSpPr>
          <p:cNvPr id="9132" name="Google Shape;9132;g283c4700cd0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3" name="Google Shape;9133;g283c4700cd0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the dollar amount of the expense.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3" name="Shape 9153"/>
        <p:cNvGrpSpPr/>
        <p:nvPr/>
      </p:nvGrpSpPr>
      <p:grpSpPr>
        <a:xfrm>
          <a:off x="0" y="0"/>
          <a:ext cx="0" cy="0"/>
          <a:chOff x="0" y="0"/>
          <a:chExt cx="0" cy="0"/>
        </a:xfrm>
      </p:grpSpPr>
      <p:sp>
        <p:nvSpPr>
          <p:cNvPr id="9154" name="Google Shape;9154;g283c4700cd0_0_3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5" name="Google Shape;9155;g283c4700cd0_0_3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eliminate the need to file claims throughout the year for dependent care expenses by enrolling in recurring dependent care.</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2" name="Shape 9162"/>
        <p:cNvGrpSpPr/>
        <p:nvPr/>
      </p:nvGrpSpPr>
      <p:grpSpPr>
        <a:xfrm>
          <a:off x="0" y="0"/>
          <a:ext cx="0" cy="0"/>
          <a:chOff x="0" y="0"/>
          <a:chExt cx="0" cy="0"/>
        </a:xfrm>
      </p:grpSpPr>
      <p:sp>
        <p:nvSpPr>
          <p:cNvPr id="9163" name="Google Shape;9163;g283c4700cd0_0_3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4" name="Google Shape;9164;g283c4700cd0_0_3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Recurring Dependent Care Request form, which can be found in the Videos &amp; Forms section of your online account, you are able to file for automatic recurring reimbursement for your eligible dependent care expenses.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1" name="Shape 9171"/>
        <p:cNvGrpSpPr/>
        <p:nvPr/>
      </p:nvGrpSpPr>
      <p:grpSpPr>
        <a:xfrm>
          <a:off x="0" y="0"/>
          <a:ext cx="0" cy="0"/>
          <a:chOff x="0" y="0"/>
          <a:chExt cx="0" cy="0"/>
        </a:xfrm>
      </p:grpSpPr>
      <p:sp>
        <p:nvSpPr>
          <p:cNvPr id="9172" name="Google Shape;9172;g283c4700cd0_0_3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3" name="Google Shape;9173;g283c4700cd0_0_3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process requires you to submit one form per year for each daycare provider you use. You and your daycare provider will complete the Recurring Dependent Care Request Form. You can submit the form by email, fax, mail, or upload directly through your online account. Once your form is processed, you will be automatically reimbursed throughout the plan year.</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4" name="Shape 9184"/>
        <p:cNvGrpSpPr/>
        <p:nvPr/>
      </p:nvGrpSpPr>
      <p:grpSpPr>
        <a:xfrm>
          <a:off x="0" y="0"/>
          <a:ext cx="0" cy="0"/>
          <a:chOff x="0" y="0"/>
          <a:chExt cx="0" cy="0"/>
        </a:xfrm>
      </p:grpSpPr>
      <p:sp>
        <p:nvSpPr>
          <p:cNvPr id="9185" name="Google Shape;9185;g23eac8402dd_1_10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6" name="Google Shape;9186;g23eac8402dd_1_10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I’d like to end today with a reminder how to contact our Participant Services team.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any questions or assistance, we provide a variety of options for you to contact us.</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use the live CHAT feature from our website by logging into your online account---</a:t>
            </a:r>
            <a:r>
              <a:rPr b="1" lang="en" sz="1400">
                <a:solidFill>
                  <a:schemeClr val="dk1"/>
                </a:solidFill>
                <a:latin typeface="Open Sans"/>
                <a:ea typeface="Open Sans"/>
                <a:cs typeface="Open Sans"/>
                <a:sym typeface="Open Sans"/>
              </a:rPr>
              <a:t> </a:t>
            </a:r>
            <a:r>
              <a:rPr lang="en" sz="1400">
                <a:solidFill>
                  <a:schemeClr val="dk1"/>
                </a:solidFill>
                <a:latin typeface="Open Sans"/>
                <a:ea typeface="Open Sans"/>
                <a:cs typeface="Open Sans"/>
                <a:sym typeface="Open Sans"/>
              </a:rPr>
              <a:t>email us at customerservice@wexhealth.com----or call to speak to  our Participant Services team that’s available to you Monday through Friday from 6 am to 9 pm Central time.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0" name="Shape 9200"/>
        <p:cNvGrpSpPr/>
        <p:nvPr/>
      </p:nvGrpSpPr>
      <p:grpSpPr>
        <a:xfrm>
          <a:off x="0" y="0"/>
          <a:ext cx="0" cy="0"/>
          <a:chOff x="0" y="0"/>
          <a:chExt cx="0" cy="0"/>
        </a:xfrm>
      </p:grpSpPr>
      <p:sp>
        <p:nvSpPr>
          <p:cNvPr id="9201" name="Google Shape;9201;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2" name="Google Shape;9202;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7" name="Shape 8477"/>
        <p:cNvGrpSpPr/>
        <p:nvPr/>
      </p:nvGrpSpPr>
      <p:grpSpPr>
        <a:xfrm>
          <a:off x="0" y="0"/>
          <a:ext cx="0" cy="0"/>
          <a:chOff x="0" y="0"/>
          <a:chExt cx="0" cy="0"/>
        </a:xfrm>
      </p:grpSpPr>
      <p:sp>
        <p:nvSpPr>
          <p:cNvPr id="8478" name="Google Shape;8478;g28db47bcc6c_0_3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9" name="Google Shape;8479;g28db47bcc6c_0_3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 primary purpose of any expenses paid by an HSA or medical FSA must be to alleviate or prevent a physical or mental illness or limitation.  Funds can be used to pay for the diagnosis, cure, prevention, or treatment of a disease and for treatments affecting any part or function of the body.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include medical, dental, vision, and preventive care expenses as well as over-the-counter expenses.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9" name="Shape 8509"/>
        <p:cNvGrpSpPr/>
        <p:nvPr/>
      </p:nvGrpSpPr>
      <p:grpSpPr>
        <a:xfrm>
          <a:off x="0" y="0"/>
          <a:ext cx="0" cy="0"/>
          <a:chOff x="0" y="0"/>
          <a:chExt cx="0" cy="0"/>
        </a:xfrm>
      </p:grpSpPr>
      <p:sp>
        <p:nvSpPr>
          <p:cNvPr id="8510" name="Google Shape;8510;g28db47bcc6c_0_79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1" name="Google Shape;8511;g28db47bcc6c_0_79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Many over-the-counter expenses are eligible without a prescription. Common eligible over-the-counter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Pain relief medications, such as acetaminophen and nonsteroidal anti-inflammatory drugs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Over-the-counter cold and flu medicines which help with severe cough and congestion</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Allergy products such as over-the-counter antihistamines and decongestants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Heartburn medications</a:t>
            </a:r>
            <a:endParaRPr sz="1400">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menstrual products such as pads and tampons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6" name="Shape 8516"/>
        <p:cNvGrpSpPr/>
        <p:nvPr/>
      </p:nvGrpSpPr>
      <p:grpSpPr>
        <a:xfrm>
          <a:off x="0" y="0"/>
          <a:ext cx="0" cy="0"/>
          <a:chOff x="0" y="0"/>
          <a:chExt cx="0" cy="0"/>
        </a:xfrm>
      </p:grpSpPr>
      <p:sp>
        <p:nvSpPr>
          <p:cNvPr id="8517" name="Google Shape;8517;g28db47bcc6c_0_98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8" name="Google Shape;8518;g28db47bcc6c_0_9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medical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Coinsurance, copays, prescription drugs, medical deductibles, medical services, chiropractic adjustments, hearing aids, orthopedic goods and prosthetics, ambulance services, and laboratory fees.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1" name="Shape 8531"/>
        <p:cNvGrpSpPr/>
        <p:nvPr/>
      </p:nvGrpSpPr>
      <p:grpSpPr>
        <a:xfrm>
          <a:off x="0" y="0"/>
          <a:ext cx="0" cy="0"/>
          <a:chOff x="0" y="0"/>
          <a:chExt cx="0" cy="0"/>
        </a:xfrm>
      </p:grpSpPr>
      <p:sp>
        <p:nvSpPr>
          <p:cNvPr id="8532" name="Google Shape;8532;g28db47bcc6c_0_120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3" name="Google Shape;8533;g28db47bcc6c_0_12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Common eligible dental expenses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Cleanings, dentures, denture adhesives and cleaners, crowns, fillings, orthodontics, copays, and coinsurance.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0" name="Shape 8540"/>
        <p:cNvGrpSpPr/>
        <p:nvPr/>
      </p:nvGrpSpPr>
      <p:grpSpPr>
        <a:xfrm>
          <a:off x="0" y="0"/>
          <a:ext cx="0" cy="0"/>
          <a:chOff x="0" y="0"/>
          <a:chExt cx="0" cy="0"/>
        </a:xfrm>
      </p:grpSpPr>
      <p:sp>
        <p:nvSpPr>
          <p:cNvPr id="8541" name="Google Shape;8541;g28db47bcc6c_0_120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2" name="Google Shape;8542;g28db47bcc6c_0_120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Eligible expenses related to vision care include: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Contact lenses, contact solution and cleaning products, prescription glasses and prescription sunglasses, eye exams, vision screenings, eye drops, refractions, and vision correction procedures such as Lasik surgery. </a:t>
            </a:r>
            <a:endParaRPr>
              <a:solidFill>
                <a:srgbClr val="231F20"/>
              </a:solidFill>
              <a:latin typeface="Tahoma"/>
              <a:ea typeface="Tahoma"/>
              <a:cs typeface="Tahoma"/>
              <a:sym typeface="Taho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5.png"/><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6.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5.png"/><Relationship Id="rId4" Type="http://schemas.openxmlformats.org/officeDocument/2006/relationships/image" Target="../media/image3.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image" Target="../media/image25.png"/><Relationship Id="rId4" Type="http://schemas.openxmlformats.org/officeDocument/2006/relationships/image" Target="../media/image6.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8431" name="Shape 843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 and two columns (w/Light BG)">
    <p:bg>
      <p:bgPr>
        <a:solidFill>
          <a:srgbClr val="F1FAFE"/>
        </a:solidFill>
      </p:bgPr>
    </p:bg>
    <p:spTree>
      <p:nvGrpSpPr>
        <p:cNvPr id="54" name="Shape 54"/>
        <p:cNvGrpSpPr/>
        <p:nvPr/>
      </p:nvGrpSpPr>
      <p:grpSpPr>
        <a:xfrm>
          <a:off x="0" y="0"/>
          <a:ext cx="0" cy="0"/>
          <a:chOff x="0" y="0"/>
          <a:chExt cx="0" cy="0"/>
        </a:xfrm>
      </p:grpSpPr>
      <p:sp>
        <p:nvSpPr>
          <p:cNvPr id="55" name="Google Shape;55;p14"/>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6" name="Google Shape;56;p14"/>
          <p:cNvGrpSpPr/>
          <p:nvPr/>
        </p:nvGrpSpPr>
        <p:grpSpPr>
          <a:xfrm>
            <a:off x="6808167" y="782935"/>
            <a:ext cx="1845454" cy="1820070"/>
            <a:chOff x="5927502" y="551678"/>
            <a:chExt cx="2377550" cy="2344847"/>
          </a:xfrm>
        </p:grpSpPr>
        <p:grpSp>
          <p:nvGrpSpPr>
            <p:cNvPr id="57" name="Google Shape;57;p14"/>
            <p:cNvGrpSpPr/>
            <p:nvPr/>
          </p:nvGrpSpPr>
          <p:grpSpPr>
            <a:xfrm>
              <a:off x="5927502" y="551678"/>
              <a:ext cx="2377550" cy="653782"/>
              <a:chOff x="2159414" y="3486447"/>
              <a:chExt cx="2606105" cy="720500"/>
            </a:xfrm>
          </p:grpSpPr>
          <p:grpSp>
            <p:nvGrpSpPr>
              <p:cNvPr id="58" name="Google Shape;58;p14"/>
              <p:cNvGrpSpPr/>
              <p:nvPr/>
            </p:nvGrpSpPr>
            <p:grpSpPr>
              <a:xfrm>
                <a:off x="2159414" y="3486447"/>
                <a:ext cx="2606105" cy="49200"/>
                <a:chOff x="2159414" y="3486447"/>
                <a:chExt cx="2606105" cy="49200"/>
              </a:xfrm>
            </p:grpSpPr>
            <p:sp>
              <p:nvSpPr>
                <p:cNvPr id="59" name="Google Shape;5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 name="Google Shape;6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 name="Google Shape;6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 name="Google Shape;6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 name="Google Shape;6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 name="Google Shape;6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 name="Google Shape;6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 name="Google Shape;6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 name="Google Shape;6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 name="Google Shape;6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 name="Google Shape;6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 name="Google Shape;7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 name="Google Shape;7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 name="Google Shape;7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 name="Google Shape;7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 name="Google Shape;7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75" name="Google Shape;75;p14"/>
              <p:cNvGrpSpPr/>
              <p:nvPr/>
            </p:nvGrpSpPr>
            <p:grpSpPr>
              <a:xfrm>
                <a:off x="2159414" y="3652838"/>
                <a:ext cx="2606105" cy="49200"/>
                <a:chOff x="2159414" y="3486447"/>
                <a:chExt cx="2606105" cy="49200"/>
              </a:xfrm>
            </p:grpSpPr>
            <p:sp>
              <p:nvSpPr>
                <p:cNvPr id="76" name="Google Shape;7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 name="Google Shape;7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 name="Google Shape;7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 name="Google Shape;7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 name="Google Shape;8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 name="Google Shape;8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 name="Google Shape;8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 name="Google Shape;8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 name="Google Shape;8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 name="Google Shape;8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 name="Google Shape;8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 name="Google Shape;8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 name="Google Shape;8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 name="Google Shape;8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 name="Google Shape;9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 name="Google Shape;9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92" name="Google Shape;92;p14"/>
              <p:cNvGrpSpPr/>
              <p:nvPr/>
            </p:nvGrpSpPr>
            <p:grpSpPr>
              <a:xfrm>
                <a:off x="2159414" y="3819188"/>
                <a:ext cx="2606105" cy="49200"/>
                <a:chOff x="2159414" y="3486447"/>
                <a:chExt cx="2606105" cy="49200"/>
              </a:xfrm>
            </p:grpSpPr>
            <p:sp>
              <p:nvSpPr>
                <p:cNvPr id="93" name="Google Shape;9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 name="Google Shape;9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 name="Google Shape;9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 name="Google Shape;9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 name="Google Shape;9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 name="Google Shape;9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 name="Google Shape;9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 name="Google Shape;10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 name="Google Shape;10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 name="Google Shape;10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 name="Google Shape;10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 name="Google Shape;10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 name="Google Shape;10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 name="Google Shape;10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 name="Google Shape;10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 name="Google Shape;10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09" name="Google Shape;109;p14"/>
              <p:cNvGrpSpPr/>
              <p:nvPr/>
            </p:nvGrpSpPr>
            <p:grpSpPr>
              <a:xfrm>
                <a:off x="2159414" y="3983540"/>
                <a:ext cx="2606105" cy="49200"/>
                <a:chOff x="2159414" y="3486447"/>
                <a:chExt cx="2606105" cy="49200"/>
              </a:xfrm>
            </p:grpSpPr>
            <p:sp>
              <p:nvSpPr>
                <p:cNvPr id="110" name="Google Shape;11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 name="Google Shape;11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 name="Google Shape;11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 name="Google Shape;11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 name="Google Shape;11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 name="Google Shape;11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 name="Google Shape;11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 name="Google Shape;11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 name="Google Shape;11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 name="Google Shape;11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 name="Google Shape;12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 name="Google Shape;12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 name="Google Shape;12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 name="Google Shape;12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 name="Google Shape;12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 name="Google Shape;12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26" name="Google Shape;126;p14"/>
              <p:cNvGrpSpPr/>
              <p:nvPr/>
            </p:nvGrpSpPr>
            <p:grpSpPr>
              <a:xfrm>
                <a:off x="2159414" y="4157747"/>
                <a:ext cx="2606105" cy="49200"/>
                <a:chOff x="2159414" y="3486447"/>
                <a:chExt cx="2606105" cy="49200"/>
              </a:xfrm>
            </p:grpSpPr>
            <p:sp>
              <p:nvSpPr>
                <p:cNvPr id="127" name="Google Shape;12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 name="Google Shape;12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 name="Google Shape;12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 name="Google Shape;13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 name="Google Shape;13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 name="Google Shape;13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 name="Google Shape;13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 name="Google Shape;13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 name="Google Shape;13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 name="Google Shape;13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 name="Google Shape;13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 name="Google Shape;13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 name="Google Shape;13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 name="Google Shape;14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 name="Google Shape;14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 name="Google Shape;14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143" name="Google Shape;143;p14"/>
            <p:cNvGrpSpPr/>
            <p:nvPr/>
          </p:nvGrpSpPr>
          <p:grpSpPr>
            <a:xfrm>
              <a:off x="5927502" y="1318161"/>
              <a:ext cx="2377550" cy="653782"/>
              <a:chOff x="2159414" y="3486447"/>
              <a:chExt cx="2606105" cy="720500"/>
            </a:xfrm>
          </p:grpSpPr>
          <p:grpSp>
            <p:nvGrpSpPr>
              <p:cNvPr id="144" name="Google Shape;144;p14"/>
              <p:cNvGrpSpPr/>
              <p:nvPr/>
            </p:nvGrpSpPr>
            <p:grpSpPr>
              <a:xfrm>
                <a:off x="2159414" y="3486447"/>
                <a:ext cx="2606105" cy="49200"/>
                <a:chOff x="2159414" y="3486447"/>
                <a:chExt cx="2606105" cy="49200"/>
              </a:xfrm>
            </p:grpSpPr>
            <p:sp>
              <p:nvSpPr>
                <p:cNvPr id="145" name="Google Shape;14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 name="Google Shape;14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 name="Google Shape;14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 name="Google Shape;14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 name="Google Shape;14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 name="Google Shape;15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 name="Google Shape;15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 name="Google Shape;15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 name="Google Shape;15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 name="Google Shape;15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 name="Google Shape;15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 name="Google Shape;15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 name="Google Shape;15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 name="Google Shape;15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 name="Google Shape;15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 name="Google Shape;16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61" name="Google Shape;161;p14"/>
              <p:cNvGrpSpPr/>
              <p:nvPr/>
            </p:nvGrpSpPr>
            <p:grpSpPr>
              <a:xfrm>
                <a:off x="2159414" y="3652838"/>
                <a:ext cx="2606105" cy="49200"/>
                <a:chOff x="2159414" y="3486447"/>
                <a:chExt cx="2606105" cy="49200"/>
              </a:xfrm>
            </p:grpSpPr>
            <p:sp>
              <p:nvSpPr>
                <p:cNvPr id="162" name="Google Shape;162;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 name="Google Shape;163;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 name="Google Shape;164;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 name="Google Shape;165;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 name="Google Shape;166;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 name="Google Shape;167;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 name="Google Shape;168;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 name="Google Shape;169;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 name="Google Shape;170;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 name="Google Shape;171;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 name="Google Shape;172;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 name="Google Shape;173;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 name="Google Shape;174;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 name="Google Shape;175;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 name="Google Shape;176;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 name="Google Shape;177;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78" name="Google Shape;178;p14"/>
              <p:cNvGrpSpPr/>
              <p:nvPr/>
            </p:nvGrpSpPr>
            <p:grpSpPr>
              <a:xfrm>
                <a:off x="2159414" y="3819188"/>
                <a:ext cx="2606105" cy="49200"/>
                <a:chOff x="2159414" y="3486447"/>
                <a:chExt cx="2606105" cy="49200"/>
              </a:xfrm>
            </p:grpSpPr>
            <p:sp>
              <p:nvSpPr>
                <p:cNvPr id="179" name="Google Shape;179;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 name="Google Shape;180;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 name="Google Shape;181;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 name="Google Shape;182;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 name="Google Shape;183;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 name="Google Shape;184;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 name="Google Shape;185;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 name="Google Shape;186;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 name="Google Shape;187;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 name="Google Shape;188;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 name="Google Shape;189;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 name="Google Shape;190;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 name="Google Shape;191;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 name="Google Shape;192;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 name="Google Shape;193;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 name="Google Shape;194;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95" name="Google Shape;195;p14"/>
              <p:cNvGrpSpPr/>
              <p:nvPr/>
            </p:nvGrpSpPr>
            <p:grpSpPr>
              <a:xfrm>
                <a:off x="2159414" y="3983540"/>
                <a:ext cx="2606105" cy="49200"/>
                <a:chOff x="2159414" y="3486447"/>
                <a:chExt cx="2606105" cy="49200"/>
              </a:xfrm>
            </p:grpSpPr>
            <p:sp>
              <p:nvSpPr>
                <p:cNvPr id="196" name="Google Shape;196;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 name="Google Shape;197;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 name="Google Shape;198;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 name="Google Shape;199;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 name="Google Shape;200;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 name="Google Shape;201;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 name="Google Shape;202;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 name="Google Shape;203;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 name="Google Shape;204;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 name="Google Shape;205;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 name="Google Shape;206;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 name="Google Shape;207;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 name="Google Shape;208;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 name="Google Shape;209;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 name="Google Shape;210;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 name="Google Shape;211;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12" name="Google Shape;212;p14"/>
              <p:cNvGrpSpPr/>
              <p:nvPr/>
            </p:nvGrpSpPr>
            <p:grpSpPr>
              <a:xfrm>
                <a:off x="2159414" y="4157747"/>
                <a:ext cx="2606105" cy="49200"/>
                <a:chOff x="2159414" y="3486447"/>
                <a:chExt cx="2606105" cy="49200"/>
              </a:xfrm>
            </p:grpSpPr>
            <p:sp>
              <p:nvSpPr>
                <p:cNvPr id="213" name="Google Shape;213;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 name="Google Shape;214;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 name="Google Shape;215;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 name="Google Shape;216;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 name="Google Shape;217;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 name="Google Shape;218;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 name="Google Shape;219;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 name="Google Shape;220;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 name="Google Shape;221;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 name="Google Shape;222;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 name="Google Shape;223;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 name="Google Shape;224;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 name="Google Shape;225;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 name="Google Shape;226;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 name="Google Shape;227;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 name="Google Shape;228;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229" name="Google Shape;229;p14"/>
            <p:cNvGrpSpPr/>
            <p:nvPr/>
          </p:nvGrpSpPr>
          <p:grpSpPr>
            <a:xfrm>
              <a:off x="5927502" y="2084668"/>
              <a:ext cx="2377550" cy="44644"/>
              <a:chOff x="2159414" y="3486447"/>
              <a:chExt cx="2606105" cy="49200"/>
            </a:xfrm>
          </p:grpSpPr>
          <p:sp>
            <p:nvSpPr>
              <p:cNvPr id="230" name="Google Shape;230;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 name="Google Shape;231;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 name="Google Shape;232;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 name="Google Shape;233;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 name="Google Shape;234;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 name="Google Shape;235;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 name="Google Shape;236;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 name="Google Shape;237;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 name="Google Shape;238;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 name="Google Shape;239;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 name="Google Shape;240;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 name="Google Shape;241;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 name="Google Shape;242;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 name="Google Shape;243;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 name="Google Shape;244;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 name="Google Shape;245;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46" name="Google Shape;246;p14"/>
            <p:cNvGrpSpPr/>
            <p:nvPr/>
          </p:nvGrpSpPr>
          <p:grpSpPr>
            <a:xfrm>
              <a:off x="5927502" y="2235651"/>
              <a:ext cx="2377550" cy="44644"/>
              <a:chOff x="2159414" y="3486447"/>
              <a:chExt cx="2606105" cy="49200"/>
            </a:xfrm>
          </p:grpSpPr>
          <p:sp>
            <p:nvSpPr>
              <p:cNvPr id="247" name="Google Shape;247;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 name="Google Shape;248;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 name="Google Shape;249;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 name="Google Shape;250;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 name="Google Shape;251;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 name="Google Shape;252;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 name="Google Shape;253;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 name="Google Shape;254;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 name="Google Shape;255;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 name="Google Shape;256;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 name="Google Shape;257;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 name="Google Shape;258;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 name="Google Shape;259;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 name="Google Shape;260;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 name="Google Shape;261;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 name="Google Shape;262;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63" name="Google Shape;263;p14"/>
            <p:cNvGrpSpPr/>
            <p:nvPr/>
          </p:nvGrpSpPr>
          <p:grpSpPr>
            <a:xfrm>
              <a:off x="5927502" y="2386597"/>
              <a:ext cx="2377550" cy="44644"/>
              <a:chOff x="2159414" y="3486447"/>
              <a:chExt cx="2606105" cy="49200"/>
            </a:xfrm>
          </p:grpSpPr>
          <p:sp>
            <p:nvSpPr>
              <p:cNvPr id="264" name="Google Shape;264;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 name="Google Shape;265;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 name="Google Shape;266;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 name="Google Shape;267;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 name="Google Shape;268;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 name="Google Shape;269;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 name="Google Shape;270;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 name="Google Shape;271;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 name="Google Shape;272;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 name="Google Shape;273;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 name="Google Shape;274;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 name="Google Shape;275;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 name="Google Shape;276;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 name="Google Shape;277;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 name="Google Shape;278;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 name="Google Shape;279;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80" name="Google Shape;280;p14"/>
            <p:cNvGrpSpPr/>
            <p:nvPr/>
          </p:nvGrpSpPr>
          <p:grpSpPr>
            <a:xfrm>
              <a:off x="5927502" y="2535730"/>
              <a:ext cx="2377550" cy="44644"/>
              <a:chOff x="2159414" y="3486447"/>
              <a:chExt cx="2606105" cy="49200"/>
            </a:xfrm>
          </p:grpSpPr>
          <p:sp>
            <p:nvSpPr>
              <p:cNvPr id="281" name="Google Shape;281;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 name="Google Shape;282;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 name="Google Shape;283;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 name="Google Shape;284;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 name="Google Shape;285;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 name="Google Shape;286;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 name="Google Shape;287;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 name="Google Shape;288;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 name="Google Shape;289;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0" name="Google Shape;290;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1" name="Google Shape;291;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2" name="Google Shape;292;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3" name="Google Shape;293;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4" name="Google Shape;294;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5" name="Google Shape;295;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6" name="Google Shape;296;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297" name="Google Shape;297;p14"/>
            <p:cNvGrpSpPr/>
            <p:nvPr/>
          </p:nvGrpSpPr>
          <p:grpSpPr>
            <a:xfrm>
              <a:off x="5927502" y="2693806"/>
              <a:ext cx="2377550" cy="44644"/>
              <a:chOff x="2159414" y="3486447"/>
              <a:chExt cx="2606105" cy="49200"/>
            </a:xfrm>
          </p:grpSpPr>
          <p:sp>
            <p:nvSpPr>
              <p:cNvPr id="298" name="Google Shape;298;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99" name="Google Shape;299;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0" name="Google Shape;300;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1" name="Google Shape;301;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2" name="Google Shape;302;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3" name="Google Shape;303;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4" name="Google Shape;304;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5" name="Google Shape;305;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6" name="Google Shape;306;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7" name="Google Shape;307;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8" name="Google Shape;308;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09" name="Google Shape;309;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0" name="Google Shape;310;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1" name="Google Shape;311;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2" name="Google Shape;312;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3" name="Google Shape;313;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14" name="Google Shape;314;p14"/>
            <p:cNvGrpSpPr/>
            <p:nvPr/>
          </p:nvGrpSpPr>
          <p:grpSpPr>
            <a:xfrm>
              <a:off x="5927502" y="2851881"/>
              <a:ext cx="2377550" cy="44644"/>
              <a:chOff x="2159414" y="3486447"/>
              <a:chExt cx="2606105" cy="49200"/>
            </a:xfrm>
          </p:grpSpPr>
          <p:sp>
            <p:nvSpPr>
              <p:cNvPr id="315" name="Google Shape;315;p1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6" name="Google Shape;316;p1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7" name="Google Shape;317;p1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8" name="Google Shape;318;p1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19" name="Google Shape;319;p1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0" name="Google Shape;320;p1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1" name="Google Shape;321;p1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2" name="Google Shape;322;p1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3" name="Google Shape;323;p1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4" name="Google Shape;324;p1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5" name="Google Shape;325;p1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6" name="Google Shape;326;p1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7" name="Google Shape;327;p1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8" name="Google Shape;328;p1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29" name="Google Shape;329;p1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0" name="Google Shape;330;p1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331" name="Google Shape;331;p1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2" name="Google Shape;332;p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3" name="Google Shape;333;p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34" name="Google Shape;334;p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35" name="Google Shape;335;p14"/>
          <p:cNvGrpSpPr/>
          <p:nvPr/>
        </p:nvGrpSpPr>
        <p:grpSpPr>
          <a:xfrm>
            <a:off x="8041174" y="4778597"/>
            <a:ext cx="598277" cy="170409"/>
            <a:chOff x="238125" y="1822850"/>
            <a:chExt cx="7080200" cy="2016675"/>
          </a:xfrm>
        </p:grpSpPr>
        <p:sp>
          <p:nvSpPr>
            <p:cNvPr id="336" name="Google Shape;336;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7" name="Google Shape;337;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8" name="Google Shape;338;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39" name="Google Shape;339;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0" name="Google Shape;340;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1" name="Google Shape;341;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2" name="Google Shape;342;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343" name="Google Shape;343;p1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44" name="Shape 344"/>
        <p:cNvGrpSpPr/>
        <p:nvPr/>
      </p:nvGrpSpPr>
      <p:grpSpPr>
        <a:xfrm>
          <a:off x="0" y="0"/>
          <a:ext cx="0" cy="0"/>
          <a:chOff x="0" y="0"/>
          <a:chExt cx="0" cy="0"/>
        </a:xfrm>
      </p:grpSpPr>
      <p:sp>
        <p:nvSpPr>
          <p:cNvPr id="345" name="Google Shape;345;p1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46" name="Google Shape;346;p1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47" name="Google Shape;347;p15"/>
          <p:cNvGrpSpPr/>
          <p:nvPr/>
        </p:nvGrpSpPr>
        <p:grpSpPr>
          <a:xfrm>
            <a:off x="7833120" y="4564515"/>
            <a:ext cx="1026629" cy="292418"/>
            <a:chOff x="238125" y="1822850"/>
            <a:chExt cx="7080200" cy="2016675"/>
          </a:xfrm>
        </p:grpSpPr>
        <p:sp>
          <p:nvSpPr>
            <p:cNvPr id="348" name="Google Shape;348;p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49" name="Google Shape;349;p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0" name="Google Shape;350;p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1" name="Google Shape;351;p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2" name="Google Shape;352;p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3" name="Google Shape;353;p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4" name="Google Shape;354;p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355" name="Shape 355"/>
        <p:cNvGrpSpPr/>
        <p:nvPr/>
      </p:nvGrpSpPr>
      <p:grpSpPr>
        <a:xfrm>
          <a:off x="0" y="0"/>
          <a:ext cx="0" cy="0"/>
          <a:chOff x="0" y="0"/>
          <a:chExt cx="0" cy="0"/>
        </a:xfrm>
      </p:grpSpPr>
      <p:sp>
        <p:nvSpPr>
          <p:cNvPr id="356" name="Google Shape;356;p16"/>
          <p:cNvSpPr/>
          <p:nvPr/>
        </p:nvSpPr>
        <p:spPr>
          <a:xfrm>
            <a:off x="0" y="0"/>
            <a:ext cx="6410100" cy="5143500"/>
          </a:xfrm>
          <a:prstGeom prst="homePlate">
            <a:avLst>
              <a:gd fmla="val 39813" name="adj"/>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57" name="Google Shape;357;p1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58" name="Google Shape;358;p1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59" name="Google Shape;359;p16"/>
          <p:cNvGrpSpPr/>
          <p:nvPr/>
        </p:nvGrpSpPr>
        <p:grpSpPr>
          <a:xfrm>
            <a:off x="7833120" y="4564515"/>
            <a:ext cx="1026629" cy="292418"/>
            <a:chOff x="238125" y="1822850"/>
            <a:chExt cx="7080200" cy="2016675"/>
          </a:xfrm>
        </p:grpSpPr>
        <p:sp>
          <p:nvSpPr>
            <p:cNvPr id="360" name="Google Shape;360;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1" name="Google Shape;361;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2" name="Google Shape;362;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3" name="Google Shape;363;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4" name="Google Shape;364;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5" name="Google Shape;365;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66" name="Google Shape;366;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367" name="Shape 367"/>
        <p:cNvGrpSpPr/>
        <p:nvPr/>
      </p:nvGrpSpPr>
      <p:grpSpPr>
        <a:xfrm>
          <a:off x="0" y="0"/>
          <a:ext cx="0" cy="0"/>
          <a:chOff x="0" y="0"/>
          <a:chExt cx="0" cy="0"/>
        </a:xfrm>
      </p:grpSpPr>
      <p:sp>
        <p:nvSpPr>
          <p:cNvPr id="368" name="Google Shape;368;p17"/>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69" name="Google Shape;369;p1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70" name="Google Shape;370;p17"/>
          <p:cNvGrpSpPr/>
          <p:nvPr/>
        </p:nvGrpSpPr>
        <p:grpSpPr>
          <a:xfrm>
            <a:off x="455002" y="401910"/>
            <a:ext cx="908390" cy="258739"/>
            <a:chOff x="238125" y="1822850"/>
            <a:chExt cx="7080200" cy="2016675"/>
          </a:xfrm>
        </p:grpSpPr>
        <p:sp>
          <p:nvSpPr>
            <p:cNvPr id="371" name="Google Shape;371;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 name="Google Shape;372;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 name="Google Shape;373;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 name="Google Shape;374;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 name="Google Shape;375;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 name="Google Shape;376;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 name="Google Shape;377;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78" name="Google Shape;378;p1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379" name="Shape 379"/>
        <p:cNvGrpSpPr/>
        <p:nvPr/>
      </p:nvGrpSpPr>
      <p:grpSpPr>
        <a:xfrm>
          <a:off x="0" y="0"/>
          <a:ext cx="0" cy="0"/>
          <a:chOff x="0" y="0"/>
          <a:chExt cx="0" cy="0"/>
        </a:xfrm>
      </p:grpSpPr>
      <p:sp>
        <p:nvSpPr>
          <p:cNvPr id="380" name="Google Shape;380;p18"/>
          <p:cNvSpPr txBox="1"/>
          <p:nvPr>
            <p:ph type="ctrTitle"/>
          </p:nvPr>
        </p:nvSpPr>
        <p:spPr>
          <a:xfrm>
            <a:off x="311700" y="1979276"/>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381" name="Google Shape;381;p1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382" name="Google Shape;382;p18"/>
          <p:cNvGrpSpPr/>
          <p:nvPr/>
        </p:nvGrpSpPr>
        <p:grpSpPr>
          <a:xfrm>
            <a:off x="455002" y="401910"/>
            <a:ext cx="908390" cy="258739"/>
            <a:chOff x="238125" y="1822850"/>
            <a:chExt cx="7080200" cy="2016675"/>
          </a:xfrm>
        </p:grpSpPr>
        <p:sp>
          <p:nvSpPr>
            <p:cNvPr id="383" name="Google Shape;383;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 name="Google Shape;384;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 name="Google Shape;385;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 name="Google Shape;386;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 name="Google Shape;387;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 name="Google Shape;388;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 name="Google Shape;389;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390" name="Google Shape;390;p1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rgbClr val="E4F5FD"/>
        </a:solidFill>
      </p:bgPr>
    </p:bg>
    <p:spTree>
      <p:nvGrpSpPr>
        <p:cNvPr id="391" name="Shape 391"/>
        <p:cNvGrpSpPr/>
        <p:nvPr/>
      </p:nvGrpSpPr>
      <p:grpSpPr>
        <a:xfrm>
          <a:off x="0" y="0"/>
          <a:ext cx="0" cy="0"/>
          <a:chOff x="0" y="0"/>
          <a:chExt cx="0" cy="0"/>
        </a:xfrm>
      </p:grpSpPr>
      <p:sp>
        <p:nvSpPr>
          <p:cNvPr id="392" name="Google Shape;392;p19"/>
          <p:cNvSpPr/>
          <p:nvPr/>
        </p:nvSpPr>
        <p:spPr>
          <a:xfrm>
            <a:off x="0" y="0"/>
            <a:ext cx="9144000" cy="10794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93" name="Google Shape;393;p19"/>
          <p:cNvGrpSpPr/>
          <p:nvPr/>
        </p:nvGrpSpPr>
        <p:grpSpPr>
          <a:xfrm>
            <a:off x="2622652" y="3587453"/>
            <a:ext cx="2377550" cy="653782"/>
            <a:chOff x="2159414" y="3486447"/>
            <a:chExt cx="2606105" cy="720500"/>
          </a:xfrm>
        </p:grpSpPr>
        <p:grpSp>
          <p:nvGrpSpPr>
            <p:cNvPr id="394" name="Google Shape;394;p19"/>
            <p:cNvGrpSpPr/>
            <p:nvPr/>
          </p:nvGrpSpPr>
          <p:grpSpPr>
            <a:xfrm>
              <a:off x="2159414" y="3486447"/>
              <a:ext cx="2606105" cy="49200"/>
              <a:chOff x="2159414" y="3486447"/>
              <a:chExt cx="2606105" cy="49200"/>
            </a:xfrm>
          </p:grpSpPr>
          <p:sp>
            <p:nvSpPr>
              <p:cNvPr id="395" name="Google Shape;395;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 name="Google Shape;396;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 name="Google Shape;397;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 name="Google Shape;398;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 name="Google Shape;399;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 name="Google Shape;400;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 name="Google Shape;401;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2" name="Google Shape;402;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3" name="Google Shape;403;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4" name="Google Shape;404;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5" name="Google Shape;405;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6" name="Google Shape;406;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7" name="Google Shape;407;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8" name="Google Shape;408;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9" name="Google Shape;409;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0" name="Google Shape;410;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11" name="Google Shape;411;p19"/>
            <p:cNvGrpSpPr/>
            <p:nvPr/>
          </p:nvGrpSpPr>
          <p:grpSpPr>
            <a:xfrm>
              <a:off x="2159414" y="3652838"/>
              <a:ext cx="2606105" cy="49200"/>
              <a:chOff x="2159414" y="3486447"/>
              <a:chExt cx="2606105" cy="49200"/>
            </a:xfrm>
          </p:grpSpPr>
          <p:sp>
            <p:nvSpPr>
              <p:cNvPr id="412" name="Google Shape;412;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3" name="Google Shape;413;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4" name="Google Shape;414;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5" name="Google Shape;415;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6" name="Google Shape;416;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7" name="Google Shape;417;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8" name="Google Shape;418;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19" name="Google Shape;419;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0" name="Google Shape;420;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1" name="Google Shape;421;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2" name="Google Shape;422;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3" name="Google Shape;423;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4" name="Google Shape;424;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5" name="Google Shape;425;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6" name="Google Shape;426;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27" name="Google Shape;427;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28" name="Google Shape;428;p19"/>
            <p:cNvGrpSpPr/>
            <p:nvPr/>
          </p:nvGrpSpPr>
          <p:grpSpPr>
            <a:xfrm>
              <a:off x="2159414" y="3819188"/>
              <a:ext cx="2606105" cy="49200"/>
              <a:chOff x="2159414" y="3486447"/>
              <a:chExt cx="2606105" cy="49200"/>
            </a:xfrm>
          </p:grpSpPr>
          <p:sp>
            <p:nvSpPr>
              <p:cNvPr id="429" name="Google Shape;429;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0" name="Google Shape;430;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1" name="Google Shape;431;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2" name="Google Shape;432;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3" name="Google Shape;433;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4" name="Google Shape;434;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5" name="Google Shape;435;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6" name="Google Shape;436;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7" name="Google Shape;437;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8" name="Google Shape;438;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39" name="Google Shape;439;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0" name="Google Shape;440;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1" name="Google Shape;441;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2" name="Google Shape;442;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3" name="Google Shape;443;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4" name="Google Shape;444;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45" name="Google Shape;445;p19"/>
            <p:cNvGrpSpPr/>
            <p:nvPr/>
          </p:nvGrpSpPr>
          <p:grpSpPr>
            <a:xfrm>
              <a:off x="2159414" y="3983540"/>
              <a:ext cx="2606105" cy="49200"/>
              <a:chOff x="2159414" y="3486447"/>
              <a:chExt cx="2606105" cy="49200"/>
            </a:xfrm>
          </p:grpSpPr>
          <p:sp>
            <p:nvSpPr>
              <p:cNvPr id="446" name="Google Shape;446;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7" name="Google Shape;447;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8" name="Google Shape;448;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49" name="Google Shape;449;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0" name="Google Shape;450;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1" name="Google Shape;451;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2" name="Google Shape;452;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3" name="Google Shape;453;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4" name="Google Shape;454;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5" name="Google Shape;455;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6" name="Google Shape;456;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7" name="Google Shape;457;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8" name="Google Shape;458;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59" name="Google Shape;459;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0" name="Google Shape;460;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1" name="Google Shape;461;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462" name="Google Shape;462;p19"/>
            <p:cNvGrpSpPr/>
            <p:nvPr/>
          </p:nvGrpSpPr>
          <p:grpSpPr>
            <a:xfrm>
              <a:off x="2159414" y="4157747"/>
              <a:ext cx="2606105" cy="49200"/>
              <a:chOff x="2159414" y="3486447"/>
              <a:chExt cx="2606105" cy="49200"/>
            </a:xfrm>
          </p:grpSpPr>
          <p:sp>
            <p:nvSpPr>
              <p:cNvPr id="463" name="Google Shape;463;p1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4" name="Google Shape;464;p1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5" name="Google Shape;465;p1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6" name="Google Shape;466;p1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7" name="Google Shape;467;p1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8" name="Google Shape;468;p1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69" name="Google Shape;469;p1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0" name="Google Shape;470;p1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1" name="Google Shape;471;p1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2" name="Google Shape;472;p1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3" name="Google Shape;473;p1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4" name="Google Shape;474;p1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5" name="Google Shape;475;p1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6" name="Google Shape;476;p1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7" name="Google Shape;477;p1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78" name="Google Shape;478;p1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79" name="Google Shape;479;p19"/>
          <p:cNvSpPr txBox="1"/>
          <p:nvPr>
            <p:ph type="ctrTitle"/>
          </p:nvPr>
        </p:nvSpPr>
        <p:spPr>
          <a:xfrm>
            <a:off x="311700" y="1979276"/>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199"/>
            </a:lvl1pPr>
            <a:lvl2pPr lvl="1" rtl="0" algn="ctr">
              <a:lnSpc>
                <a:spcPct val="95000"/>
              </a:lnSpc>
              <a:spcBef>
                <a:spcPts val="0"/>
              </a:spcBef>
              <a:spcAft>
                <a:spcPts val="0"/>
              </a:spcAft>
              <a:buSzPts val="5200"/>
              <a:buNone/>
              <a:defRPr sz="5199"/>
            </a:lvl2pPr>
            <a:lvl3pPr lvl="2" rtl="0" algn="ctr">
              <a:lnSpc>
                <a:spcPct val="95000"/>
              </a:lnSpc>
              <a:spcBef>
                <a:spcPts val="0"/>
              </a:spcBef>
              <a:spcAft>
                <a:spcPts val="0"/>
              </a:spcAft>
              <a:buSzPts val="5200"/>
              <a:buNone/>
              <a:defRPr sz="5199"/>
            </a:lvl3pPr>
            <a:lvl4pPr lvl="3" rtl="0" algn="ctr">
              <a:lnSpc>
                <a:spcPct val="95000"/>
              </a:lnSpc>
              <a:spcBef>
                <a:spcPts val="0"/>
              </a:spcBef>
              <a:spcAft>
                <a:spcPts val="0"/>
              </a:spcAft>
              <a:buSzPts val="5200"/>
              <a:buNone/>
              <a:defRPr sz="5199"/>
            </a:lvl4pPr>
            <a:lvl5pPr lvl="4" rtl="0" algn="ctr">
              <a:lnSpc>
                <a:spcPct val="95000"/>
              </a:lnSpc>
              <a:spcBef>
                <a:spcPts val="0"/>
              </a:spcBef>
              <a:spcAft>
                <a:spcPts val="0"/>
              </a:spcAft>
              <a:buSzPts val="5200"/>
              <a:buNone/>
              <a:defRPr sz="5199"/>
            </a:lvl5pPr>
            <a:lvl6pPr lvl="5" rtl="0" algn="ctr">
              <a:lnSpc>
                <a:spcPct val="95000"/>
              </a:lnSpc>
              <a:spcBef>
                <a:spcPts val="0"/>
              </a:spcBef>
              <a:spcAft>
                <a:spcPts val="0"/>
              </a:spcAft>
              <a:buSzPts val="5200"/>
              <a:buNone/>
              <a:defRPr sz="5199"/>
            </a:lvl6pPr>
            <a:lvl7pPr lvl="6" rtl="0" algn="ctr">
              <a:lnSpc>
                <a:spcPct val="95000"/>
              </a:lnSpc>
              <a:spcBef>
                <a:spcPts val="0"/>
              </a:spcBef>
              <a:spcAft>
                <a:spcPts val="0"/>
              </a:spcAft>
              <a:buSzPts val="5200"/>
              <a:buNone/>
              <a:defRPr sz="5199"/>
            </a:lvl7pPr>
            <a:lvl8pPr lvl="7" rtl="0" algn="ctr">
              <a:lnSpc>
                <a:spcPct val="95000"/>
              </a:lnSpc>
              <a:spcBef>
                <a:spcPts val="0"/>
              </a:spcBef>
              <a:spcAft>
                <a:spcPts val="0"/>
              </a:spcAft>
              <a:buSzPts val="5200"/>
              <a:buNone/>
              <a:defRPr sz="5199"/>
            </a:lvl8pPr>
            <a:lvl9pPr lvl="8" rtl="0" algn="ctr">
              <a:lnSpc>
                <a:spcPct val="95000"/>
              </a:lnSpc>
              <a:spcBef>
                <a:spcPts val="0"/>
              </a:spcBef>
              <a:spcAft>
                <a:spcPts val="0"/>
              </a:spcAft>
              <a:buSzPts val="5200"/>
              <a:buNone/>
              <a:defRPr sz="5199"/>
            </a:lvl9pPr>
          </a:lstStyle>
          <a:p/>
        </p:txBody>
      </p:sp>
      <p:sp>
        <p:nvSpPr>
          <p:cNvPr id="480" name="Google Shape;480;p1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81" name="Google Shape;481;p19"/>
          <p:cNvGrpSpPr/>
          <p:nvPr/>
        </p:nvGrpSpPr>
        <p:grpSpPr>
          <a:xfrm>
            <a:off x="455002" y="401910"/>
            <a:ext cx="908390" cy="258739"/>
            <a:chOff x="238125" y="1822850"/>
            <a:chExt cx="7080200" cy="2016675"/>
          </a:xfrm>
        </p:grpSpPr>
        <p:sp>
          <p:nvSpPr>
            <p:cNvPr id="482" name="Google Shape;482;p1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3" name="Google Shape;483;p1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4" name="Google Shape;484;p1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5" name="Google Shape;485;p1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6" name="Google Shape;486;p1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7" name="Google Shape;487;p1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88" name="Google Shape;488;p1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cxnSp>
        <p:nvCxnSpPr>
          <p:cNvPr id="489" name="Google Shape;489;p1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490" name="Google Shape;490;p19"/>
          <p:cNvSpPr/>
          <p:nvPr/>
        </p:nvSpPr>
        <p:spPr>
          <a:xfrm>
            <a:off x="6884051" y="1502251"/>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491" name="Shape 491"/>
        <p:cNvGrpSpPr/>
        <p:nvPr/>
      </p:nvGrpSpPr>
      <p:grpSpPr>
        <a:xfrm>
          <a:off x="0" y="0"/>
          <a:ext cx="0" cy="0"/>
          <a:chOff x="0" y="0"/>
          <a:chExt cx="0" cy="0"/>
        </a:xfrm>
      </p:grpSpPr>
      <p:sp>
        <p:nvSpPr>
          <p:cNvPr id="492" name="Google Shape;492;p20"/>
          <p:cNvSpPr/>
          <p:nvPr/>
        </p:nvSpPr>
        <p:spPr>
          <a:xfrm>
            <a:off x="6292681" y="-27"/>
            <a:ext cx="1425900" cy="14259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493" name="Google Shape;493;p20"/>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94" name="Google Shape;494;p2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199">
                <a:solidFill>
                  <a:schemeClr val="lt1"/>
                </a:solidFill>
              </a:defRPr>
            </a:lvl1pPr>
            <a:lvl2pPr lvl="1" rtl="0" algn="ctr">
              <a:lnSpc>
                <a:spcPct val="95000"/>
              </a:lnSpc>
              <a:spcBef>
                <a:spcPts val="0"/>
              </a:spcBef>
              <a:spcAft>
                <a:spcPts val="0"/>
              </a:spcAft>
              <a:buClr>
                <a:schemeClr val="lt1"/>
              </a:buClr>
              <a:buSzPts val="5200"/>
              <a:buNone/>
              <a:defRPr sz="5199">
                <a:solidFill>
                  <a:schemeClr val="lt1"/>
                </a:solidFill>
              </a:defRPr>
            </a:lvl2pPr>
            <a:lvl3pPr lvl="2" rtl="0" algn="ctr">
              <a:lnSpc>
                <a:spcPct val="95000"/>
              </a:lnSpc>
              <a:spcBef>
                <a:spcPts val="0"/>
              </a:spcBef>
              <a:spcAft>
                <a:spcPts val="0"/>
              </a:spcAft>
              <a:buClr>
                <a:schemeClr val="lt1"/>
              </a:buClr>
              <a:buSzPts val="5200"/>
              <a:buNone/>
              <a:defRPr sz="5199">
                <a:solidFill>
                  <a:schemeClr val="lt1"/>
                </a:solidFill>
              </a:defRPr>
            </a:lvl3pPr>
            <a:lvl4pPr lvl="3" rtl="0" algn="ctr">
              <a:lnSpc>
                <a:spcPct val="95000"/>
              </a:lnSpc>
              <a:spcBef>
                <a:spcPts val="0"/>
              </a:spcBef>
              <a:spcAft>
                <a:spcPts val="0"/>
              </a:spcAft>
              <a:buClr>
                <a:schemeClr val="lt1"/>
              </a:buClr>
              <a:buSzPts val="5200"/>
              <a:buNone/>
              <a:defRPr sz="5199">
                <a:solidFill>
                  <a:schemeClr val="lt1"/>
                </a:solidFill>
              </a:defRPr>
            </a:lvl4pPr>
            <a:lvl5pPr lvl="4" rtl="0" algn="ctr">
              <a:lnSpc>
                <a:spcPct val="95000"/>
              </a:lnSpc>
              <a:spcBef>
                <a:spcPts val="0"/>
              </a:spcBef>
              <a:spcAft>
                <a:spcPts val="0"/>
              </a:spcAft>
              <a:buClr>
                <a:schemeClr val="lt1"/>
              </a:buClr>
              <a:buSzPts val="5200"/>
              <a:buNone/>
              <a:defRPr sz="5199">
                <a:solidFill>
                  <a:schemeClr val="lt1"/>
                </a:solidFill>
              </a:defRPr>
            </a:lvl5pPr>
            <a:lvl6pPr lvl="5" rtl="0" algn="ctr">
              <a:lnSpc>
                <a:spcPct val="95000"/>
              </a:lnSpc>
              <a:spcBef>
                <a:spcPts val="0"/>
              </a:spcBef>
              <a:spcAft>
                <a:spcPts val="0"/>
              </a:spcAft>
              <a:buClr>
                <a:schemeClr val="lt1"/>
              </a:buClr>
              <a:buSzPts val="5200"/>
              <a:buNone/>
              <a:defRPr sz="5199">
                <a:solidFill>
                  <a:schemeClr val="lt1"/>
                </a:solidFill>
              </a:defRPr>
            </a:lvl6pPr>
            <a:lvl7pPr lvl="6" rtl="0" algn="ctr">
              <a:lnSpc>
                <a:spcPct val="95000"/>
              </a:lnSpc>
              <a:spcBef>
                <a:spcPts val="0"/>
              </a:spcBef>
              <a:spcAft>
                <a:spcPts val="0"/>
              </a:spcAft>
              <a:buClr>
                <a:schemeClr val="lt1"/>
              </a:buClr>
              <a:buSzPts val="5200"/>
              <a:buNone/>
              <a:defRPr sz="5199">
                <a:solidFill>
                  <a:schemeClr val="lt1"/>
                </a:solidFill>
              </a:defRPr>
            </a:lvl7pPr>
            <a:lvl8pPr lvl="7" rtl="0" algn="ctr">
              <a:lnSpc>
                <a:spcPct val="95000"/>
              </a:lnSpc>
              <a:spcBef>
                <a:spcPts val="0"/>
              </a:spcBef>
              <a:spcAft>
                <a:spcPts val="0"/>
              </a:spcAft>
              <a:buClr>
                <a:schemeClr val="lt1"/>
              </a:buClr>
              <a:buSzPts val="5200"/>
              <a:buNone/>
              <a:defRPr sz="5199">
                <a:solidFill>
                  <a:schemeClr val="lt1"/>
                </a:solidFill>
              </a:defRPr>
            </a:lvl8pPr>
            <a:lvl9pPr lvl="8" rtl="0" algn="ctr">
              <a:lnSpc>
                <a:spcPct val="95000"/>
              </a:lnSpc>
              <a:spcBef>
                <a:spcPts val="0"/>
              </a:spcBef>
              <a:spcAft>
                <a:spcPts val="0"/>
              </a:spcAft>
              <a:buClr>
                <a:schemeClr val="lt1"/>
              </a:buClr>
              <a:buSzPts val="5200"/>
              <a:buNone/>
              <a:defRPr sz="5199">
                <a:solidFill>
                  <a:schemeClr val="lt1"/>
                </a:solidFill>
              </a:defRPr>
            </a:lvl9pPr>
          </a:lstStyle>
          <a:p/>
        </p:txBody>
      </p:sp>
      <p:sp>
        <p:nvSpPr>
          <p:cNvPr id="495" name="Google Shape;495;p2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grpSp>
        <p:nvGrpSpPr>
          <p:cNvPr id="496" name="Google Shape;496;p20"/>
          <p:cNvGrpSpPr/>
          <p:nvPr/>
        </p:nvGrpSpPr>
        <p:grpSpPr>
          <a:xfrm>
            <a:off x="455002" y="401910"/>
            <a:ext cx="908390" cy="258739"/>
            <a:chOff x="238125" y="1822850"/>
            <a:chExt cx="7080200" cy="2016675"/>
          </a:xfrm>
        </p:grpSpPr>
        <p:sp>
          <p:nvSpPr>
            <p:cNvPr id="497" name="Google Shape;497;p2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8" name="Google Shape;498;p2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99" name="Google Shape;499;p2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0" name="Google Shape;500;p2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1" name="Google Shape;501;p2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2" name="Google Shape;502;p2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3" name="Google Shape;503;p2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04" name="Google Shape;504;p20"/>
          <p:cNvSpPr/>
          <p:nvPr/>
        </p:nvSpPr>
        <p:spPr>
          <a:xfrm>
            <a:off x="6292725" y="2851350"/>
            <a:ext cx="2851800" cy="14259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5" name="Google Shape;505;p20"/>
          <p:cNvSpPr/>
          <p:nvPr/>
        </p:nvSpPr>
        <p:spPr>
          <a:xfrm>
            <a:off x="7718506" y="-27"/>
            <a:ext cx="1425900" cy="14259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06" name="Google Shape;506;p20"/>
          <p:cNvSpPr/>
          <p:nvPr/>
        </p:nvSpPr>
        <p:spPr>
          <a:xfrm>
            <a:off x="0" y="4272050"/>
            <a:ext cx="9144000" cy="8712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507" name="Google Shape;507;p20"/>
          <p:cNvPicPr preferRelativeResize="0"/>
          <p:nvPr/>
        </p:nvPicPr>
        <p:blipFill rotWithShape="1">
          <a:blip r:embed="rId3">
            <a:alphaModFix/>
          </a:blip>
          <a:srcRect b="24544" l="33473" r="24193" t="11983"/>
          <a:stretch/>
        </p:blipFill>
        <p:spPr>
          <a:xfrm>
            <a:off x="7718501" y="1425501"/>
            <a:ext cx="1425776" cy="1425899"/>
          </a:xfrm>
          <a:prstGeom prst="rect">
            <a:avLst/>
          </a:prstGeom>
          <a:noFill/>
          <a:ln>
            <a:noFill/>
          </a:ln>
        </p:spPr>
      </p:pic>
      <p:pic>
        <p:nvPicPr>
          <p:cNvPr id="508" name="Google Shape;508;p20"/>
          <p:cNvPicPr preferRelativeResize="0"/>
          <p:nvPr/>
        </p:nvPicPr>
        <p:blipFill rotWithShape="1">
          <a:blip r:embed="rId4">
            <a:alphaModFix/>
          </a:blip>
          <a:srcRect b="0" l="0" r="0" t="0"/>
          <a:stretch/>
        </p:blipFill>
        <p:spPr>
          <a:xfrm>
            <a:off x="6292200" y="2727426"/>
            <a:ext cx="2851800" cy="1549825"/>
          </a:xfrm>
          <a:prstGeom prst="rect">
            <a:avLst/>
          </a:prstGeom>
          <a:noFill/>
          <a:ln>
            <a:noFill/>
          </a:ln>
        </p:spPr>
      </p:pic>
      <p:grpSp>
        <p:nvGrpSpPr>
          <p:cNvPr id="509" name="Google Shape;509;p20"/>
          <p:cNvGrpSpPr/>
          <p:nvPr/>
        </p:nvGrpSpPr>
        <p:grpSpPr>
          <a:xfrm>
            <a:off x="5825946" y="3085919"/>
            <a:ext cx="1376700" cy="330600"/>
            <a:chOff x="5457350" y="2701375"/>
            <a:chExt cx="1376700" cy="330600"/>
          </a:xfrm>
        </p:grpSpPr>
        <p:sp>
          <p:nvSpPr>
            <p:cNvPr id="510" name="Google Shape;510;p2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511" name="Google Shape;511;p20"/>
            <p:cNvGrpSpPr/>
            <p:nvPr/>
          </p:nvGrpSpPr>
          <p:grpSpPr>
            <a:xfrm>
              <a:off x="5541202" y="2774463"/>
              <a:ext cx="183000" cy="183000"/>
              <a:chOff x="5541202" y="2774463"/>
              <a:chExt cx="183000" cy="183000"/>
            </a:xfrm>
          </p:grpSpPr>
          <p:sp>
            <p:nvSpPr>
              <p:cNvPr id="512" name="Google Shape;512;p2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3" name="Google Shape;513;p2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514" name="Google Shape;514;p2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515" name="Google Shape;515;p20"/>
          <p:cNvGrpSpPr/>
          <p:nvPr/>
        </p:nvGrpSpPr>
        <p:grpSpPr>
          <a:xfrm>
            <a:off x="2446250" y="4626182"/>
            <a:ext cx="845188" cy="162953"/>
            <a:chOff x="3701600" y="2570125"/>
            <a:chExt cx="1503625" cy="289900"/>
          </a:xfrm>
        </p:grpSpPr>
        <p:sp>
          <p:nvSpPr>
            <p:cNvPr id="516" name="Google Shape;51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7" name="Google Shape;51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8" name="Google Shape;51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19" name="Google Shape;51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0" name="Google Shape;52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1" name="Google Shape;52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2" name="Google Shape;52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3" name="Google Shape;52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4" name="Google Shape;52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5" name="Google Shape;52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6" name="Google Shape;52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27" name="Google Shape;52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28" name="Google Shape;528;p20"/>
          <p:cNvGrpSpPr/>
          <p:nvPr/>
        </p:nvGrpSpPr>
        <p:grpSpPr>
          <a:xfrm>
            <a:off x="5267234" y="4595311"/>
            <a:ext cx="908377" cy="201300"/>
            <a:chOff x="5577025" y="2564875"/>
            <a:chExt cx="1764525" cy="390950"/>
          </a:xfrm>
        </p:grpSpPr>
        <p:sp>
          <p:nvSpPr>
            <p:cNvPr id="529" name="Google Shape;529;p2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0" name="Google Shape;530;p2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1" name="Google Shape;531;p2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2" name="Google Shape;532;p2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3" name="Google Shape;533;p2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4" name="Google Shape;534;p2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5" name="Google Shape;535;p2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6" name="Google Shape;536;p2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7" name="Google Shape;537;p2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8" name="Google Shape;538;p2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39" name="Google Shape;539;p2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0" name="Google Shape;540;p2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1" name="Google Shape;541;p2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2" name="Google Shape;542;p2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3" name="Google Shape;543;p2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4" name="Google Shape;544;p2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45" name="Google Shape;545;p20"/>
          <p:cNvGrpSpPr/>
          <p:nvPr/>
        </p:nvGrpSpPr>
        <p:grpSpPr>
          <a:xfrm>
            <a:off x="3882460" y="4590169"/>
            <a:ext cx="682107" cy="266863"/>
            <a:chOff x="238125" y="2500825"/>
            <a:chExt cx="1678825" cy="656650"/>
          </a:xfrm>
        </p:grpSpPr>
        <p:sp>
          <p:nvSpPr>
            <p:cNvPr id="546" name="Google Shape;546;p2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7" name="Google Shape;547;p2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8" name="Google Shape;548;p2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49" name="Google Shape;549;p2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0" name="Google Shape;550;p2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1" name="Google Shape;551;p2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2" name="Google Shape;552;p2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3" name="Google Shape;553;p2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4" name="Google Shape;554;p2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5" name="Google Shape;555;p2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6" name="Google Shape;556;p2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7" name="Google Shape;557;p2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8" name="Google Shape;558;p2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59" name="Google Shape;559;p2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0" name="Google Shape;560;p2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1" name="Google Shape;561;p2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2" name="Google Shape;562;p2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3" name="Google Shape;563;p2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4" name="Google Shape;564;p2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565" name="Google Shape;565;p20"/>
          <p:cNvGrpSpPr/>
          <p:nvPr/>
        </p:nvGrpSpPr>
        <p:grpSpPr>
          <a:xfrm>
            <a:off x="6779578" y="4626182"/>
            <a:ext cx="845188" cy="162953"/>
            <a:chOff x="3701600" y="2570125"/>
            <a:chExt cx="1503625" cy="289900"/>
          </a:xfrm>
        </p:grpSpPr>
        <p:sp>
          <p:nvSpPr>
            <p:cNvPr id="566" name="Google Shape;566;p2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7" name="Google Shape;567;p2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8" name="Google Shape;568;p2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69" name="Google Shape;569;p2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0" name="Google Shape;570;p2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1" name="Google Shape;571;p2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2" name="Google Shape;572;p2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3" name="Google Shape;573;p2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4" name="Google Shape;574;p2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5" name="Google Shape;575;p2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6" name="Google Shape;576;p2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7" name="Google Shape;577;p2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578" name="Google Shape;578;p2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79" name="Google Shape;579;p20"/>
          <p:cNvSpPr txBox="1"/>
          <p:nvPr/>
        </p:nvSpPr>
        <p:spPr>
          <a:xfrm>
            <a:off x="327649" y="4545776"/>
            <a:ext cx="1012800" cy="3078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580" name="Google Shape;580;p20"/>
          <p:cNvGrpSpPr/>
          <p:nvPr/>
        </p:nvGrpSpPr>
        <p:grpSpPr>
          <a:xfrm>
            <a:off x="6292190" y="1426141"/>
            <a:ext cx="1425849" cy="1425202"/>
            <a:chOff x="1189450" y="238125"/>
            <a:chExt cx="5177375" cy="5175025"/>
          </a:xfrm>
        </p:grpSpPr>
        <p:sp>
          <p:nvSpPr>
            <p:cNvPr id="581" name="Google Shape;581;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2" name="Google Shape;582;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3" name="Google Shape;583;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4" name="Google Shape;584;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5" name="Google Shape;585;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6" name="Google Shape;586;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7" name="Google Shape;587;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8" name="Google Shape;588;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89" name="Google Shape;589;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0" name="Google Shape;590;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1" name="Google Shape;591;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2" name="Google Shape;592;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3" name="Google Shape;593;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4" name="Google Shape;594;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5" name="Google Shape;595;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6" name="Google Shape;596;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7" name="Google Shape;597;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8" name="Google Shape;598;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599" name="Google Shape;599;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0" name="Google Shape;600;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1" name="Google Shape;601;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2" name="Google Shape;602;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3" name="Google Shape;603;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4" name="Google Shape;604;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5" name="Google Shape;605;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6" name="Google Shape;606;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7" name="Google Shape;607;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8" name="Google Shape;608;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09" name="Google Shape;609;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0" name="Google Shape;610;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1" name="Google Shape;611;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2" name="Google Shape;612;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3" name="Google Shape;613;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4" name="Google Shape;614;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5" name="Google Shape;615;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6" name="Google Shape;616;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7" name="Google Shape;617;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8" name="Google Shape;618;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19" name="Google Shape;619;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0" name="Google Shape;620;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1" name="Google Shape;621;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2" name="Google Shape;622;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3" name="Google Shape;623;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4" name="Google Shape;624;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5" name="Google Shape;625;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6" name="Google Shape;626;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7" name="Google Shape;627;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8" name="Google Shape;628;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29" name="Google Shape;629;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0" name="Google Shape;630;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1" name="Google Shape;631;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2" name="Google Shape;632;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3" name="Google Shape;633;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4" name="Google Shape;634;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5" name="Google Shape;635;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6" name="Google Shape;636;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7" name="Google Shape;637;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8" name="Google Shape;638;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39" name="Google Shape;639;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0" name="Google Shape;640;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1" name="Google Shape;641;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2" name="Google Shape;642;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3" name="Google Shape;643;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4" name="Google Shape;644;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5" name="Google Shape;645;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6" name="Google Shape;646;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7" name="Google Shape;647;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8" name="Google Shape;648;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49" name="Google Shape;649;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0" name="Google Shape;650;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1" name="Google Shape;651;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2" name="Google Shape;652;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3" name="Google Shape;653;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4" name="Google Shape;654;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5" name="Google Shape;655;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6" name="Google Shape;656;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7" name="Google Shape;657;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8" name="Google Shape;658;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59" name="Google Shape;659;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0" name="Google Shape;660;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1" name="Google Shape;661;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2" name="Google Shape;662;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3" name="Google Shape;663;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4" name="Google Shape;664;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5" name="Google Shape;665;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6" name="Google Shape;666;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7" name="Google Shape;667;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8" name="Google Shape;668;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69" name="Google Shape;669;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0" name="Google Shape;670;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1" name="Google Shape;671;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2" name="Google Shape;672;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3" name="Google Shape;673;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4" name="Google Shape;674;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5" name="Google Shape;675;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6" name="Google Shape;676;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7" name="Google Shape;677;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8" name="Google Shape;678;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79" name="Google Shape;679;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0" name="Google Shape;680;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1" name="Google Shape;681;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2" name="Google Shape;682;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3" name="Google Shape;683;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4" name="Google Shape;684;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5" name="Google Shape;685;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6" name="Google Shape;686;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7" name="Google Shape;687;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8" name="Google Shape;688;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89" name="Google Shape;689;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0" name="Google Shape;690;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1" name="Google Shape;691;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2" name="Google Shape;692;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3" name="Google Shape;693;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4" name="Google Shape;694;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5" name="Google Shape;695;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6" name="Google Shape;696;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7" name="Google Shape;697;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8" name="Google Shape;698;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699" name="Google Shape;699;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0" name="Google Shape;700;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1" name="Google Shape;701;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2" name="Google Shape;702;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3" name="Google Shape;703;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4" name="Google Shape;704;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5" name="Google Shape;705;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6" name="Google Shape;706;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7" name="Google Shape;707;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8" name="Google Shape;708;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09" name="Google Shape;709;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0" name="Google Shape;710;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1" name="Google Shape;711;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2" name="Google Shape;712;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3" name="Google Shape;713;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4" name="Google Shape;714;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5" name="Google Shape;715;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6" name="Google Shape;716;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7" name="Google Shape;717;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8" name="Google Shape;718;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19" name="Google Shape;719;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0" name="Google Shape;720;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1" name="Google Shape;721;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2" name="Google Shape;722;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3" name="Google Shape;723;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4" name="Google Shape;724;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5" name="Google Shape;725;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6" name="Google Shape;726;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7" name="Google Shape;727;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8" name="Google Shape;728;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29" name="Google Shape;729;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0" name="Google Shape;730;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1" name="Google Shape;731;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2" name="Google Shape;732;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3" name="Google Shape;733;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4" name="Google Shape;734;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5" name="Google Shape;735;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6" name="Google Shape;736;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7" name="Google Shape;737;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8" name="Google Shape;738;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39" name="Google Shape;739;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0" name="Google Shape;740;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1" name="Google Shape;741;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2" name="Google Shape;742;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3" name="Google Shape;743;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4" name="Google Shape;744;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5" name="Google Shape;745;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6" name="Google Shape;746;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7" name="Google Shape;747;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8" name="Google Shape;748;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49" name="Google Shape;749;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0" name="Google Shape;750;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1" name="Google Shape;751;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2" name="Google Shape;752;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3" name="Google Shape;753;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4" name="Google Shape;754;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5" name="Google Shape;755;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6" name="Google Shape;756;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7" name="Google Shape;757;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8" name="Google Shape;758;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59" name="Google Shape;759;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0" name="Google Shape;760;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1" name="Google Shape;761;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2" name="Google Shape;762;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3" name="Google Shape;763;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4" name="Google Shape;764;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5" name="Google Shape;765;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6" name="Google Shape;766;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7" name="Google Shape;767;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8" name="Google Shape;768;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69" name="Google Shape;769;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0" name="Google Shape;770;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1" name="Google Shape;771;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2" name="Google Shape;772;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3" name="Google Shape;773;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4" name="Google Shape;774;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5" name="Google Shape;775;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6" name="Google Shape;776;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7" name="Google Shape;777;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8" name="Google Shape;778;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79" name="Google Shape;779;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0" name="Google Shape;780;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1" name="Google Shape;781;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2" name="Google Shape;782;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3" name="Google Shape;783;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4" name="Google Shape;784;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5" name="Google Shape;785;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6" name="Google Shape;786;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7" name="Google Shape;787;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8" name="Google Shape;788;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89" name="Google Shape;789;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0" name="Google Shape;790;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1" name="Google Shape;791;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2" name="Google Shape;792;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3" name="Google Shape;793;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4" name="Google Shape;794;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5" name="Google Shape;795;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6" name="Google Shape;796;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7" name="Google Shape;797;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8" name="Google Shape;798;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799" name="Google Shape;799;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0" name="Google Shape;800;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1" name="Google Shape;801;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2" name="Google Shape;802;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3" name="Google Shape;803;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4" name="Google Shape;804;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5" name="Google Shape;805;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6" name="Google Shape;806;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7" name="Google Shape;807;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8" name="Google Shape;808;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09" name="Google Shape;809;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0" name="Google Shape;810;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1" name="Google Shape;811;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2" name="Google Shape;812;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3" name="Google Shape;813;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4" name="Google Shape;814;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5" name="Google Shape;815;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6" name="Google Shape;816;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7" name="Google Shape;817;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8" name="Google Shape;818;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19" name="Google Shape;819;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0" name="Google Shape;820;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1" name="Google Shape;821;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2" name="Google Shape;822;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3" name="Google Shape;823;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4" name="Google Shape;824;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5" name="Google Shape;825;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6" name="Google Shape;826;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7" name="Google Shape;827;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8" name="Google Shape;828;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29" name="Google Shape;829;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0" name="Google Shape;830;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1" name="Google Shape;831;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2" name="Google Shape;832;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3" name="Google Shape;833;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4" name="Google Shape;834;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5" name="Google Shape;835;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6" name="Google Shape;836;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7" name="Google Shape;837;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8" name="Google Shape;838;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39" name="Google Shape;839;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0" name="Google Shape;840;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1" name="Google Shape;841;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2" name="Google Shape;842;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3" name="Google Shape;843;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4" name="Google Shape;844;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5" name="Google Shape;845;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6" name="Google Shape;846;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7" name="Google Shape;847;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8" name="Google Shape;848;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49" name="Google Shape;849;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0" name="Google Shape;850;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1" name="Google Shape;851;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2" name="Google Shape;852;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3" name="Google Shape;853;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4" name="Google Shape;854;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5" name="Google Shape;855;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6" name="Google Shape;856;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7" name="Google Shape;857;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8" name="Google Shape;858;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59" name="Google Shape;859;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0" name="Google Shape;860;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1" name="Google Shape;861;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2" name="Google Shape;862;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3" name="Google Shape;863;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4" name="Google Shape;864;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5" name="Google Shape;865;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6" name="Google Shape;866;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7" name="Google Shape;867;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8" name="Google Shape;868;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69" name="Google Shape;869;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0" name="Google Shape;870;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1" name="Google Shape;871;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2" name="Google Shape;872;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3" name="Google Shape;873;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4" name="Google Shape;874;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5" name="Google Shape;875;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6" name="Google Shape;876;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7" name="Google Shape;877;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8" name="Google Shape;878;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79" name="Google Shape;879;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0" name="Google Shape;880;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1" name="Google Shape;881;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2" name="Google Shape;882;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3" name="Google Shape;883;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4" name="Google Shape;884;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5" name="Google Shape;885;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6" name="Google Shape;886;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7" name="Google Shape;887;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8" name="Google Shape;888;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89" name="Google Shape;889;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0" name="Google Shape;890;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1" name="Google Shape;891;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2" name="Google Shape;892;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3" name="Google Shape;893;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4" name="Google Shape;894;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5" name="Google Shape;895;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6" name="Google Shape;896;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7" name="Google Shape;897;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8" name="Google Shape;898;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899" name="Google Shape;899;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0" name="Google Shape;900;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1" name="Google Shape;901;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2" name="Google Shape;902;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3" name="Google Shape;903;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4" name="Google Shape;904;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5" name="Google Shape;905;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6" name="Google Shape;906;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7" name="Google Shape;907;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8" name="Google Shape;908;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09" name="Google Shape;909;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0" name="Google Shape;910;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1" name="Google Shape;911;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2" name="Google Shape;912;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3" name="Google Shape;913;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4" name="Google Shape;914;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5" name="Google Shape;915;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6" name="Google Shape;916;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7" name="Google Shape;917;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8" name="Google Shape;918;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19" name="Google Shape;919;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0" name="Google Shape;920;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1" name="Google Shape;921;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2" name="Google Shape;922;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3" name="Google Shape;923;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4" name="Google Shape;924;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5" name="Google Shape;925;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6" name="Google Shape;926;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7" name="Google Shape;927;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8" name="Google Shape;928;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29" name="Google Shape;929;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0" name="Google Shape;930;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1" name="Google Shape;931;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2" name="Google Shape;932;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3" name="Google Shape;933;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4" name="Google Shape;934;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5" name="Google Shape;935;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6" name="Google Shape;936;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7" name="Google Shape;937;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8" name="Google Shape;938;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39" name="Google Shape;939;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0" name="Google Shape;940;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1" name="Google Shape;941;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2" name="Google Shape;942;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3" name="Google Shape;943;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4" name="Google Shape;944;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5" name="Google Shape;945;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6" name="Google Shape;946;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7" name="Google Shape;947;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8" name="Google Shape;948;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49" name="Google Shape;949;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0" name="Google Shape;950;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1" name="Google Shape;951;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2" name="Google Shape;952;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3" name="Google Shape;953;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4" name="Google Shape;954;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5" name="Google Shape;955;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6" name="Google Shape;956;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7" name="Google Shape;957;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8" name="Google Shape;958;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59" name="Google Shape;959;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0" name="Google Shape;960;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1" name="Google Shape;961;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2" name="Google Shape;962;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3" name="Google Shape;963;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4" name="Google Shape;964;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5" name="Google Shape;965;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6" name="Google Shape;966;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7" name="Google Shape;967;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8" name="Google Shape;968;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69" name="Google Shape;969;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0" name="Google Shape;970;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1" name="Google Shape;971;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2" name="Google Shape;972;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3" name="Google Shape;973;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4" name="Google Shape;974;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5" name="Google Shape;975;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6" name="Google Shape;976;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7" name="Google Shape;977;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8" name="Google Shape;978;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79" name="Google Shape;979;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0" name="Google Shape;980;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1" name="Google Shape;981;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2" name="Google Shape;982;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3" name="Google Shape;983;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4" name="Google Shape;984;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5" name="Google Shape;985;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6" name="Google Shape;986;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7" name="Google Shape;987;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8" name="Google Shape;988;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89" name="Google Shape;989;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0" name="Google Shape;990;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1" name="Google Shape;991;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2" name="Google Shape;992;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3" name="Google Shape;993;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4" name="Google Shape;994;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5" name="Google Shape;995;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6" name="Google Shape;996;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7" name="Google Shape;997;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8" name="Google Shape;998;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999" name="Google Shape;999;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0" name="Google Shape;1000;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1" name="Google Shape;1001;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2" name="Google Shape;1002;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3" name="Google Shape;1003;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4" name="Google Shape;1004;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5" name="Google Shape;1005;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6" name="Google Shape;1006;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7" name="Google Shape;1007;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8" name="Google Shape;1008;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09" name="Google Shape;1009;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0" name="Google Shape;1010;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1" name="Google Shape;1011;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2" name="Google Shape;1012;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3" name="Google Shape;1013;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4" name="Google Shape;1014;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5" name="Google Shape;1015;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6" name="Google Shape;1016;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7" name="Google Shape;1017;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8" name="Google Shape;1018;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19" name="Google Shape;1019;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0" name="Google Shape;1020;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1" name="Google Shape;1021;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2" name="Google Shape;1022;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3" name="Google Shape;1023;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4" name="Google Shape;1024;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5" name="Google Shape;1025;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6" name="Google Shape;1026;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7" name="Google Shape;1027;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8" name="Google Shape;1028;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29" name="Google Shape;1029;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0" name="Google Shape;1030;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1" name="Google Shape;1031;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2" name="Google Shape;1032;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3" name="Google Shape;1033;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4" name="Google Shape;1034;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5" name="Google Shape;1035;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6" name="Google Shape;1036;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7" name="Google Shape;1037;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8" name="Google Shape;1038;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39" name="Google Shape;1039;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0" name="Google Shape;1040;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1" name="Google Shape;1041;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2" name="Google Shape;1042;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3" name="Google Shape;1043;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4" name="Google Shape;1044;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5" name="Google Shape;1045;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6" name="Google Shape;1046;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7" name="Google Shape;1047;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8" name="Google Shape;1048;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49" name="Google Shape;1049;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0" name="Google Shape;1050;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1" name="Google Shape;1051;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2" name="Google Shape;1052;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3" name="Google Shape;1053;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4" name="Google Shape;1054;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5" name="Google Shape;1055;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6" name="Google Shape;1056;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7" name="Google Shape;1057;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8" name="Google Shape;1058;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59" name="Google Shape;1059;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0" name="Google Shape;1060;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1" name="Google Shape;1061;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2" name="Google Shape;1062;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3" name="Google Shape;1063;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4" name="Google Shape;1064;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5" name="Google Shape;1065;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6" name="Google Shape;1066;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7" name="Google Shape;1067;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8" name="Google Shape;1068;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69" name="Google Shape;1069;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0" name="Google Shape;1070;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1" name="Google Shape;1071;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2" name="Google Shape;1072;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3" name="Google Shape;1073;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4" name="Google Shape;1074;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5" name="Google Shape;1075;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6" name="Google Shape;1076;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7" name="Google Shape;1077;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8" name="Google Shape;1078;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79" name="Google Shape;1079;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0" name="Google Shape;1080;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1" name="Google Shape;1081;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2" name="Google Shape;1082;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3" name="Google Shape;1083;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4" name="Google Shape;1084;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5" name="Google Shape;1085;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6" name="Google Shape;1086;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7" name="Google Shape;1087;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8" name="Google Shape;1088;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89" name="Google Shape;1089;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0" name="Google Shape;1090;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1" name="Google Shape;1091;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2" name="Google Shape;1092;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3" name="Google Shape;1093;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4" name="Google Shape;1094;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5" name="Google Shape;1095;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6" name="Google Shape;1096;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7" name="Google Shape;1097;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8" name="Google Shape;1098;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099" name="Google Shape;1099;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0" name="Google Shape;1100;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1" name="Google Shape;1101;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2" name="Google Shape;1102;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3" name="Google Shape;1103;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4" name="Google Shape;1104;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5" name="Google Shape;1105;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6" name="Google Shape;1106;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7" name="Google Shape;1107;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8" name="Google Shape;1108;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09" name="Google Shape;1109;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0" name="Google Shape;1110;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1" name="Google Shape;1111;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2" name="Google Shape;1112;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3" name="Google Shape;1113;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4" name="Google Shape;1114;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5" name="Google Shape;1115;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6" name="Google Shape;1116;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7" name="Google Shape;1117;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8" name="Google Shape;1118;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19" name="Google Shape;1119;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0" name="Google Shape;1120;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1" name="Google Shape;1121;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2" name="Google Shape;1122;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3" name="Google Shape;1123;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4" name="Google Shape;1124;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5" name="Google Shape;1125;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6" name="Google Shape;1126;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7" name="Google Shape;1127;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8" name="Google Shape;1128;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29" name="Google Shape;1129;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0" name="Google Shape;1130;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1" name="Google Shape;1131;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2" name="Google Shape;1132;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3" name="Google Shape;1133;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4" name="Google Shape;1134;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5" name="Google Shape;1135;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6" name="Google Shape;1136;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7" name="Google Shape;1137;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8" name="Google Shape;1138;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39" name="Google Shape;1139;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0" name="Google Shape;1140;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1" name="Google Shape;1141;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2" name="Google Shape;1142;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3" name="Google Shape;1143;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4" name="Google Shape;1144;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5" name="Google Shape;1145;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6" name="Google Shape;1146;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7" name="Google Shape;1147;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48" name="Google Shape;1148;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49" name="Google Shape;1149;p20"/>
          <p:cNvSpPr/>
          <p:nvPr/>
        </p:nvSpPr>
        <p:spPr>
          <a:xfrm>
            <a:off x="324501" y="4426700"/>
            <a:ext cx="8499900" cy="5859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0" name="Shape 1150"/>
        <p:cNvGrpSpPr/>
        <p:nvPr/>
      </p:nvGrpSpPr>
      <p:grpSpPr>
        <a:xfrm>
          <a:off x="0" y="0"/>
          <a:ext cx="0" cy="0"/>
          <a:chOff x="0" y="0"/>
          <a:chExt cx="0" cy="0"/>
        </a:xfrm>
      </p:grpSpPr>
      <p:sp>
        <p:nvSpPr>
          <p:cNvPr id="1151" name="Google Shape;1151;p21"/>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2" name="Google Shape;1152;p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53" name="Google Shape;1153;p2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1154" name="Shape 1154"/>
        <p:cNvGrpSpPr/>
        <p:nvPr/>
      </p:nvGrpSpPr>
      <p:grpSpPr>
        <a:xfrm>
          <a:off x="0" y="0"/>
          <a:ext cx="0" cy="0"/>
          <a:chOff x="0" y="0"/>
          <a:chExt cx="0" cy="0"/>
        </a:xfrm>
      </p:grpSpPr>
      <p:grpSp>
        <p:nvGrpSpPr>
          <p:cNvPr id="1155" name="Google Shape;1155;p22"/>
          <p:cNvGrpSpPr/>
          <p:nvPr/>
        </p:nvGrpSpPr>
        <p:grpSpPr>
          <a:xfrm>
            <a:off x="2693441" y="10"/>
            <a:ext cx="3757132" cy="5143716"/>
            <a:chOff x="1895100" y="238125"/>
            <a:chExt cx="3826000" cy="5238000"/>
          </a:xfrm>
        </p:grpSpPr>
        <p:sp>
          <p:nvSpPr>
            <p:cNvPr id="1156" name="Google Shape;1156;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57" name="Google Shape;1157;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58" name="Google Shape;1158;p2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599"/>
            </a:lvl1pPr>
            <a:lvl2pPr lvl="1" rtl="0" algn="ctr">
              <a:lnSpc>
                <a:spcPct val="100000"/>
              </a:lnSpc>
              <a:spcBef>
                <a:spcPts val="0"/>
              </a:spcBef>
              <a:spcAft>
                <a:spcPts val="0"/>
              </a:spcAft>
              <a:buSzPts val="3600"/>
              <a:buNone/>
              <a:defRPr sz="3599"/>
            </a:lvl2pPr>
            <a:lvl3pPr lvl="2" rtl="0" algn="ctr">
              <a:lnSpc>
                <a:spcPct val="100000"/>
              </a:lnSpc>
              <a:spcBef>
                <a:spcPts val="0"/>
              </a:spcBef>
              <a:spcAft>
                <a:spcPts val="0"/>
              </a:spcAft>
              <a:buSzPts val="3600"/>
              <a:buNone/>
              <a:defRPr sz="3599"/>
            </a:lvl3pPr>
            <a:lvl4pPr lvl="3" rtl="0" algn="ctr">
              <a:lnSpc>
                <a:spcPct val="100000"/>
              </a:lnSpc>
              <a:spcBef>
                <a:spcPts val="0"/>
              </a:spcBef>
              <a:spcAft>
                <a:spcPts val="0"/>
              </a:spcAft>
              <a:buSzPts val="3600"/>
              <a:buNone/>
              <a:defRPr sz="3599"/>
            </a:lvl4pPr>
            <a:lvl5pPr lvl="4" rtl="0" algn="ctr">
              <a:lnSpc>
                <a:spcPct val="100000"/>
              </a:lnSpc>
              <a:spcBef>
                <a:spcPts val="0"/>
              </a:spcBef>
              <a:spcAft>
                <a:spcPts val="0"/>
              </a:spcAft>
              <a:buSzPts val="3600"/>
              <a:buNone/>
              <a:defRPr sz="3599"/>
            </a:lvl5pPr>
            <a:lvl6pPr lvl="5" rtl="0" algn="ctr">
              <a:lnSpc>
                <a:spcPct val="100000"/>
              </a:lnSpc>
              <a:spcBef>
                <a:spcPts val="0"/>
              </a:spcBef>
              <a:spcAft>
                <a:spcPts val="0"/>
              </a:spcAft>
              <a:buSzPts val="3600"/>
              <a:buNone/>
              <a:defRPr sz="3599"/>
            </a:lvl6pPr>
            <a:lvl7pPr lvl="6" rtl="0" algn="ctr">
              <a:lnSpc>
                <a:spcPct val="100000"/>
              </a:lnSpc>
              <a:spcBef>
                <a:spcPts val="0"/>
              </a:spcBef>
              <a:spcAft>
                <a:spcPts val="0"/>
              </a:spcAft>
              <a:buSzPts val="3600"/>
              <a:buNone/>
              <a:defRPr sz="3599"/>
            </a:lvl7pPr>
            <a:lvl8pPr lvl="7" rtl="0" algn="ctr">
              <a:lnSpc>
                <a:spcPct val="100000"/>
              </a:lnSpc>
              <a:spcBef>
                <a:spcPts val="0"/>
              </a:spcBef>
              <a:spcAft>
                <a:spcPts val="0"/>
              </a:spcAft>
              <a:buSzPts val="3600"/>
              <a:buNone/>
              <a:defRPr sz="3599"/>
            </a:lvl8pPr>
            <a:lvl9pPr lvl="8" rtl="0" algn="ctr">
              <a:lnSpc>
                <a:spcPct val="100000"/>
              </a:lnSpc>
              <a:spcBef>
                <a:spcPts val="0"/>
              </a:spcBef>
              <a:spcAft>
                <a:spcPts val="0"/>
              </a:spcAft>
              <a:buSzPts val="3600"/>
              <a:buNone/>
              <a:defRPr sz="3599"/>
            </a:lvl9pPr>
          </a:lstStyle>
          <a:p/>
        </p:txBody>
      </p:sp>
      <p:sp>
        <p:nvSpPr>
          <p:cNvPr id="1159" name="Google Shape;1159;p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160" name="Google Shape;1160;p2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1" name="Shape 1161"/>
        <p:cNvGrpSpPr/>
        <p:nvPr/>
      </p:nvGrpSpPr>
      <p:grpSpPr>
        <a:xfrm>
          <a:off x="0" y="0"/>
          <a:ext cx="0" cy="0"/>
          <a:chOff x="0" y="0"/>
          <a:chExt cx="0" cy="0"/>
        </a:xfrm>
      </p:grpSpPr>
      <p:sp>
        <p:nvSpPr>
          <p:cNvPr id="1162" name="Google Shape;1162;p2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163" name="Google Shape;1163;p23"/>
          <p:cNvGrpSpPr/>
          <p:nvPr/>
        </p:nvGrpSpPr>
        <p:grpSpPr>
          <a:xfrm>
            <a:off x="8041174" y="4778597"/>
            <a:ext cx="598277" cy="170409"/>
            <a:chOff x="238125" y="1822850"/>
            <a:chExt cx="7080200" cy="2016675"/>
          </a:xfrm>
        </p:grpSpPr>
        <p:sp>
          <p:nvSpPr>
            <p:cNvPr id="1164" name="Google Shape;1164;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5" name="Google Shape;1165;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6" name="Google Shape;1166;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7" name="Google Shape;1167;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8" name="Google Shape;1168;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69" name="Google Shape;1169;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0" name="Google Shape;1170;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171" name="Google Shape;1171;p23"/>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172" name="Google Shape;1172;p23"/>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173" name="Google Shape;1173;p23"/>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4" name="Google Shape;1174;p23"/>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175" name="Google Shape;1175;p2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1176" name="Shape 1176"/>
        <p:cNvGrpSpPr/>
        <p:nvPr/>
      </p:nvGrpSpPr>
      <p:grpSpPr>
        <a:xfrm>
          <a:off x="0" y="0"/>
          <a:ext cx="0" cy="0"/>
          <a:chOff x="0" y="0"/>
          <a:chExt cx="0" cy="0"/>
        </a:xfrm>
      </p:grpSpPr>
      <p:grpSp>
        <p:nvGrpSpPr>
          <p:cNvPr id="1177" name="Google Shape;1177;p24"/>
          <p:cNvGrpSpPr/>
          <p:nvPr/>
        </p:nvGrpSpPr>
        <p:grpSpPr>
          <a:xfrm>
            <a:off x="1936603" y="6"/>
            <a:ext cx="3697033" cy="5143642"/>
            <a:chOff x="1926275" y="238125"/>
            <a:chExt cx="3765950" cy="5239525"/>
          </a:xfrm>
        </p:grpSpPr>
        <p:sp>
          <p:nvSpPr>
            <p:cNvPr id="1178" name="Google Shape;1178;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79" name="Google Shape;1179;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0" name="Google Shape;1180;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1" name="Google Shape;1181;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2" name="Google Shape;1182;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3" name="Google Shape;1183;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4" name="Google Shape;1184;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5" name="Google Shape;1185;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6" name="Google Shape;1186;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7" name="Google Shape;1187;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8" name="Google Shape;1188;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89" name="Google Shape;1189;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0" name="Google Shape;1190;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1" name="Google Shape;1191;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2" name="Google Shape;1192;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3" name="Google Shape;1193;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4" name="Google Shape;1194;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5" name="Google Shape;1195;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6" name="Google Shape;1196;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7" name="Google Shape;1197;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8" name="Google Shape;1198;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199" name="Google Shape;1199;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0" name="Google Shape;1200;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1" name="Google Shape;1201;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2" name="Google Shape;1202;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3" name="Google Shape;1203;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4" name="Google Shape;1204;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5" name="Google Shape;1205;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6" name="Google Shape;1206;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7" name="Google Shape;1207;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8" name="Google Shape;1208;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09" name="Google Shape;1209;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0" name="Google Shape;1210;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1" name="Google Shape;1211;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2" name="Google Shape;1212;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3" name="Google Shape;1213;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4" name="Google Shape;1214;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5" name="Google Shape;1215;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6" name="Google Shape;1216;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7" name="Google Shape;1217;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8" name="Google Shape;1218;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19" name="Google Shape;1219;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0" name="Google Shape;1220;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1" name="Google Shape;1221;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2" name="Google Shape;1222;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3" name="Google Shape;1223;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4" name="Google Shape;1224;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5" name="Google Shape;1225;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6" name="Google Shape;1226;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7" name="Google Shape;1227;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8" name="Google Shape;1228;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29" name="Google Shape;1229;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0" name="Google Shape;1230;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1" name="Google Shape;1231;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2" name="Google Shape;1232;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3" name="Google Shape;1233;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4" name="Google Shape;1234;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5" name="Google Shape;1235;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6" name="Google Shape;1236;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37" name="Google Shape;1237;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38" name="Google Shape;1238;p2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39" name="Google Shape;1239;p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40" name="Google Shape;1240;p2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41" name="Google Shape;1241;p24"/>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42" name="Google Shape;1242;p24"/>
          <p:cNvGrpSpPr/>
          <p:nvPr/>
        </p:nvGrpSpPr>
        <p:grpSpPr>
          <a:xfrm>
            <a:off x="8041174" y="4778597"/>
            <a:ext cx="598277" cy="170409"/>
            <a:chOff x="238125" y="1822850"/>
            <a:chExt cx="7080200" cy="2016675"/>
          </a:xfrm>
        </p:grpSpPr>
        <p:sp>
          <p:nvSpPr>
            <p:cNvPr id="1243" name="Google Shape;1243;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4" name="Google Shape;1244;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5" name="Google Shape;1245;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6" name="Google Shape;1246;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7" name="Google Shape;1247;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8" name="Google Shape;1248;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49" name="Google Shape;1249;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50" name="Google Shape;1250;p24"/>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51" name="Google Shape;1251;p2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1252" name="Shape 1252"/>
        <p:cNvGrpSpPr/>
        <p:nvPr/>
      </p:nvGrpSpPr>
      <p:grpSpPr>
        <a:xfrm>
          <a:off x="0" y="0"/>
          <a:ext cx="0" cy="0"/>
          <a:chOff x="0" y="0"/>
          <a:chExt cx="0" cy="0"/>
        </a:xfrm>
      </p:grpSpPr>
      <p:sp>
        <p:nvSpPr>
          <p:cNvPr id="1253" name="Google Shape;1253;p2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799"/>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1254" name="Google Shape;1254;p2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55" name="Google Shape;1255;p2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1256" name="Google Shape;1256;p25"/>
          <p:cNvSpPr/>
          <p:nvPr/>
        </p:nvSpPr>
        <p:spPr>
          <a:xfrm>
            <a:off x="278209" y="272369"/>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1257" name="Google Shape;1257;p25"/>
          <p:cNvGrpSpPr/>
          <p:nvPr/>
        </p:nvGrpSpPr>
        <p:grpSpPr>
          <a:xfrm>
            <a:off x="8041174" y="4778597"/>
            <a:ext cx="598277" cy="170409"/>
            <a:chOff x="238125" y="1822850"/>
            <a:chExt cx="7080200" cy="2016675"/>
          </a:xfrm>
        </p:grpSpPr>
        <p:sp>
          <p:nvSpPr>
            <p:cNvPr id="1258" name="Google Shape;1258;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59" name="Google Shape;1259;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0" name="Google Shape;1260;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1" name="Google Shape;1261;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2" name="Google Shape;1262;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3" name="Google Shape;1263;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64" name="Google Shape;1264;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65" name="Google Shape;1265;p2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266" name="Google Shape;1266;p2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1267" name="Shape 1267"/>
        <p:cNvGrpSpPr/>
        <p:nvPr/>
      </p:nvGrpSpPr>
      <p:grpSpPr>
        <a:xfrm>
          <a:off x="0" y="0"/>
          <a:ext cx="0" cy="0"/>
          <a:chOff x="0" y="0"/>
          <a:chExt cx="0" cy="0"/>
        </a:xfrm>
      </p:grpSpPr>
      <p:sp>
        <p:nvSpPr>
          <p:cNvPr id="1268" name="Google Shape;1268;p26"/>
          <p:cNvSpPr txBox="1"/>
          <p:nvPr>
            <p:ph type="title"/>
          </p:nvPr>
        </p:nvSpPr>
        <p:spPr>
          <a:xfrm>
            <a:off x="456477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9" name="Google Shape;1269;p26"/>
          <p:cNvSpPr txBox="1"/>
          <p:nvPr>
            <p:ph idx="1" type="body"/>
          </p:nvPr>
        </p:nvSpPr>
        <p:spPr>
          <a:xfrm>
            <a:off x="456477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70" name="Google Shape;1270;p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71" name="Google Shape;1271;p26"/>
          <p:cNvSpPr/>
          <p:nvPr/>
        </p:nvSpPr>
        <p:spPr>
          <a:xfrm>
            <a:off x="4715515"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2" name="Google Shape;1272;p26"/>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273" name="Google Shape;1273;p26"/>
          <p:cNvGrpSpPr/>
          <p:nvPr/>
        </p:nvGrpSpPr>
        <p:grpSpPr>
          <a:xfrm>
            <a:off x="8041174" y="4778597"/>
            <a:ext cx="598277" cy="170409"/>
            <a:chOff x="238125" y="1822850"/>
            <a:chExt cx="7080200" cy="2016675"/>
          </a:xfrm>
        </p:grpSpPr>
        <p:sp>
          <p:nvSpPr>
            <p:cNvPr id="1274" name="Google Shape;1274;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5" name="Google Shape;1275;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6" name="Google Shape;1276;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7" name="Google Shape;1277;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8" name="Google Shape;1278;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79" name="Google Shape;1279;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0" name="Google Shape;1280;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1281" name="Shape 1281"/>
        <p:cNvGrpSpPr/>
        <p:nvPr/>
      </p:nvGrpSpPr>
      <p:grpSpPr>
        <a:xfrm>
          <a:off x="0" y="0"/>
          <a:ext cx="0" cy="0"/>
          <a:chOff x="0" y="0"/>
          <a:chExt cx="0" cy="0"/>
        </a:xfrm>
      </p:grpSpPr>
      <p:sp>
        <p:nvSpPr>
          <p:cNvPr id="1282" name="Google Shape;1282;p27"/>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83" name="Google Shape;1283;p27"/>
          <p:cNvSpPr txBox="1"/>
          <p:nvPr>
            <p:ph idx="1" type="body"/>
          </p:nvPr>
        </p:nvSpPr>
        <p:spPr>
          <a:xfrm>
            <a:off x="399846" y="1944151"/>
            <a:ext cx="4227900" cy="25557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1284" name="Google Shape;1284;p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285" name="Google Shape;1285;p27"/>
          <p:cNvSpPr/>
          <p:nvPr/>
        </p:nvSpPr>
        <p:spPr>
          <a:xfrm>
            <a:off x="550586" y="518675"/>
            <a:ext cx="87600" cy="1227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86" name="Google Shape;1286;p27"/>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287" name="Google Shape;1287;p2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1288" name="Shape 1288"/>
        <p:cNvGrpSpPr/>
        <p:nvPr/>
      </p:nvGrpSpPr>
      <p:grpSpPr>
        <a:xfrm>
          <a:off x="0" y="0"/>
          <a:ext cx="0" cy="0"/>
          <a:chOff x="0" y="0"/>
          <a:chExt cx="0" cy="0"/>
        </a:xfrm>
      </p:grpSpPr>
      <p:sp>
        <p:nvSpPr>
          <p:cNvPr id="1289" name="Google Shape;1289;p2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90" name="Google Shape;1290;p2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291" name="Google Shape;1291;p28"/>
          <p:cNvGrpSpPr/>
          <p:nvPr/>
        </p:nvGrpSpPr>
        <p:grpSpPr>
          <a:xfrm>
            <a:off x="8041174" y="4778597"/>
            <a:ext cx="598277" cy="170409"/>
            <a:chOff x="238125" y="1822850"/>
            <a:chExt cx="7080200" cy="2016675"/>
          </a:xfrm>
        </p:grpSpPr>
        <p:sp>
          <p:nvSpPr>
            <p:cNvPr id="1292" name="Google Shape;1292;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3" name="Google Shape;1293;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4" name="Google Shape;1294;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5" name="Google Shape;1295;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6" name="Google Shape;1296;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7" name="Google Shape;1297;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298" name="Google Shape;1298;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299" name="Google Shape;1299;p28"/>
          <p:cNvSpPr/>
          <p:nvPr/>
        </p:nvSpPr>
        <p:spPr>
          <a:xfrm>
            <a:off x="0" y="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0" name="Google Shape;1300;p28"/>
          <p:cNvSpPr/>
          <p:nvPr/>
        </p:nvSpPr>
        <p:spPr>
          <a:xfrm>
            <a:off x="1714501" y="0"/>
            <a:ext cx="1714500" cy="1714500"/>
          </a:xfrm>
          <a:prstGeom prst="rect">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1" name="Google Shape;1301;p28"/>
          <p:cNvSpPr/>
          <p:nvPr/>
        </p:nvSpPr>
        <p:spPr>
          <a:xfrm>
            <a:off x="1714501" y="1714500"/>
            <a:ext cx="1714500" cy="34290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pic>
        <p:nvPicPr>
          <p:cNvPr id="1302" name="Google Shape;1302;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303" name="Google Shape;1303;p28"/>
          <p:cNvPicPr preferRelativeResize="0"/>
          <p:nvPr/>
        </p:nvPicPr>
        <p:blipFill rotWithShape="1">
          <a:blip r:embed="rId3">
            <a:alphaModFix/>
          </a:blip>
          <a:srcRect b="0" l="0" r="0" t="0"/>
          <a:stretch/>
        </p:blipFill>
        <p:spPr>
          <a:xfrm>
            <a:off x="1714497" y="1707186"/>
            <a:ext cx="1714499" cy="3436315"/>
          </a:xfrm>
          <a:prstGeom prst="rect">
            <a:avLst/>
          </a:prstGeom>
          <a:noFill/>
          <a:ln>
            <a:noFill/>
          </a:ln>
        </p:spPr>
      </p:pic>
      <p:sp>
        <p:nvSpPr>
          <p:cNvPr id="1304" name="Google Shape;1304;p2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305" name="Google Shape;1305;p28"/>
          <p:cNvPicPr preferRelativeResize="0"/>
          <p:nvPr/>
        </p:nvPicPr>
        <p:blipFill rotWithShape="1">
          <a:blip r:embed="rId4">
            <a:alphaModFix/>
          </a:blip>
          <a:srcRect b="0" l="25608" r="15303" t="0"/>
          <a:stretch/>
        </p:blipFill>
        <p:spPr>
          <a:xfrm>
            <a:off x="-75" y="3429000"/>
            <a:ext cx="1714652" cy="1714499"/>
          </a:xfrm>
          <a:prstGeom prst="rect">
            <a:avLst/>
          </a:prstGeom>
          <a:noFill/>
          <a:ln>
            <a:noFill/>
          </a:ln>
        </p:spPr>
      </p:pic>
      <p:grpSp>
        <p:nvGrpSpPr>
          <p:cNvPr id="1306" name="Google Shape;1306;p28"/>
          <p:cNvGrpSpPr/>
          <p:nvPr/>
        </p:nvGrpSpPr>
        <p:grpSpPr>
          <a:xfrm>
            <a:off x="-117" y="1714760"/>
            <a:ext cx="1714747" cy="1713968"/>
            <a:chOff x="1189450" y="238125"/>
            <a:chExt cx="5177375" cy="5175025"/>
          </a:xfrm>
        </p:grpSpPr>
        <p:sp>
          <p:nvSpPr>
            <p:cNvPr id="1307" name="Google Shape;1307;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8" name="Google Shape;1308;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09" name="Google Shape;1309;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0" name="Google Shape;1310;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1" name="Google Shape;1311;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2" name="Google Shape;1312;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3" name="Google Shape;1313;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4" name="Google Shape;1314;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5" name="Google Shape;1315;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6" name="Google Shape;1316;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7" name="Google Shape;1317;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8" name="Google Shape;1318;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19" name="Google Shape;1319;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0" name="Google Shape;1320;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1" name="Google Shape;1321;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2" name="Google Shape;1322;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3" name="Google Shape;1323;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4" name="Google Shape;1324;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5" name="Google Shape;1325;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6" name="Google Shape;1326;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7" name="Google Shape;1327;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8" name="Google Shape;1328;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29" name="Google Shape;1329;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0" name="Google Shape;1330;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1" name="Google Shape;1331;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2" name="Google Shape;1332;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3" name="Google Shape;1333;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4" name="Google Shape;1334;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5" name="Google Shape;1335;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6" name="Google Shape;1336;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7" name="Google Shape;1337;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8" name="Google Shape;1338;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39" name="Google Shape;1339;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0" name="Google Shape;1340;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1" name="Google Shape;1341;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2" name="Google Shape;1342;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3" name="Google Shape;1343;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4" name="Google Shape;1344;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5" name="Google Shape;1345;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6" name="Google Shape;1346;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7" name="Google Shape;1347;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8" name="Google Shape;1348;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49" name="Google Shape;1349;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0" name="Google Shape;1350;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1" name="Google Shape;1351;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2" name="Google Shape;1352;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3" name="Google Shape;1353;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4" name="Google Shape;1354;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5" name="Google Shape;1355;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6" name="Google Shape;1356;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7" name="Google Shape;1357;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8" name="Google Shape;1358;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59" name="Google Shape;1359;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0" name="Google Shape;1360;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1" name="Google Shape;1361;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2" name="Google Shape;1362;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3" name="Google Shape;1363;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4" name="Google Shape;1364;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5" name="Google Shape;1365;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6" name="Google Shape;1366;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7" name="Google Shape;1367;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8" name="Google Shape;1368;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69" name="Google Shape;1369;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0" name="Google Shape;1370;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1" name="Google Shape;1371;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2" name="Google Shape;1372;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3" name="Google Shape;1373;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4" name="Google Shape;1374;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5" name="Google Shape;1375;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6" name="Google Shape;1376;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7" name="Google Shape;1377;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8" name="Google Shape;1378;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79" name="Google Shape;1379;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0" name="Google Shape;1380;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1" name="Google Shape;1381;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2" name="Google Shape;1382;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3" name="Google Shape;1383;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4" name="Google Shape;1384;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5" name="Google Shape;1385;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6" name="Google Shape;1386;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7" name="Google Shape;1387;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8" name="Google Shape;1388;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89" name="Google Shape;1389;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0" name="Google Shape;1390;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1" name="Google Shape;1391;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2" name="Google Shape;1392;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3" name="Google Shape;1393;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4" name="Google Shape;1394;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5" name="Google Shape;1395;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6" name="Google Shape;1396;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7" name="Google Shape;1397;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8" name="Google Shape;1398;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399" name="Google Shape;1399;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0" name="Google Shape;1400;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1" name="Google Shape;1401;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2" name="Google Shape;1402;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3" name="Google Shape;1403;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4" name="Google Shape;1404;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5" name="Google Shape;1405;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6" name="Google Shape;1406;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7" name="Google Shape;1407;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8" name="Google Shape;1408;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09" name="Google Shape;1409;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0" name="Google Shape;1410;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1" name="Google Shape;1411;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2" name="Google Shape;1412;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3" name="Google Shape;1413;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4" name="Google Shape;1414;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5" name="Google Shape;1415;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6" name="Google Shape;1416;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7" name="Google Shape;1417;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8" name="Google Shape;1418;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19" name="Google Shape;1419;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0" name="Google Shape;1420;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1" name="Google Shape;1421;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2" name="Google Shape;1422;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3" name="Google Shape;1423;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4" name="Google Shape;1424;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5" name="Google Shape;1425;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6" name="Google Shape;1426;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7" name="Google Shape;1427;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8" name="Google Shape;1428;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29" name="Google Shape;1429;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0" name="Google Shape;1430;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1" name="Google Shape;1431;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2" name="Google Shape;1432;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3" name="Google Shape;1433;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4" name="Google Shape;1434;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5" name="Google Shape;1435;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6" name="Google Shape;1436;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7" name="Google Shape;1437;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8" name="Google Shape;1438;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39" name="Google Shape;1439;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0" name="Google Shape;1440;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1" name="Google Shape;1441;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2" name="Google Shape;1442;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3" name="Google Shape;1443;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4" name="Google Shape;1444;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5" name="Google Shape;1445;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6" name="Google Shape;1446;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7" name="Google Shape;1447;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8" name="Google Shape;1448;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49" name="Google Shape;1449;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0" name="Google Shape;1450;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1" name="Google Shape;1451;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2" name="Google Shape;1452;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3" name="Google Shape;1453;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4" name="Google Shape;1454;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5" name="Google Shape;1455;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6" name="Google Shape;1456;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7" name="Google Shape;1457;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8" name="Google Shape;1458;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59" name="Google Shape;1459;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0" name="Google Shape;1460;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1" name="Google Shape;1461;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2" name="Google Shape;1462;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3" name="Google Shape;1463;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4" name="Google Shape;1464;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5" name="Google Shape;1465;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6" name="Google Shape;1466;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7" name="Google Shape;1467;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8" name="Google Shape;1468;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69" name="Google Shape;1469;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0" name="Google Shape;1470;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1" name="Google Shape;1471;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2" name="Google Shape;1472;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3" name="Google Shape;1473;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4" name="Google Shape;1474;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5" name="Google Shape;1475;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6" name="Google Shape;1476;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7" name="Google Shape;1477;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8" name="Google Shape;1478;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79" name="Google Shape;1479;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0" name="Google Shape;1480;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1" name="Google Shape;1481;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2" name="Google Shape;1482;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3" name="Google Shape;1483;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4" name="Google Shape;1484;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5" name="Google Shape;1485;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6" name="Google Shape;1486;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7" name="Google Shape;1487;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8" name="Google Shape;1488;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89" name="Google Shape;1489;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0" name="Google Shape;1490;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1" name="Google Shape;1491;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2" name="Google Shape;1492;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3" name="Google Shape;1493;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4" name="Google Shape;1494;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5" name="Google Shape;1495;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6" name="Google Shape;1496;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7" name="Google Shape;1497;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8" name="Google Shape;1498;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499" name="Google Shape;1499;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0" name="Google Shape;1500;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1" name="Google Shape;1501;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2" name="Google Shape;1502;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3" name="Google Shape;1503;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4" name="Google Shape;1504;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5" name="Google Shape;1505;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6" name="Google Shape;1506;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7" name="Google Shape;1507;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8" name="Google Shape;1508;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09" name="Google Shape;1509;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0" name="Google Shape;1510;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1" name="Google Shape;1511;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2" name="Google Shape;1512;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3" name="Google Shape;1513;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4" name="Google Shape;1514;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5" name="Google Shape;1515;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6" name="Google Shape;1516;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7" name="Google Shape;1517;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8" name="Google Shape;1518;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19" name="Google Shape;1519;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0" name="Google Shape;1520;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1" name="Google Shape;1521;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2" name="Google Shape;1522;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3" name="Google Shape;1523;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4" name="Google Shape;1524;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5" name="Google Shape;1525;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6" name="Google Shape;1526;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7" name="Google Shape;1527;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8" name="Google Shape;1528;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29" name="Google Shape;1529;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0" name="Google Shape;1530;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1" name="Google Shape;1531;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2" name="Google Shape;1532;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3" name="Google Shape;1533;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4" name="Google Shape;1534;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5" name="Google Shape;1535;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6" name="Google Shape;1536;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7" name="Google Shape;1537;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8" name="Google Shape;1538;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39" name="Google Shape;1539;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0" name="Google Shape;1540;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1" name="Google Shape;1541;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2" name="Google Shape;1542;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3" name="Google Shape;1543;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4" name="Google Shape;1544;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5" name="Google Shape;1545;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6" name="Google Shape;1546;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7" name="Google Shape;1547;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8" name="Google Shape;1548;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49" name="Google Shape;1549;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0" name="Google Shape;1550;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1" name="Google Shape;1551;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2" name="Google Shape;1552;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3" name="Google Shape;1553;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4" name="Google Shape;1554;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5" name="Google Shape;1555;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6" name="Google Shape;1556;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7" name="Google Shape;1557;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8" name="Google Shape;1558;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59" name="Google Shape;1559;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0" name="Google Shape;1560;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1" name="Google Shape;1561;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2" name="Google Shape;1562;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3" name="Google Shape;1563;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4" name="Google Shape;1564;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5" name="Google Shape;1565;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6" name="Google Shape;1566;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7" name="Google Shape;1567;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8" name="Google Shape;1568;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69" name="Google Shape;1569;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0" name="Google Shape;1570;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1" name="Google Shape;1571;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2" name="Google Shape;1572;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3" name="Google Shape;1573;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4" name="Google Shape;1574;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5" name="Google Shape;1575;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6" name="Google Shape;1576;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7" name="Google Shape;1577;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8" name="Google Shape;1578;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79" name="Google Shape;1579;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0" name="Google Shape;1580;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1" name="Google Shape;1581;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2" name="Google Shape;1582;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3" name="Google Shape;1583;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4" name="Google Shape;1584;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5" name="Google Shape;1585;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6" name="Google Shape;1586;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7" name="Google Shape;1587;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8" name="Google Shape;1588;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89" name="Google Shape;1589;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0" name="Google Shape;1590;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1" name="Google Shape;1591;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2" name="Google Shape;1592;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3" name="Google Shape;1593;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4" name="Google Shape;1594;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5" name="Google Shape;1595;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6" name="Google Shape;1596;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7" name="Google Shape;1597;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8" name="Google Shape;1598;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599" name="Google Shape;1599;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0" name="Google Shape;1600;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1" name="Google Shape;1601;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2" name="Google Shape;1602;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3" name="Google Shape;1603;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4" name="Google Shape;1604;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5" name="Google Shape;1605;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6" name="Google Shape;1606;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7" name="Google Shape;1607;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8" name="Google Shape;1608;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09" name="Google Shape;1609;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0" name="Google Shape;1610;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1" name="Google Shape;1611;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2" name="Google Shape;1612;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3" name="Google Shape;1613;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4" name="Google Shape;1614;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5" name="Google Shape;1615;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6" name="Google Shape;1616;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7" name="Google Shape;1617;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8" name="Google Shape;1618;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19" name="Google Shape;1619;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0" name="Google Shape;1620;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1" name="Google Shape;1621;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2" name="Google Shape;1622;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3" name="Google Shape;1623;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4" name="Google Shape;1624;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5" name="Google Shape;1625;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6" name="Google Shape;1626;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7" name="Google Shape;1627;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8" name="Google Shape;1628;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29" name="Google Shape;1629;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0" name="Google Shape;1630;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1" name="Google Shape;1631;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2" name="Google Shape;1632;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3" name="Google Shape;1633;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4" name="Google Shape;1634;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5" name="Google Shape;1635;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6" name="Google Shape;1636;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7" name="Google Shape;1637;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8" name="Google Shape;1638;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39" name="Google Shape;1639;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0" name="Google Shape;1640;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1" name="Google Shape;1641;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2" name="Google Shape;1642;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3" name="Google Shape;1643;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4" name="Google Shape;1644;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5" name="Google Shape;1645;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6" name="Google Shape;1646;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7" name="Google Shape;1647;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8" name="Google Shape;1648;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49" name="Google Shape;1649;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0" name="Google Shape;1650;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1" name="Google Shape;1651;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2" name="Google Shape;1652;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3" name="Google Shape;1653;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4" name="Google Shape;1654;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5" name="Google Shape;1655;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6" name="Google Shape;1656;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7" name="Google Shape;1657;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8" name="Google Shape;1658;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59" name="Google Shape;1659;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0" name="Google Shape;1660;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1" name="Google Shape;1661;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2" name="Google Shape;1662;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3" name="Google Shape;1663;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4" name="Google Shape;1664;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5" name="Google Shape;1665;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6" name="Google Shape;1666;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7" name="Google Shape;1667;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8" name="Google Shape;1668;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69" name="Google Shape;1669;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0" name="Google Shape;1670;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1" name="Google Shape;1671;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2" name="Google Shape;1672;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3" name="Google Shape;1673;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4" name="Google Shape;1674;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5" name="Google Shape;1675;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6" name="Google Shape;1676;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7" name="Google Shape;1677;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8" name="Google Shape;1678;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79" name="Google Shape;1679;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0" name="Google Shape;1680;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1" name="Google Shape;1681;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2" name="Google Shape;1682;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3" name="Google Shape;1683;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4" name="Google Shape;1684;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5" name="Google Shape;1685;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6" name="Google Shape;1686;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7" name="Google Shape;1687;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8" name="Google Shape;1688;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89" name="Google Shape;1689;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0" name="Google Shape;1690;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1" name="Google Shape;1691;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2" name="Google Shape;1692;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3" name="Google Shape;1693;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4" name="Google Shape;1694;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5" name="Google Shape;1695;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6" name="Google Shape;1696;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7" name="Google Shape;1697;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8" name="Google Shape;1698;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699" name="Google Shape;1699;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0" name="Google Shape;1700;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1" name="Google Shape;1701;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2" name="Google Shape;1702;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3" name="Google Shape;1703;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4" name="Google Shape;1704;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5" name="Google Shape;1705;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6" name="Google Shape;1706;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7" name="Google Shape;1707;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8" name="Google Shape;1708;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09" name="Google Shape;1709;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0" name="Google Shape;1710;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1" name="Google Shape;1711;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2" name="Google Shape;1712;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3" name="Google Shape;1713;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4" name="Google Shape;1714;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5" name="Google Shape;1715;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6" name="Google Shape;1716;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7" name="Google Shape;1717;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8" name="Google Shape;1718;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19" name="Google Shape;1719;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0" name="Google Shape;1720;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1" name="Google Shape;1721;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2" name="Google Shape;1722;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3" name="Google Shape;1723;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4" name="Google Shape;1724;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5" name="Google Shape;1725;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6" name="Google Shape;1726;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7" name="Google Shape;1727;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8" name="Google Shape;1728;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29" name="Google Shape;1729;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0" name="Google Shape;1730;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1" name="Google Shape;1731;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2" name="Google Shape;1732;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3" name="Google Shape;1733;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4" name="Google Shape;1734;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5" name="Google Shape;1735;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6" name="Google Shape;1736;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7" name="Google Shape;1737;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8" name="Google Shape;1738;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39" name="Google Shape;1739;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0" name="Google Shape;1740;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1" name="Google Shape;1741;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2" name="Google Shape;1742;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3" name="Google Shape;1743;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4" name="Google Shape;1744;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5" name="Google Shape;1745;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6" name="Google Shape;1746;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7" name="Google Shape;1747;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8" name="Google Shape;1748;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49" name="Google Shape;1749;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0" name="Google Shape;1750;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1" name="Google Shape;1751;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2" name="Google Shape;1752;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3" name="Google Shape;1753;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4" name="Google Shape;1754;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5" name="Google Shape;1755;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6" name="Google Shape;1756;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7" name="Google Shape;1757;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8" name="Google Shape;1758;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59" name="Google Shape;1759;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0" name="Google Shape;1760;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1" name="Google Shape;1761;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2" name="Google Shape;1762;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3" name="Google Shape;1763;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4" name="Google Shape;1764;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5" name="Google Shape;1765;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6" name="Google Shape;1766;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7" name="Google Shape;1767;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8" name="Google Shape;1768;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69" name="Google Shape;1769;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0" name="Google Shape;1770;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1" name="Google Shape;1771;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2" name="Google Shape;1772;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3" name="Google Shape;1773;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4" name="Google Shape;1774;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5" name="Google Shape;1775;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6" name="Google Shape;1776;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7" name="Google Shape;1777;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8" name="Google Shape;1778;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79" name="Google Shape;1779;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0" name="Google Shape;1780;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1" name="Google Shape;1781;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2" name="Google Shape;1782;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3" name="Google Shape;1783;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4" name="Google Shape;1784;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5" name="Google Shape;1785;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6" name="Google Shape;1786;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7" name="Google Shape;1787;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8" name="Google Shape;1788;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89" name="Google Shape;1789;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0" name="Google Shape;1790;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1" name="Google Shape;1791;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2" name="Google Shape;1792;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3" name="Google Shape;1793;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4" name="Google Shape;1794;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5" name="Google Shape;1795;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6" name="Google Shape;1796;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7" name="Google Shape;1797;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8" name="Google Shape;1798;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799" name="Google Shape;1799;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0" name="Google Shape;1800;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1" name="Google Shape;1801;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2" name="Google Shape;1802;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3" name="Google Shape;1803;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4" name="Google Shape;1804;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5" name="Google Shape;1805;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6" name="Google Shape;1806;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7" name="Google Shape;1807;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8" name="Google Shape;1808;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09" name="Google Shape;1809;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0" name="Google Shape;1810;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1" name="Google Shape;1811;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2" name="Google Shape;1812;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3" name="Google Shape;1813;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4" name="Google Shape;1814;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5" name="Google Shape;1815;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6" name="Google Shape;1816;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7" name="Google Shape;1817;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8" name="Google Shape;1818;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19" name="Google Shape;1819;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0" name="Google Shape;1820;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1" name="Google Shape;1821;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2" name="Google Shape;1822;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3" name="Google Shape;1823;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4" name="Google Shape;1824;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5" name="Google Shape;1825;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6" name="Google Shape;1826;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7" name="Google Shape;1827;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8" name="Google Shape;1828;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29" name="Google Shape;1829;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0" name="Google Shape;1830;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1" name="Google Shape;1831;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2" name="Google Shape;1832;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3" name="Google Shape;1833;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4" name="Google Shape;1834;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5" name="Google Shape;1835;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6" name="Google Shape;1836;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7" name="Google Shape;1837;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8" name="Google Shape;1838;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39" name="Google Shape;1839;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0" name="Google Shape;1840;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1" name="Google Shape;1841;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2" name="Google Shape;1842;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3" name="Google Shape;1843;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4" name="Google Shape;1844;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5" name="Google Shape;1845;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6" name="Google Shape;1846;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7" name="Google Shape;1847;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8" name="Google Shape;1848;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49" name="Google Shape;1849;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0" name="Google Shape;1850;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1" name="Google Shape;1851;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2" name="Google Shape;1852;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3" name="Google Shape;1853;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4" name="Google Shape;1854;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5" name="Google Shape;1855;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6" name="Google Shape;1856;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7" name="Google Shape;1857;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8" name="Google Shape;1858;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59" name="Google Shape;1859;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0" name="Google Shape;1860;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1" name="Google Shape;1861;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2" name="Google Shape;1862;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3" name="Google Shape;1863;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4" name="Google Shape;1864;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5" name="Google Shape;1865;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6" name="Google Shape;1866;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7" name="Google Shape;1867;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8" name="Google Shape;1868;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69" name="Google Shape;1869;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0" name="Google Shape;1870;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1" name="Google Shape;1871;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2" name="Google Shape;1872;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3" name="Google Shape;1873;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4" name="Google Shape;1874;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1875" name="Google Shape;1875;p28"/>
          <p:cNvSpPr txBox="1"/>
          <p:nvPr/>
        </p:nvSpPr>
        <p:spPr>
          <a:xfrm>
            <a:off x="4094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1876" name="Shape 1876"/>
        <p:cNvGrpSpPr/>
        <p:nvPr/>
      </p:nvGrpSpPr>
      <p:grpSpPr>
        <a:xfrm>
          <a:off x="0" y="0"/>
          <a:ext cx="0" cy="0"/>
          <a:chOff x="0" y="0"/>
          <a:chExt cx="0" cy="0"/>
        </a:xfrm>
      </p:grpSpPr>
      <p:sp>
        <p:nvSpPr>
          <p:cNvPr id="1877" name="Google Shape;1877;p29"/>
          <p:cNvSpPr/>
          <p:nvPr/>
        </p:nvSpPr>
        <p:spPr>
          <a:xfrm>
            <a:off x="5715000" y="0"/>
            <a:ext cx="1714500" cy="34290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8" name="Google Shape;1878;p29"/>
          <p:cNvSpPr/>
          <p:nvPr/>
        </p:nvSpPr>
        <p:spPr>
          <a:xfrm>
            <a:off x="5715000" y="3429000"/>
            <a:ext cx="1714500" cy="1714500"/>
          </a:xfrm>
          <a:prstGeom prst="rect">
            <a:avLst/>
          </a:prstGeom>
          <a:solidFill>
            <a:schemeClr val="accent3"/>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79" name="Google Shape;1879;p29"/>
          <p:cNvSpPr/>
          <p:nvPr/>
        </p:nvSpPr>
        <p:spPr>
          <a:xfrm>
            <a:off x="7429500" y="3429000"/>
            <a:ext cx="1714500" cy="1714500"/>
          </a:xfrm>
          <a:prstGeom prst="rect">
            <a:avLst/>
          </a:prstGeom>
          <a:solidFill>
            <a:schemeClr val="accent6"/>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0" name="Google Shape;1880;p29"/>
          <p:cNvSpPr txBox="1"/>
          <p:nvPr>
            <p:ph type="title"/>
          </p:nvPr>
        </p:nvSpPr>
        <p:spPr>
          <a:xfrm>
            <a:off x="609453" y="1292040"/>
            <a:ext cx="4366500" cy="11463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81" name="Google Shape;1881;p2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82" name="Google Shape;1882;p29"/>
          <p:cNvSpPr/>
          <p:nvPr/>
        </p:nvSpPr>
        <p:spPr>
          <a:xfrm>
            <a:off x="7429500" y="0"/>
            <a:ext cx="1714500" cy="1714500"/>
          </a:xfrm>
          <a:prstGeom prst="rect">
            <a:avLst/>
          </a:prstGeom>
          <a:solidFill>
            <a:schemeClr val="accent2"/>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3" name="Google Shape;1883;p2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1600"/>
              <a:buNone/>
              <a:defRPr/>
            </a:lvl1pPr>
            <a:lvl2pPr lvl="1" rtl="0" algn="l">
              <a:lnSpc>
                <a:spcPct val="115000"/>
              </a:lnSpc>
              <a:spcBef>
                <a:spcPts val="0"/>
              </a:spcBef>
              <a:spcAft>
                <a:spcPts val="0"/>
              </a:spcAft>
              <a:buSzPts val="1400"/>
              <a:buNone/>
              <a:defRPr/>
            </a:lvl2pPr>
            <a:lvl3pPr lvl="2" rtl="0" algn="l">
              <a:lnSpc>
                <a:spcPct val="115000"/>
              </a:lnSpc>
              <a:spcBef>
                <a:spcPts val="0"/>
              </a:spcBef>
              <a:spcAft>
                <a:spcPts val="0"/>
              </a:spcAft>
              <a:buSzPts val="1200"/>
              <a:buNone/>
              <a:defRPr/>
            </a:lvl3pPr>
            <a:lvl4pPr lvl="3" rtl="0" algn="l">
              <a:lnSpc>
                <a:spcPct val="115000"/>
              </a:lnSpc>
              <a:spcBef>
                <a:spcPts val="0"/>
              </a:spcBef>
              <a:spcAft>
                <a:spcPts val="0"/>
              </a:spcAft>
              <a:buSzPts val="1200"/>
              <a:buNone/>
              <a:defRPr/>
            </a:lvl4pPr>
            <a:lvl5pPr lvl="4" rtl="0" algn="l">
              <a:lnSpc>
                <a:spcPct val="115000"/>
              </a:lnSpc>
              <a:spcBef>
                <a:spcPts val="0"/>
              </a:spcBef>
              <a:spcAft>
                <a:spcPts val="0"/>
              </a:spcAft>
              <a:buSzPts val="1000"/>
              <a:buNone/>
              <a:defRPr/>
            </a:lvl5pPr>
            <a:lvl6pPr lvl="5" rtl="0" algn="l">
              <a:lnSpc>
                <a:spcPct val="115000"/>
              </a:lnSpc>
              <a:spcBef>
                <a:spcPts val="0"/>
              </a:spcBef>
              <a:spcAft>
                <a:spcPts val="0"/>
              </a:spcAft>
              <a:buSzPts val="1000"/>
              <a:buNone/>
              <a:defRPr/>
            </a:lvl6pPr>
            <a:lvl7pPr lvl="6" rtl="0" algn="l">
              <a:lnSpc>
                <a:spcPct val="115000"/>
              </a:lnSpc>
              <a:spcBef>
                <a:spcPts val="0"/>
              </a:spcBef>
              <a:spcAft>
                <a:spcPts val="0"/>
              </a:spcAft>
              <a:buSzPts val="1000"/>
              <a:buNone/>
              <a:defRPr/>
            </a:lvl7pPr>
            <a:lvl8pPr lvl="7" rtl="0" algn="l">
              <a:lnSpc>
                <a:spcPct val="115000"/>
              </a:lnSpc>
              <a:spcBef>
                <a:spcPts val="0"/>
              </a:spcBef>
              <a:spcAft>
                <a:spcPts val="0"/>
              </a:spcAft>
              <a:buSzPts val="900"/>
              <a:buNone/>
              <a:defRPr/>
            </a:lvl8pPr>
            <a:lvl9pPr lvl="8" rtl="0" algn="l">
              <a:lnSpc>
                <a:spcPct val="115000"/>
              </a:lnSpc>
              <a:spcBef>
                <a:spcPts val="0"/>
              </a:spcBef>
              <a:spcAft>
                <a:spcPts val="0"/>
              </a:spcAft>
              <a:buSzPts val="900"/>
              <a:buNone/>
              <a:defRPr/>
            </a:lvl9pPr>
          </a:lstStyle>
          <a:p/>
        </p:txBody>
      </p:sp>
      <p:pic>
        <p:nvPicPr>
          <p:cNvPr id="1884" name="Google Shape;1884;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1885" name="Google Shape;1885;p29"/>
          <p:cNvPicPr preferRelativeResize="0"/>
          <p:nvPr/>
        </p:nvPicPr>
        <p:blipFill rotWithShape="1">
          <a:blip r:embed="rId3">
            <a:alphaModFix/>
          </a:blip>
          <a:srcRect b="0" l="0" r="0" t="0"/>
          <a:stretch/>
        </p:blipFill>
        <p:spPr>
          <a:xfrm>
            <a:off x="5714925" y="-7953"/>
            <a:ext cx="1714650" cy="3436618"/>
          </a:xfrm>
          <a:prstGeom prst="rect">
            <a:avLst/>
          </a:prstGeom>
          <a:noFill/>
          <a:ln>
            <a:noFill/>
          </a:ln>
        </p:spPr>
      </p:pic>
      <p:pic>
        <p:nvPicPr>
          <p:cNvPr id="1886" name="Google Shape;1886;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1887" name="Google Shape;1887;p29"/>
          <p:cNvGrpSpPr/>
          <p:nvPr/>
        </p:nvGrpSpPr>
        <p:grpSpPr>
          <a:xfrm>
            <a:off x="8041174" y="4778597"/>
            <a:ext cx="598277" cy="170409"/>
            <a:chOff x="238125" y="1822850"/>
            <a:chExt cx="7080200" cy="2016675"/>
          </a:xfrm>
        </p:grpSpPr>
        <p:sp>
          <p:nvSpPr>
            <p:cNvPr id="1888" name="Google Shape;1888;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89" name="Google Shape;1889;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0" name="Google Shape;1890;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1" name="Google Shape;1891;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2" name="Google Shape;1892;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3" name="Google Shape;1893;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4" name="Google Shape;1894;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1895" name="Google Shape;1895;p29"/>
          <p:cNvGrpSpPr/>
          <p:nvPr/>
        </p:nvGrpSpPr>
        <p:grpSpPr>
          <a:xfrm>
            <a:off x="7429557" y="273"/>
            <a:ext cx="1714747" cy="1713968"/>
            <a:chOff x="1189450" y="238125"/>
            <a:chExt cx="5177375" cy="5175025"/>
          </a:xfrm>
        </p:grpSpPr>
        <p:sp>
          <p:nvSpPr>
            <p:cNvPr id="1896" name="Google Shape;1896;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7" name="Google Shape;1897;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8" name="Google Shape;1898;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899" name="Google Shape;1899;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0" name="Google Shape;1900;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1" name="Google Shape;1901;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2" name="Google Shape;1902;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3" name="Google Shape;1903;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4" name="Google Shape;1904;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5" name="Google Shape;1905;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6" name="Google Shape;1906;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7" name="Google Shape;1907;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8" name="Google Shape;1908;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09" name="Google Shape;1909;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0" name="Google Shape;1910;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1" name="Google Shape;1911;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2" name="Google Shape;1912;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3" name="Google Shape;1913;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4" name="Google Shape;1914;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5" name="Google Shape;1915;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6" name="Google Shape;1916;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7" name="Google Shape;1917;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8" name="Google Shape;1918;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19" name="Google Shape;1919;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0" name="Google Shape;1920;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1" name="Google Shape;1921;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2" name="Google Shape;1922;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3" name="Google Shape;1923;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4" name="Google Shape;1924;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5" name="Google Shape;1925;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6" name="Google Shape;1926;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7" name="Google Shape;1927;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8" name="Google Shape;1928;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29" name="Google Shape;1929;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0" name="Google Shape;1930;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1" name="Google Shape;1931;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2" name="Google Shape;1932;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3" name="Google Shape;1933;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4" name="Google Shape;1934;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5" name="Google Shape;1935;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6" name="Google Shape;1936;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7" name="Google Shape;1937;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8" name="Google Shape;1938;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39" name="Google Shape;1939;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0" name="Google Shape;1940;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1" name="Google Shape;1941;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2" name="Google Shape;1942;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3" name="Google Shape;1943;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4" name="Google Shape;1944;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5" name="Google Shape;1945;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6" name="Google Shape;1946;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7" name="Google Shape;1947;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8" name="Google Shape;1948;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49" name="Google Shape;1949;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0" name="Google Shape;1950;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1" name="Google Shape;1951;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2" name="Google Shape;1952;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3" name="Google Shape;1953;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4" name="Google Shape;1954;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5" name="Google Shape;1955;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6" name="Google Shape;1956;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7" name="Google Shape;1957;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8" name="Google Shape;1958;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59" name="Google Shape;1959;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0" name="Google Shape;1960;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1" name="Google Shape;1961;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2" name="Google Shape;1962;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3" name="Google Shape;1963;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4" name="Google Shape;1964;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5" name="Google Shape;1965;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6" name="Google Shape;1966;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7" name="Google Shape;1967;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8" name="Google Shape;1968;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69" name="Google Shape;1969;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0" name="Google Shape;1970;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1" name="Google Shape;1971;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2" name="Google Shape;1972;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3" name="Google Shape;1973;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4" name="Google Shape;1974;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5" name="Google Shape;1975;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6" name="Google Shape;1976;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7" name="Google Shape;1977;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8" name="Google Shape;1978;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79" name="Google Shape;1979;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0" name="Google Shape;1980;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1" name="Google Shape;1981;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2" name="Google Shape;1982;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3" name="Google Shape;1983;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4" name="Google Shape;1984;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5" name="Google Shape;1985;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6" name="Google Shape;1986;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7" name="Google Shape;1987;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8" name="Google Shape;1988;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89" name="Google Shape;1989;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0" name="Google Shape;1990;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1" name="Google Shape;1991;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2" name="Google Shape;1992;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3" name="Google Shape;1993;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4" name="Google Shape;1994;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5" name="Google Shape;1995;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6" name="Google Shape;1996;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7" name="Google Shape;1997;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8" name="Google Shape;1998;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1999" name="Google Shape;1999;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0" name="Google Shape;2000;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1" name="Google Shape;2001;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2" name="Google Shape;2002;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3" name="Google Shape;2003;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4" name="Google Shape;2004;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5" name="Google Shape;2005;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6" name="Google Shape;2006;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7" name="Google Shape;2007;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8" name="Google Shape;2008;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09" name="Google Shape;2009;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0" name="Google Shape;2010;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1" name="Google Shape;2011;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2" name="Google Shape;2012;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3" name="Google Shape;2013;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4" name="Google Shape;2014;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5" name="Google Shape;2015;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6" name="Google Shape;2016;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7" name="Google Shape;2017;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8" name="Google Shape;2018;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19" name="Google Shape;2019;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0" name="Google Shape;2020;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1" name="Google Shape;2021;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2" name="Google Shape;2022;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3" name="Google Shape;2023;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4" name="Google Shape;2024;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5" name="Google Shape;2025;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6" name="Google Shape;2026;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7" name="Google Shape;2027;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8" name="Google Shape;2028;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29" name="Google Shape;2029;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0" name="Google Shape;2030;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1" name="Google Shape;2031;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2" name="Google Shape;2032;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3" name="Google Shape;2033;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4" name="Google Shape;2034;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5" name="Google Shape;2035;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6" name="Google Shape;2036;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7" name="Google Shape;2037;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8" name="Google Shape;2038;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39" name="Google Shape;2039;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0" name="Google Shape;2040;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1" name="Google Shape;2041;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2" name="Google Shape;2042;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3" name="Google Shape;2043;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4" name="Google Shape;2044;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5" name="Google Shape;2045;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6" name="Google Shape;2046;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7" name="Google Shape;2047;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8" name="Google Shape;2048;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49" name="Google Shape;2049;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0" name="Google Shape;2050;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1" name="Google Shape;2051;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2" name="Google Shape;2052;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3" name="Google Shape;2053;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4" name="Google Shape;2054;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5" name="Google Shape;2055;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6" name="Google Shape;2056;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7" name="Google Shape;2057;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8" name="Google Shape;2058;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59" name="Google Shape;2059;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0" name="Google Shape;2060;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1" name="Google Shape;2061;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2" name="Google Shape;2062;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3" name="Google Shape;2063;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4" name="Google Shape;2064;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5" name="Google Shape;2065;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6" name="Google Shape;2066;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7" name="Google Shape;2067;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8" name="Google Shape;2068;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69" name="Google Shape;2069;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0" name="Google Shape;2070;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1" name="Google Shape;2071;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2" name="Google Shape;2072;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3" name="Google Shape;2073;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4" name="Google Shape;2074;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5" name="Google Shape;2075;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6" name="Google Shape;2076;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7" name="Google Shape;2077;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8" name="Google Shape;2078;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79" name="Google Shape;2079;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0" name="Google Shape;2080;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1" name="Google Shape;2081;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2" name="Google Shape;2082;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3" name="Google Shape;2083;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4" name="Google Shape;2084;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5" name="Google Shape;2085;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6" name="Google Shape;2086;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7" name="Google Shape;2087;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8" name="Google Shape;2088;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89" name="Google Shape;2089;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0" name="Google Shape;2090;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1" name="Google Shape;2091;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2" name="Google Shape;2092;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3" name="Google Shape;2093;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4" name="Google Shape;2094;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5" name="Google Shape;2095;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6" name="Google Shape;2096;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7" name="Google Shape;2097;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8" name="Google Shape;2098;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099" name="Google Shape;2099;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0" name="Google Shape;2100;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1" name="Google Shape;2101;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2" name="Google Shape;2102;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3" name="Google Shape;2103;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4" name="Google Shape;2104;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5" name="Google Shape;2105;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6" name="Google Shape;2106;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7" name="Google Shape;2107;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8" name="Google Shape;2108;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09" name="Google Shape;2109;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0" name="Google Shape;2110;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1" name="Google Shape;2111;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2" name="Google Shape;2112;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3" name="Google Shape;2113;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4" name="Google Shape;2114;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5" name="Google Shape;2115;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6" name="Google Shape;2116;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7" name="Google Shape;2117;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8" name="Google Shape;2118;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19" name="Google Shape;2119;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0" name="Google Shape;2120;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1" name="Google Shape;2121;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2" name="Google Shape;2122;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3" name="Google Shape;2123;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4" name="Google Shape;2124;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5" name="Google Shape;2125;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6" name="Google Shape;2126;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7" name="Google Shape;2127;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8" name="Google Shape;2128;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29" name="Google Shape;2129;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0" name="Google Shape;2130;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1" name="Google Shape;2131;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2" name="Google Shape;2132;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3" name="Google Shape;2133;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4" name="Google Shape;2134;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5" name="Google Shape;2135;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6" name="Google Shape;2136;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7" name="Google Shape;2137;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8" name="Google Shape;2138;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39" name="Google Shape;2139;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0" name="Google Shape;2140;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1" name="Google Shape;2141;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2" name="Google Shape;2142;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3" name="Google Shape;2143;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4" name="Google Shape;2144;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5" name="Google Shape;2145;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6" name="Google Shape;2146;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7" name="Google Shape;2147;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8" name="Google Shape;2148;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49" name="Google Shape;2149;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0" name="Google Shape;2150;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1" name="Google Shape;2151;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2" name="Google Shape;2152;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3" name="Google Shape;2153;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4" name="Google Shape;2154;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5" name="Google Shape;2155;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6" name="Google Shape;2156;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7" name="Google Shape;2157;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8" name="Google Shape;2158;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59" name="Google Shape;2159;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0" name="Google Shape;2160;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1" name="Google Shape;2161;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2" name="Google Shape;2162;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3" name="Google Shape;2163;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4" name="Google Shape;2164;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5" name="Google Shape;2165;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6" name="Google Shape;2166;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7" name="Google Shape;2167;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8" name="Google Shape;2168;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69" name="Google Shape;2169;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0" name="Google Shape;2170;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1" name="Google Shape;2171;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2" name="Google Shape;2172;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3" name="Google Shape;2173;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4" name="Google Shape;2174;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5" name="Google Shape;2175;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6" name="Google Shape;2176;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7" name="Google Shape;2177;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8" name="Google Shape;2178;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79" name="Google Shape;2179;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0" name="Google Shape;2180;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1" name="Google Shape;2181;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2" name="Google Shape;2182;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3" name="Google Shape;2183;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4" name="Google Shape;2184;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5" name="Google Shape;2185;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6" name="Google Shape;2186;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7" name="Google Shape;2187;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8" name="Google Shape;2188;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89" name="Google Shape;2189;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0" name="Google Shape;2190;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1" name="Google Shape;2191;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2" name="Google Shape;2192;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3" name="Google Shape;2193;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4" name="Google Shape;2194;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5" name="Google Shape;2195;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6" name="Google Shape;2196;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7" name="Google Shape;2197;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8" name="Google Shape;2198;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199" name="Google Shape;2199;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0" name="Google Shape;2200;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1" name="Google Shape;2201;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2" name="Google Shape;2202;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3" name="Google Shape;2203;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4" name="Google Shape;2204;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5" name="Google Shape;2205;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6" name="Google Shape;2206;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7" name="Google Shape;2207;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8" name="Google Shape;2208;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09" name="Google Shape;2209;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0" name="Google Shape;2210;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1" name="Google Shape;2211;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2" name="Google Shape;2212;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3" name="Google Shape;2213;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4" name="Google Shape;2214;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5" name="Google Shape;2215;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6" name="Google Shape;2216;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7" name="Google Shape;2217;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8" name="Google Shape;2218;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19" name="Google Shape;2219;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0" name="Google Shape;2220;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1" name="Google Shape;2221;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2" name="Google Shape;2222;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3" name="Google Shape;2223;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4" name="Google Shape;2224;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5" name="Google Shape;2225;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6" name="Google Shape;2226;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7" name="Google Shape;2227;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8" name="Google Shape;2228;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29" name="Google Shape;2229;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0" name="Google Shape;2230;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1" name="Google Shape;2231;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2" name="Google Shape;2232;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3" name="Google Shape;2233;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4" name="Google Shape;2234;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5" name="Google Shape;2235;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6" name="Google Shape;2236;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7" name="Google Shape;2237;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8" name="Google Shape;2238;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39" name="Google Shape;2239;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0" name="Google Shape;2240;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1" name="Google Shape;2241;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2" name="Google Shape;2242;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3" name="Google Shape;2243;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4" name="Google Shape;2244;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5" name="Google Shape;2245;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6" name="Google Shape;2246;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7" name="Google Shape;2247;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8" name="Google Shape;2248;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49" name="Google Shape;2249;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0" name="Google Shape;2250;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1" name="Google Shape;2251;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2" name="Google Shape;2252;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3" name="Google Shape;2253;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4" name="Google Shape;2254;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5" name="Google Shape;2255;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6" name="Google Shape;2256;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7" name="Google Shape;2257;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8" name="Google Shape;2258;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59" name="Google Shape;2259;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0" name="Google Shape;2260;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1" name="Google Shape;2261;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2" name="Google Shape;2262;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3" name="Google Shape;2263;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4" name="Google Shape;2264;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5" name="Google Shape;2265;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6" name="Google Shape;2266;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7" name="Google Shape;2267;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8" name="Google Shape;2268;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69" name="Google Shape;2269;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0" name="Google Shape;2270;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1" name="Google Shape;2271;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2" name="Google Shape;2272;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3" name="Google Shape;2273;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4" name="Google Shape;2274;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5" name="Google Shape;2275;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6" name="Google Shape;2276;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7" name="Google Shape;2277;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8" name="Google Shape;2278;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79" name="Google Shape;2279;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0" name="Google Shape;2280;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1" name="Google Shape;2281;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2" name="Google Shape;2282;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3" name="Google Shape;2283;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4" name="Google Shape;2284;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5" name="Google Shape;2285;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6" name="Google Shape;2286;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7" name="Google Shape;2287;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8" name="Google Shape;2288;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89" name="Google Shape;2289;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0" name="Google Shape;2290;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1" name="Google Shape;2291;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2" name="Google Shape;2292;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3" name="Google Shape;2293;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4" name="Google Shape;2294;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5" name="Google Shape;2295;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6" name="Google Shape;2296;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7" name="Google Shape;2297;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8" name="Google Shape;2298;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299" name="Google Shape;2299;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0" name="Google Shape;2300;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1" name="Google Shape;2301;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2" name="Google Shape;2302;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3" name="Google Shape;2303;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4" name="Google Shape;2304;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5" name="Google Shape;2305;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6" name="Google Shape;2306;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7" name="Google Shape;2307;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8" name="Google Shape;2308;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09" name="Google Shape;2309;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0" name="Google Shape;2310;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1" name="Google Shape;2311;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2" name="Google Shape;2312;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3" name="Google Shape;2313;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4" name="Google Shape;2314;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5" name="Google Shape;2315;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6" name="Google Shape;2316;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7" name="Google Shape;2317;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8" name="Google Shape;2318;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19" name="Google Shape;2319;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0" name="Google Shape;2320;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1" name="Google Shape;2321;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2" name="Google Shape;2322;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3" name="Google Shape;2323;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4" name="Google Shape;2324;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5" name="Google Shape;2325;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6" name="Google Shape;2326;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7" name="Google Shape;2327;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8" name="Google Shape;2328;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29" name="Google Shape;2329;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0" name="Google Shape;2330;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1" name="Google Shape;2331;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2" name="Google Shape;2332;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3" name="Google Shape;2333;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4" name="Google Shape;2334;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5" name="Google Shape;2335;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6" name="Google Shape;2336;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7" name="Google Shape;2337;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8" name="Google Shape;2338;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39" name="Google Shape;2339;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0" name="Google Shape;2340;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1" name="Google Shape;2341;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2" name="Google Shape;2342;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3" name="Google Shape;2343;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4" name="Google Shape;2344;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5" name="Google Shape;2345;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6" name="Google Shape;2346;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7" name="Google Shape;2347;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8" name="Google Shape;2348;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49" name="Google Shape;2349;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0" name="Google Shape;2350;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1" name="Google Shape;2351;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2" name="Google Shape;2352;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3" name="Google Shape;2353;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4" name="Google Shape;2354;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5" name="Google Shape;2355;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6" name="Google Shape;2356;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7" name="Google Shape;2357;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8" name="Google Shape;2358;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59" name="Google Shape;2359;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0" name="Google Shape;2360;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1" name="Google Shape;2361;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2" name="Google Shape;2362;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3" name="Google Shape;2363;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4" name="Google Shape;2364;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5" name="Google Shape;2365;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6" name="Google Shape;2366;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7" name="Google Shape;2367;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8" name="Google Shape;2368;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69" name="Google Shape;2369;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0" name="Google Shape;2370;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1" name="Google Shape;2371;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2" name="Google Shape;2372;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3" name="Google Shape;2373;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4" name="Google Shape;2374;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5" name="Google Shape;2375;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6" name="Google Shape;2376;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7" name="Google Shape;2377;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8" name="Google Shape;2378;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79" name="Google Shape;2379;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0" name="Google Shape;2380;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1" name="Google Shape;2381;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2" name="Google Shape;2382;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3" name="Google Shape;2383;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4" name="Google Shape;2384;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5" name="Google Shape;2385;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6" name="Google Shape;2386;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7" name="Google Shape;2387;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8" name="Google Shape;2388;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89" name="Google Shape;2389;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0" name="Google Shape;2390;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1" name="Google Shape;2391;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2" name="Google Shape;2392;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3" name="Google Shape;2393;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4" name="Google Shape;2394;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5" name="Google Shape;2395;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6" name="Google Shape;2396;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7" name="Google Shape;2397;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8" name="Google Shape;2398;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399" name="Google Shape;2399;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0" name="Google Shape;2400;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1" name="Google Shape;2401;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2" name="Google Shape;2402;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3" name="Google Shape;2403;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4" name="Google Shape;2404;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5" name="Google Shape;2405;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6" name="Google Shape;2406;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7" name="Google Shape;2407;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8" name="Google Shape;2408;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09" name="Google Shape;2409;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0" name="Google Shape;2410;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1" name="Google Shape;2411;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2" name="Google Shape;2412;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3" name="Google Shape;2413;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4" name="Google Shape;2414;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5" name="Google Shape;2415;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6" name="Google Shape;2416;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7" name="Google Shape;2417;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8" name="Google Shape;2418;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19" name="Google Shape;2419;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0" name="Google Shape;2420;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1" name="Google Shape;2421;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2" name="Google Shape;2422;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3" name="Google Shape;2423;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4" name="Google Shape;2424;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5" name="Google Shape;2425;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6" name="Google Shape;2426;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7" name="Google Shape;2427;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8" name="Google Shape;2428;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29" name="Google Shape;2429;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0" name="Google Shape;2430;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1" name="Google Shape;2431;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2" name="Google Shape;2432;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3" name="Google Shape;2433;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4" name="Google Shape;2434;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5" name="Google Shape;2435;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6" name="Google Shape;2436;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7" name="Google Shape;2437;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8" name="Google Shape;2438;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39" name="Google Shape;2439;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0" name="Google Shape;2440;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1" name="Google Shape;2441;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2" name="Google Shape;2442;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3" name="Google Shape;2443;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4" name="Google Shape;2444;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5" name="Google Shape;2445;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6" name="Google Shape;2446;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7" name="Google Shape;2447;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8" name="Google Shape;2448;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49" name="Google Shape;2449;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0" name="Google Shape;2450;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1" name="Google Shape;2451;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2" name="Google Shape;2452;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3" name="Google Shape;2453;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4" name="Google Shape;2454;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5" name="Google Shape;2455;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6" name="Google Shape;2456;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7" name="Google Shape;2457;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8" name="Google Shape;2458;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59" name="Google Shape;2459;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0" name="Google Shape;2460;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1" name="Google Shape;2461;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2" name="Google Shape;2462;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3" name="Google Shape;2463;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64" name="Google Shape;2464;p29"/>
          <p:cNvSpPr txBox="1"/>
          <p:nvPr/>
        </p:nvSpPr>
        <p:spPr>
          <a:xfrm>
            <a:off x="609451"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2465" name="Shape 2465"/>
        <p:cNvGrpSpPr/>
        <p:nvPr/>
      </p:nvGrpSpPr>
      <p:grpSpPr>
        <a:xfrm>
          <a:off x="0" y="0"/>
          <a:ext cx="0" cy="0"/>
          <a:chOff x="0" y="0"/>
          <a:chExt cx="0" cy="0"/>
        </a:xfrm>
      </p:grpSpPr>
      <p:sp>
        <p:nvSpPr>
          <p:cNvPr id="2466" name="Google Shape;2466;p30"/>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67" name="Google Shape;2467;p30"/>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68" name="Google Shape;2468;p3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469" name="Google Shape;2469;p3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470" name="Google Shape;2470;p30"/>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1" name="Google Shape;2471;p3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grpSp>
        <p:nvGrpSpPr>
          <p:cNvPr id="2472" name="Google Shape;2472;p30"/>
          <p:cNvGrpSpPr/>
          <p:nvPr/>
        </p:nvGrpSpPr>
        <p:grpSpPr>
          <a:xfrm>
            <a:off x="8041174" y="4778597"/>
            <a:ext cx="598277" cy="170409"/>
            <a:chOff x="238125" y="1822850"/>
            <a:chExt cx="7080200" cy="2016675"/>
          </a:xfrm>
        </p:grpSpPr>
        <p:sp>
          <p:nvSpPr>
            <p:cNvPr id="2473" name="Google Shape;2473;p3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4" name="Google Shape;2474;p3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5" name="Google Shape;2475;p3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6" name="Google Shape;2476;p3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7" name="Google Shape;2477;p3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8" name="Google Shape;2478;p3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79" name="Google Shape;2479;p3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480" name="Google Shape;2480;p30"/>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2481" name="Shape 2481"/>
        <p:cNvGrpSpPr/>
        <p:nvPr/>
      </p:nvGrpSpPr>
      <p:grpSpPr>
        <a:xfrm>
          <a:off x="0" y="0"/>
          <a:ext cx="0" cy="0"/>
          <a:chOff x="0" y="0"/>
          <a:chExt cx="0" cy="0"/>
        </a:xfrm>
      </p:grpSpPr>
      <p:grpSp>
        <p:nvGrpSpPr>
          <p:cNvPr id="2482" name="Google Shape;2482;p31"/>
          <p:cNvGrpSpPr/>
          <p:nvPr/>
        </p:nvGrpSpPr>
        <p:grpSpPr>
          <a:xfrm>
            <a:off x="2726704" y="6"/>
            <a:ext cx="3697033" cy="5143642"/>
            <a:chOff x="1926275" y="238125"/>
            <a:chExt cx="3765950" cy="5239525"/>
          </a:xfrm>
        </p:grpSpPr>
        <p:sp>
          <p:nvSpPr>
            <p:cNvPr id="2483" name="Google Shape;2483;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4" name="Google Shape;2484;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5" name="Google Shape;2485;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6" name="Google Shape;2486;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7" name="Google Shape;2487;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8" name="Google Shape;2488;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89" name="Google Shape;2489;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0" name="Google Shape;2490;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1" name="Google Shape;2491;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2" name="Google Shape;2492;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3" name="Google Shape;2493;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4" name="Google Shape;2494;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5" name="Google Shape;2495;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6" name="Google Shape;2496;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7" name="Google Shape;2497;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8" name="Google Shape;2498;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499" name="Google Shape;2499;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0" name="Google Shape;2500;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1" name="Google Shape;2501;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2" name="Google Shape;2502;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3" name="Google Shape;2503;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4" name="Google Shape;2504;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5" name="Google Shape;2505;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6" name="Google Shape;2506;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7" name="Google Shape;2507;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8" name="Google Shape;2508;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09" name="Google Shape;2509;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0" name="Google Shape;2510;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1" name="Google Shape;2511;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2" name="Google Shape;2512;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3" name="Google Shape;2513;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4" name="Google Shape;2514;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5" name="Google Shape;2515;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6" name="Google Shape;2516;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7" name="Google Shape;2517;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8" name="Google Shape;2518;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19" name="Google Shape;2519;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0" name="Google Shape;2520;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1" name="Google Shape;2521;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2" name="Google Shape;2522;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3" name="Google Shape;2523;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4" name="Google Shape;2524;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5" name="Google Shape;2525;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6" name="Google Shape;2526;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7" name="Google Shape;2527;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8" name="Google Shape;2528;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29" name="Google Shape;2529;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0" name="Google Shape;2530;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1" name="Google Shape;2531;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2" name="Google Shape;2532;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3" name="Google Shape;2533;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4" name="Google Shape;2534;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5" name="Google Shape;2535;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6" name="Google Shape;2536;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7" name="Google Shape;2537;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8" name="Google Shape;2538;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39" name="Google Shape;2539;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0" name="Google Shape;2540;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1" name="Google Shape;2541;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2" name="Google Shape;2542;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3" name="Google Shape;2543;p31"/>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44" name="Google Shape;2544;p31"/>
          <p:cNvGrpSpPr/>
          <p:nvPr/>
        </p:nvGrpSpPr>
        <p:grpSpPr>
          <a:xfrm>
            <a:off x="2686262" y="2"/>
            <a:ext cx="2103910" cy="5143716"/>
            <a:chOff x="2726150" y="238125"/>
            <a:chExt cx="2142475" cy="5238000"/>
          </a:xfrm>
        </p:grpSpPr>
        <p:sp>
          <p:nvSpPr>
            <p:cNvPr id="2545" name="Google Shape;2545;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6" name="Google Shape;2546;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47" name="Google Shape;2547;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48" name="Google Shape;2548;p31"/>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49" name="Google Shape;2549;p3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50" name="Google Shape;2550;p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51" name="Google Shape;2551;p31"/>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2" name="Google Shape;2552;p3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2553" name="Google Shape;2553;p31"/>
          <p:cNvGrpSpPr/>
          <p:nvPr/>
        </p:nvGrpSpPr>
        <p:grpSpPr>
          <a:xfrm>
            <a:off x="8041174" y="4778597"/>
            <a:ext cx="598277" cy="170409"/>
            <a:chOff x="238125" y="1822850"/>
            <a:chExt cx="7080200" cy="2016675"/>
          </a:xfrm>
        </p:grpSpPr>
        <p:sp>
          <p:nvSpPr>
            <p:cNvPr id="2554" name="Google Shape;2554;p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5" name="Google Shape;2555;p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6" name="Google Shape;2556;p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7" name="Google Shape;2557;p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8" name="Google Shape;2558;p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59" name="Google Shape;2559;p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0" name="Google Shape;2560;p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1" name="Google Shape;2561;p3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2562" name="Shape 2562"/>
        <p:cNvGrpSpPr/>
        <p:nvPr/>
      </p:nvGrpSpPr>
      <p:grpSpPr>
        <a:xfrm>
          <a:off x="0" y="0"/>
          <a:ext cx="0" cy="0"/>
          <a:chOff x="0" y="0"/>
          <a:chExt cx="0" cy="0"/>
        </a:xfrm>
      </p:grpSpPr>
      <p:sp>
        <p:nvSpPr>
          <p:cNvPr id="2563" name="Google Shape;2563;p32"/>
          <p:cNvSpPr/>
          <p:nvPr/>
        </p:nvSpPr>
        <p:spPr>
          <a:xfrm>
            <a:off x="0" y="0"/>
            <a:ext cx="47937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64" name="Google Shape;2564;p32"/>
          <p:cNvGrpSpPr/>
          <p:nvPr/>
        </p:nvGrpSpPr>
        <p:grpSpPr>
          <a:xfrm>
            <a:off x="2686262" y="2"/>
            <a:ext cx="2103910" cy="5143716"/>
            <a:chOff x="2726150" y="238125"/>
            <a:chExt cx="2142475" cy="5238000"/>
          </a:xfrm>
        </p:grpSpPr>
        <p:sp>
          <p:nvSpPr>
            <p:cNvPr id="2565" name="Google Shape;2565;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6" name="Google Shape;2566;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67" name="Google Shape;2567;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68" name="Google Shape;2568;p32"/>
          <p:cNvSpPr txBox="1"/>
          <p:nvPr>
            <p:ph type="title"/>
          </p:nvPr>
        </p:nvSpPr>
        <p:spPr>
          <a:xfrm>
            <a:off x="311700" y="569151"/>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799"/>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69" name="Google Shape;2569;p3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2570" name="Google Shape;2570;p3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571" name="Google Shape;2571;p32"/>
          <p:cNvSpPr/>
          <p:nvPr/>
        </p:nvSpPr>
        <p:spPr>
          <a:xfrm>
            <a:off x="434925" y="280400"/>
            <a:ext cx="109800" cy="153600"/>
          </a:xfrm>
          <a:prstGeom prst="chevron">
            <a:avLst>
              <a:gd fmla="val 55512" name="adj"/>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2" name="Google Shape;2572;p3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199"/>
            </a:lvl2pPr>
            <a:lvl3pPr lvl="2" rtl="0" algn="l">
              <a:lnSpc>
                <a:spcPct val="115000"/>
              </a:lnSpc>
              <a:spcBef>
                <a:spcPts val="0"/>
              </a:spcBef>
              <a:spcAft>
                <a:spcPts val="0"/>
              </a:spcAft>
              <a:buSzPts val="1200"/>
              <a:buNone/>
              <a:defRPr sz="1199"/>
            </a:lvl3pPr>
            <a:lvl4pPr lvl="3" rtl="0" algn="l">
              <a:lnSpc>
                <a:spcPct val="115000"/>
              </a:lnSpc>
              <a:spcBef>
                <a:spcPts val="0"/>
              </a:spcBef>
              <a:spcAft>
                <a:spcPts val="0"/>
              </a:spcAft>
              <a:buSzPts val="1200"/>
              <a:buNone/>
              <a:defRPr sz="1199"/>
            </a:lvl4pPr>
            <a:lvl5pPr lvl="4" rtl="0" algn="l">
              <a:lnSpc>
                <a:spcPct val="115000"/>
              </a:lnSpc>
              <a:spcBef>
                <a:spcPts val="0"/>
              </a:spcBef>
              <a:spcAft>
                <a:spcPts val="0"/>
              </a:spcAft>
              <a:buSzPts val="1200"/>
              <a:buNone/>
              <a:defRPr sz="1199"/>
            </a:lvl5pPr>
            <a:lvl6pPr lvl="5" rtl="0" algn="l">
              <a:lnSpc>
                <a:spcPct val="115000"/>
              </a:lnSpc>
              <a:spcBef>
                <a:spcPts val="0"/>
              </a:spcBef>
              <a:spcAft>
                <a:spcPts val="0"/>
              </a:spcAft>
              <a:buSzPts val="1200"/>
              <a:buNone/>
              <a:defRPr sz="1199"/>
            </a:lvl6pPr>
            <a:lvl7pPr lvl="6" rtl="0" algn="l">
              <a:lnSpc>
                <a:spcPct val="115000"/>
              </a:lnSpc>
              <a:spcBef>
                <a:spcPts val="0"/>
              </a:spcBef>
              <a:spcAft>
                <a:spcPts val="0"/>
              </a:spcAft>
              <a:buSzPts val="1200"/>
              <a:buNone/>
              <a:defRPr sz="1199"/>
            </a:lvl7pPr>
            <a:lvl8pPr lvl="7" rtl="0" algn="l">
              <a:lnSpc>
                <a:spcPct val="115000"/>
              </a:lnSpc>
              <a:spcBef>
                <a:spcPts val="0"/>
              </a:spcBef>
              <a:spcAft>
                <a:spcPts val="0"/>
              </a:spcAft>
              <a:buSzPts val="1200"/>
              <a:buNone/>
              <a:defRPr sz="1199"/>
            </a:lvl8pPr>
            <a:lvl9pPr lvl="8" rtl="0" algn="l">
              <a:lnSpc>
                <a:spcPct val="115000"/>
              </a:lnSpc>
              <a:spcBef>
                <a:spcPts val="0"/>
              </a:spcBef>
              <a:spcAft>
                <a:spcPts val="0"/>
              </a:spcAft>
              <a:buSzPts val="1200"/>
              <a:buNone/>
              <a:defRPr sz="1199"/>
            </a:lvl9pPr>
          </a:lstStyle>
          <a:p/>
        </p:txBody>
      </p:sp>
      <p:sp>
        <p:nvSpPr>
          <p:cNvPr id="2573" name="Google Shape;2573;p32"/>
          <p:cNvSpPr/>
          <p:nvPr/>
        </p:nvSpPr>
        <p:spPr>
          <a:xfrm>
            <a:off x="4790173" y="507329"/>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2574" name="Google Shape;2574;p32"/>
          <p:cNvGrpSpPr/>
          <p:nvPr/>
        </p:nvGrpSpPr>
        <p:grpSpPr>
          <a:xfrm>
            <a:off x="8041174" y="4778597"/>
            <a:ext cx="598277" cy="170409"/>
            <a:chOff x="238125" y="1822850"/>
            <a:chExt cx="7080200" cy="2016675"/>
          </a:xfrm>
        </p:grpSpPr>
        <p:sp>
          <p:nvSpPr>
            <p:cNvPr id="2575" name="Google Shape;2575;p3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6" name="Google Shape;2576;p3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7" name="Google Shape;2577;p3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8" name="Google Shape;2578;p3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79" name="Google Shape;2579;p3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0" name="Google Shape;2580;p3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1" name="Google Shape;2581;p3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2" name="Shape 2582"/>
        <p:cNvGrpSpPr/>
        <p:nvPr/>
      </p:nvGrpSpPr>
      <p:grpSpPr>
        <a:xfrm>
          <a:off x="0" y="0"/>
          <a:ext cx="0" cy="0"/>
          <a:chOff x="0" y="0"/>
          <a:chExt cx="0" cy="0"/>
        </a:xfrm>
      </p:grpSpPr>
      <p:sp>
        <p:nvSpPr>
          <p:cNvPr id="2583" name="Google Shape;2583;p3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84" name="Google Shape;2584;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5" name="Google Shape;2585;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2586" name="Google Shape;2586;p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87" name="Google Shape;2587;p33"/>
          <p:cNvGrpSpPr/>
          <p:nvPr/>
        </p:nvGrpSpPr>
        <p:grpSpPr>
          <a:xfrm>
            <a:off x="8041174" y="4778597"/>
            <a:ext cx="598277" cy="170409"/>
            <a:chOff x="238125" y="1822850"/>
            <a:chExt cx="7080200" cy="2016675"/>
          </a:xfrm>
        </p:grpSpPr>
        <p:sp>
          <p:nvSpPr>
            <p:cNvPr id="2588" name="Google Shape;2588;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89" name="Google Shape;2589;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0" name="Google Shape;2590;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1" name="Google Shape;2591;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2" name="Google Shape;2592;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3" name="Google Shape;2593;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594" name="Google Shape;2594;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595" name="Google Shape;2595;p3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6" name="Shape 2596"/>
        <p:cNvGrpSpPr/>
        <p:nvPr/>
      </p:nvGrpSpPr>
      <p:grpSpPr>
        <a:xfrm>
          <a:off x="0" y="0"/>
          <a:ext cx="0" cy="0"/>
          <a:chOff x="0" y="0"/>
          <a:chExt cx="0" cy="0"/>
        </a:xfrm>
      </p:grpSpPr>
      <p:sp>
        <p:nvSpPr>
          <p:cNvPr id="2597" name="Google Shape;2597;p34"/>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598" name="Google Shape;2598;p3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599" name="Google Shape;2599;p34"/>
          <p:cNvGrpSpPr/>
          <p:nvPr/>
        </p:nvGrpSpPr>
        <p:grpSpPr>
          <a:xfrm>
            <a:off x="8041174" y="4778597"/>
            <a:ext cx="598277" cy="170409"/>
            <a:chOff x="238125" y="1822850"/>
            <a:chExt cx="7080200" cy="2016675"/>
          </a:xfrm>
        </p:grpSpPr>
        <p:sp>
          <p:nvSpPr>
            <p:cNvPr id="2600" name="Google Shape;2600;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1" name="Google Shape;2601;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2" name="Google Shape;2602;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3" name="Google Shape;2603;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4" name="Google Shape;2604;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5" name="Google Shape;2605;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06" name="Google Shape;2606;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07" name="Google Shape;2607;p3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2608" name="Shape 2608"/>
        <p:cNvGrpSpPr/>
        <p:nvPr/>
      </p:nvGrpSpPr>
      <p:grpSpPr>
        <a:xfrm>
          <a:off x="0" y="0"/>
          <a:ext cx="0" cy="0"/>
          <a:chOff x="0" y="0"/>
          <a:chExt cx="0" cy="0"/>
        </a:xfrm>
      </p:grpSpPr>
      <p:sp>
        <p:nvSpPr>
          <p:cNvPr id="2609" name="Google Shape;2609;p35"/>
          <p:cNvSpPr/>
          <p:nvPr/>
        </p:nvSpPr>
        <p:spPr>
          <a:xfrm>
            <a:off x="0" y="0"/>
            <a:ext cx="6399000" cy="5143500"/>
          </a:xfrm>
          <a:prstGeom prst="rect">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0" name="Google Shape;2610;p35"/>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11" name="Google Shape;2611;p3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2" name="Google Shape;2612;p35"/>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613" name="Shape 2613"/>
        <p:cNvGrpSpPr/>
        <p:nvPr/>
      </p:nvGrpSpPr>
      <p:grpSpPr>
        <a:xfrm>
          <a:off x="0" y="0"/>
          <a:ext cx="0" cy="0"/>
          <a:chOff x="0" y="0"/>
          <a:chExt cx="0" cy="0"/>
        </a:xfrm>
      </p:grpSpPr>
      <p:sp>
        <p:nvSpPr>
          <p:cNvPr id="2614" name="Google Shape;2614;p36"/>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615" name="Google Shape;2615;p3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16" name="Google Shape;2616;p36"/>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2617" name="Google Shape;2617;p36"/>
          <p:cNvGrpSpPr/>
          <p:nvPr/>
        </p:nvGrpSpPr>
        <p:grpSpPr>
          <a:xfrm>
            <a:off x="8041174" y="4778597"/>
            <a:ext cx="598277" cy="170409"/>
            <a:chOff x="238125" y="1822850"/>
            <a:chExt cx="7080200" cy="2016675"/>
          </a:xfrm>
        </p:grpSpPr>
        <p:sp>
          <p:nvSpPr>
            <p:cNvPr id="2618" name="Google Shape;2618;p3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19" name="Google Shape;2619;p3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0" name="Google Shape;2620;p3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1" name="Google Shape;2621;p3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2" name="Google Shape;2622;p3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3" name="Google Shape;2623;p3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24" name="Google Shape;2624;p3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25" name="Google Shape;2625;p36"/>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626" name="Shape 2626"/>
        <p:cNvGrpSpPr/>
        <p:nvPr/>
      </p:nvGrpSpPr>
      <p:grpSpPr>
        <a:xfrm>
          <a:off x="0" y="0"/>
          <a:ext cx="0" cy="0"/>
          <a:chOff x="0" y="0"/>
          <a:chExt cx="0" cy="0"/>
        </a:xfrm>
      </p:grpSpPr>
      <p:sp>
        <p:nvSpPr>
          <p:cNvPr id="2627" name="Google Shape;2627;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799"/>
            </a:lvl1pPr>
            <a:lvl2pPr lvl="1" rtl="0" algn="l">
              <a:lnSpc>
                <a:spcPct val="100000"/>
              </a:lnSpc>
              <a:spcBef>
                <a:spcPts val="0"/>
              </a:spcBef>
              <a:spcAft>
                <a:spcPts val="0"/>
              </a:spcAft>
              <a:buSzPts val="4800"/>
              <a:buNone/>
              <a:defRPr sz="4799"/>
            </a:lvl2pPr>
            <a:lvl3pPr lvl="2" rtl="0" algn="l">
              <a:lnSpc>
                <a:spcPct val="100000"/>
              </a:lnSpc>
              <a:spcBef>
                <a:spcPts val="0"/>
              </a:spcBef>
              <a:spcAft>
                <a:spcPts val="0"/>
              </a:spcAft>
              <a:buSzPts val="4800"/>
              <a:buNone/>
              <a:defRPr sz="4799"/>
            </a:lvl3pPr>
            <a:lvl4pPr lvl="3" rtl="0" algn="l">
              <a:lnSpc>
                <a:spcPct val="100000"/>
              </a:lnSpc>
              <a:spcBef>
                <a:spcPts val="0"/>
              </a:spcBef>
              <a:spcAft>
                <a:spcPts val="0"/>
              </a:spcAft>
              <a:buSzPts val="4800"/>
              <a:buNone/>
              <a:defRPr sz="4799"/>
            </a:lvl4pPr>
            <a:lvl5pPr lvl="4" rtl="0" algn="l">
              <a:lnSpc>
                <a:spcPct val="100000"/>
              </a:lnSpc>
              <a:spcBef>
                <a:spcPts val="0"/>
              </a:spcBef>
              <a:spcAft>
                <a:spcPts val="0"/>
              </a:spcAft>
              <a:buSzPts val="4800"/>
              <a:buNone/>
              <a:defRPr sz="4799"/>
            </a:lvl5pPr>
            <a:lvl6pPr lvl="5" rtl="0" algn="l">
              <a:lnSpc>
                <a:spcPct val="100000"/>
              </a:lnSpc>
              <a:spcBef>
                <a:spcPts val="0"/>
              </a:spcBef>
              <a:spcAft>
                <a:spcPts val="0"/>
              </a:spcAft>
              <a:buSzPts val="4800"/>
              <a:buNone/>
              <a:defRPr sz="4799"/>
            </a:lvl6pPr>
            <a:lvl7pPr lvl="6" rtl="0" algn="l">
              <a:lnSpc>
                <a:spcPct val="100000"/>
              </a:lnSpc>
              <a:spcBef>
                <a:spcPts val="0"/>
              </a:spcBef>
              <a:spcAft>
                <a:spcPts val="0"/>
              </a:spcAft>
              <a:buSzPts val="4800"/>
              <a:buNone/>
              <a:defRPr sz="4799"/>
            </a:lvl7pPr>
            <a:lvl8pPr lvl="7" rtl="0" algn="l">
              <a:lnSpc>
                <a:spcPct val="100000"/>
              </a:lnSpc>
              <a:spcBef>
                <a:spcPts val="0"/>
              </a:spcBef>
              <a:spcAft>
                <a:spcPts val="0"/>
              </a:spcAft>
              <a:buSzPts val="4800"/>
              <a:buNone/>
              <a:defRPr sz="4799"/>
            </a:lvl8pPr>
            <a:lvl9pPr lvl="8" rtl="0" algn="l">
              <a:lnSpc>
                <a:spcPct val="100000"/>
              </a:lnSpc>
              <a:spcBef>
                <a:spcPts val="0"/>
              </a:spcBef>
              <a:spcAft>
                <a:spcPts val="0"/>
              </a:spcAft>
              <a:buSzPts val="4800"/>
              <a:buNone/>
              <a:defRPr sz="4799"/>
            </a:lvl9pPr>
          </a:lstStyle>
          <a:p/>
        </p:txBody>
      </p:sp>
      <p:sp>
        <p:nvSpPr>
          <p:cNvPr id="2628" name="Google Shape;2628;p37"/>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629" name="Shape 2629"/>
        <p:cNvGrpSpPr/>
        <p:nvPr/>
      </p:nvGrpSpPr>
      <p:grpSpPr>
        <a:xfrm>
          <a:off x="0" y="0"/>
          <a:ext cx="0" cy="0"/>
          <a:chOff x="0" y="0"/>
          <a:chExt cx="0" cy="0"/>
        </a:xfrm>
      </p:grpSpPr>
      <p:sp>
        <p:nvSpPr>
          <p:cNvPr id="2630" name="Google Shape;2630;p38"/>
          <p:cNvSpPr/>
          <p:nvPr/>
        </p:nvSpPr>
        <p:spPr>
          <a:xfrm>
            <a:off x="4572000" y="-125"/>
            <a:ext cx="4572000" cy="5143500"/>
          </a:xfrm>
          <a:prstGeom prst="rect">
            <a:avLst/>
          </a:prstGeom>
          <a:solidFill>
            <a:schemeClr val="dk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1" name="Google Shape;2631;p38"/>
          <p:cNvSpPr txBox="1"/>
          <p:nvPr>
            <p:ph type="title"/>
          </p:nvPr>
        </p:nvSpPr>
        <p:spPr>
          <a:xfrm>
            <a:off x="265501"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599"/>
            </a:lvl1pPr>
            <a:lvl2pPr lvl="1" rtl="0" algn="l">
              <a:lnSpc>
                <a:spcPct val="100000"/>
              </a:lnSpc>
              <a:spcBef>
                <a:spcPts val="0"/>
              </a:spcBef>
              <a:spcAft>
                <a:spcPts val="0"/>
              </a:spcAft>
              <a:buSzPts val="3600"/>
              <a:buNone/>
              <a:defRPr sz="3599"/>
            </a:lvl2pPr>
            <a:lvl3pPr lvl="2" rtl="0" algn="l">
              <a:lnSpc>
                <a:spcPct val="100000"/>
              </a:lnSpc>
              <a:spcBef>
                <a:spcPts val="0"/>
              </a:spcBef>
              <a:spcAft>
                <a:spcPts val="0"/>
              </a:spcAft>
              <a:buSzPts val="3600"/>
              <a:buNone/>
              <a:defRPr sz="3599"/>
            </a:lvl3pPr>
            <a:lvl4pPr lvl="3" rtl="0" algn="l">
              <a:lnSpc>
                <a:spcPct val="100000"/>
              </a:lnSpc>
              <a:spcBef>
                <a:spcPts val="0"/>
              </a:spcBef>
              <a:spcAft>
                <a:spcPts val="0"/>
              </a:spcAft>
              <a:buSzPts val="3600"/>
              <a:buNone/>
              <a:defRPr sz="3599"/>
            </a:lvl4pPr>
            <a:lvl5pPr lvl="4" rtl="0" algn="l">
              <a:lnSpc>
                <a:spcPct val="100000"/>
              </a:lnSpc>
              <a:spcBef>
                <a:spcPts val="0"/>
              </a:spcBef>
              <a:spcAft>
                <a:spcPts val="0"/>
              </a:spcAft>
              <a:buSzPts val="3600"/>
              <a:buNone/>
              <a:defRPr sz="3599"/>
            </a:lvl5pPr>
            <a:lvl6pPr lvl="5" rtl="0" algn="l">
              <a:lnSpc>
                <a:spcPct val="100000"/>
              </a:lnSpc>
              <a:spcBef>
                <a:spcPts val="0"/>
              </a:spcBef>
              <a:spcAft>
                <a:spcPts val="0"/>
              </a:spcAft>
              <a:buSzPts val="3600"/>
              <a:buNone/>
              <a:defRPr sz="3599"/>
            </a:lvl6pPr>
            <a:lvl7pPr lvl="6" rtl="0" algn="l">
              <a:lnSpc>
                <a:spcPct val="100000"/>
              </a:lnSpc>
              <a:spcBef>
                <a:spcPts val="0"/>
              </a:spcBef>
              <a:spcAft>
                <a:spcPts val="0"/>
              </a:spcAft>
              <a:buSzPts val="3600"/>
              <a:buNone/>
              <a:defRPr sz="3599"/>
            </a:lvl7pPr>
            <a:lvl8pPr lvl="7" rtl="0" algn="l">
              <a:lnSpc>
                <a:spcPct val="100000"/>
              </a:lnSpc>
              <a:spcBef>
                <a:spcPts val="0"/>
              </a:spcBef>
              <a:spcAft>
                <a:spcPts val="0"/>
              </a:spcAft>
              <a:buSzPts val="3600"/>
              <a:buNone/>
              <a:defRPr sz="3599"/>
            </a:lvl8pPr>
            <a:lvl9pPr lvl="8" rtl="0" algn="l">
              <a:lnSpc>
                <a:spcPct val="100000"/>
              </a:lnSpc>
              <a:spcBef>
                <a:spcPts val="0"/>
              </a:spcBef>
              <a:spcAft>
                <a:spcPts val="0"/>
              </a:spcAft>
              <a:buSzPts val="3600"/>
              <a:buNone/>
              <a:defRPr sz="3599"/>
            </a:lvl9pPr>
          </a:lstStyle>
          <a:p/>
        </p:txBody>
      </p:sp>
      <p:sp>
        <p:nvSpPr>
          <p:cNvPr id="2632" name="Google Shape;2632;p38"/>
          <p:cNvSpPr txBox="1"/>
          <p:nvPr>
            <p:ph idx="1" type="subTitle"/>
          </p:nvPr>
        </p:nvSpPr>
        <p:spPr>
          <a:xfrm>
            <a:off x="265501"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799">
                <a:solidFill>
                  <a:schemeClr val="dk2"/>
                </a:solidFill>
              </a:defRPr>
            </a:lvl2pPr>
            <a:lvl3pPr lvl="2" rtl="0" algn="l">
              <a:lnSpc>
                <a:spcPct val="100000"/>
              </a:lnSpc>
              <a:spcBef>
                <a:spcPts val="0"/>
              </a:spcBef>
              <a:spcAft>
                <a:spcPts val="0"/>
              </a:spcAft>
              <a:buClr>
                <a:schemeClr val="dk2"/>
              </a:buClr>
              <a:buSzPts val="1800"/>
              <a:buNone/>
              <a:defRPr sz="1799">
                <a:solidFill>
                  <a:schemeClr val="dk2"/>
                </a:solidFill>
              </a:defRPr>
            </a:lvl3pPr>
            <a:lvl4pPr lvl="3" rtl="0" algn="l">
              <a:lnSpc>
                <a:spcPct val="100000"/>
              </a:lnSpc>
              <a:spcBef>
                <a:spcPts val="0"/>
              </a:spcBef>
              <a:spcAft>
                <a:spcPts val="0"/>
              </a:spcAft>
              <a:buClr>
                <a:schemeClr val="dk2"/>
              </a:buClr>
              <a:buSzPts val="1800"/>
              <a:buNone/>
              <a:defRPr sz="1799">
                <a:solidFill>
                  <a:schemeClr val="dk2"/>
                </a:solidFill>
              </a:defRPr>
            </a:lvl4pPr>
            <a:lvl5pPr lvl="4" rtl="0" algn="l">
              <a:lnSpc>
                <a:spcPct val="100000"/>
              </a:lnSpc>
              <a:spcBef>
                <a:spcPts val="0"/>
              </a:spcBef>
              <a:spcAft>
                <a:spcPts val="0"/>
              </a:spcAft>
              <a:buClr>
                <a:schemeClr val="dk2"/>
              </a:buClr>
              <a:buSzPts val="1800"/>
              <a:buNone/>
              <a:defRPr sz="1799">
                <a:solidFill>
                  <a:schemeClr val="dk2"/>
                </a:solidFill>
              </a:defRPr>
            </a:lvl5pPr>
            <a:lvl6pPr lvl="5" rtl="0" algn="l">
              <a:lnSpc>
                <a:spcPct val="100000"/>
              </a:lnSpc>
              <a:spcBef>
                <a:spcPts val="0"/>
              </a:spcBef>
              <a:spcAft>
                <a:spcPts val="0"/>
              </a:spcAft>
              <a:buClr>
                <a:schemeClr val="dk2"/>
              </a:buClr>
              <a:buSzPts val="1800"/>
              <a:buNone/>
              <a:defRPr sz="1799">
                <a:solidFill>
                  <a:schemeClr val="dk2"/>
                </a:solidFill>
              </a:defRPr>
            </a:lvl6pPr>
            <a:lvl7pPr lvl="6" rtl="0" algn="l">
              <a:lnSpc>
                <a:spcPct val="100000"/>
              </a:lnSpc>
              <a:spcBef>
                <a:spcPts val="0"/>
              </a:spcBef>
              <a:spcAft>
                <a:spcPts val="0"/>
              </a:spcAft>
              <a:buClr>
                <a:schemeClr val="dk2"/>
              </a:buClr>
              <a:buSzPts val="1800"/>
              <a:buNone/>
              <a:defRPr sz="1799">
                <a:solidFill>
                  <a:schemeClr val="dk2"/>
                </a:solidFill>
              </a:defRPr>
            </a:lvl7pPr>
            <a:lvl8pPr lvl="7" rtl="0" algn="l">
              <a:lnSpc>
                <a:spcPct val="100000"/>
              </a:lnSpc>
              <a:spcBef>
                <a:spcPts val="0"/>
              </a:spcBef>
              <a:spcAft>
                <a:spcPts val="0"/>
              </a:spcAft>
              <a:buClr>
                <a:schemeClr val="dk2"/>
              </a:buClr>
              <a:buSzPts val="1800"/>
              <a:buNone/>
              <a:defRPr sz="1799">
                <a:solidFill>
                  <a:schemeClr val="dk2"/>
                </a:solidFill>
              </a:defRPr>
            </a:lvl8pPr>
            <a:lvl9pPr lvl="8" rtl="0" algn="l">
              <a:lnSpc>
                <a:spcPct val="100000"/>
              </a:lnSpc>
              <a:spcBef>
                <a:spcPts val="0"/>
              </a:spcBef>
              <a:spcAft>
                <a:spcPts val="0"/>
              </a:spcAft>
              <a:buClr>
                <a:schemeClr val="dk2"/>
              </a:buClr>
              <a:buSzPts val="1800"/>
              <a:buNone/>
              <a:defRPr sz="1799">
                <a:solidFill>
                  <a:schemeClr val="dk2"/>
                </a:solidFill>
              </a:defRPr>
            </a:lvl9pPr>
          </a:lstStyle>
          <a:p/>
        </p:txBody>
      </p:sp>
      <p:sp>
        <p:nvSpPr>
          <p:cNvPr id="2633" name="Google Shape;2633;p38"/>
          <p:cNvSpPr txBox="1"/>
          <p:nvPr>
            <p:ph idx="2" type="body"/>
          </p:nvPr>
        </p:nvSpPr>
        <p:spPr>
          <a:xfrm>
            <a:off x="4939500" y="724076"/>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2634" name="Google Shape;2634;p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635" name="Google Shape;2635;p38"/>
          <p:cNvGrpSpPr/>
          <p:nvPr/>
        </p:nvGrpSpPr>
        <p:grpSpPr>
          <a:xfrm>
            <a:off x="8041174" y="4778597"/>
            <a:ext cx="598277" cy="170409"/>
            <a:chOff x="238125" y="1822850"/>
            <a:chExt cx="7080200" cy="2016675"/>
          </a:xfrm>
        </p:grpSpPr>
        <p:sp>
          <p:nvSpPr>
            <p:cNvPr id="2636" name="Google Shape;2636;p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7" name="Google Shape;2637;p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8" name="Google Shape;2638;p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39" name="Google Shape;2639;p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0" name="Google Shape;2640;p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1" name="Google Shape;2641;p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2" name="Google Shape;2642;p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43" name="Google Shape;2643;p38"/>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2644" name="Shape 2644"/>
        <p:cNvGrpSpPr/>
        <p:nvPr/>
      </p:nvGrpSpPr>
      <p:grpSpPr>
        <a:xfrm>
          <a:off x="0" y="0"/>
          <a:ext cx="0" cy="0"/>
          <a:chOff x="0" y="0"/>
          <a:chExt cx="0" cy="0"/>
        </a:xfrm>
      </p:grpSpPr>
      <p:sp>
        <p:nvSpPr>
          <p:cNvPr id="2645" name="Google Shape;2645;p3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646" name="Google Shape;2646;p39"/>
          <p:cNvSpPr txBox="1"/>
          <p:nvPr/>
        </p:nvSpPr>
        <p:spPr>
          <a:xfrm>
            <a:off x="475268" y="463837"/>
            <a:ext cx="7749300" cy="4173000"/>
          </a:xfrm>
          <a:prstGeom prst="rect">
            <a:avLst/>
          </a:prstGeom>
          <a:noFill/>
          <a:ln>
            <a:noFill/>
          </a:ln>
        </p:spPr>
        <p:txBody>
          <a:bodyPr anchorCtr="0" anchor="t" bIns="91400" lIns="91400" spcFirstLastPara="1" rIns="91400" wrap="square" tIns="91400">
            <a:spAutoFit/>
          </a:bodyPr>
          <a:lstStyle/>
          <a:p>
            <a:pPr indent="0" lvl="0" marL="0" marR="0" rtl="0" algn="l">
              <a:lnSpc>
                <a:spcPct val="90000"/>
              </a:lnSpc>
              <a:spcBef>
                <a:spcPts val="0"/>
              </a:spcBef>
              <a:spcAft>
                <a:spcPts val="0"/>
              </a:spcAft>
              <a:buClr>
                <a:srgbClr val="000000"/>
              </a:buClr>
              <a:buSzPts val="3199"/>
              <a:buFont typeface="Arial"/>
              <a:buNone/>
            </a:pPr>
            <a:r>
              <a:rPr b="0" i="0" lang="en" sz="3199" u="none" cap="none" strike="noStrike">
                <a:solidFill>
                  <a:schemeClr val="lt1"/>
                </a:solidFill>
                <a:latin typeface="Inter ExtraBold"/>
                <a:ea typeface="Inter ExtraBold"/>
                <a:cs typeface="Inter ExtraBold"/>
                <a:sym typeface="Inter ExtraBold"/>
              </a:rPr>
              <a:t>Simplify </a:t>
            </a:r>
            <a:r>
              <a:rPr b="0" i="0" lang="en" sz="3199" u="none" cap="none" strike="noStrike">
                <a:solidFill>
                  <a:schemeClr val="accent3"/>
                </a:solidFill>
                <a:latin typeface="Inter ExtraBold"/>
                <a:ea typeface="Inter ExtraBold"/>
                <a:cs typeface="Inter ExtraBold"/>
                <a:sym typeface="Inter ExtraBold"/>
              </a:rPr>
              <a:t>your headaches </a:t>
            </a:r>
            <a:r>
              <a:rPr b="0" i="0" lang="en" sz="3199"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199"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199" u="none" cap="none" strike="noStrike">
                <a:solidFill>
                  <a:schemeClr val="accent3"/>
                </a:solidFill>
                <a:latin typeface="Inter ExtraBold"/>
                <a:ea typeface="Inter ExtraBold"/>
                <a:cs typeface="Inter ExtraBold"/>
                <a:sym typeface="Inter ExtraBold"/>
              </a:rPr>
              <a:t> </a:t>
            </a:r>
            <a:r>
              <a:rPr b="0" i="0" lang="en" sz="3199"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199"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199" u="none" cap="none" strike="noStrike">
                <a:solidFill>
                  <a:schemeClr val="lt1"/>
                </a:solidFill>
                <a:latin typeface="Inter ExtraBold"/>
                <a:ea typeface="Inter ExtraBold"/>
                <a:cs typeface="Inter ExtraBold"/>
                <a:sym typeface="Inter ExtraBold"/>
              </a:rPr>
              <a:t>your business.</a:t>
            </a:r>
            <a:endParaRPr b="0" i="0" sz="3199" u="none" cap="none" strike="noStrike">
              <a:solidFill>
                <a:schemeClr val="lt1"/>
              </a:solidFill>
              <a:latin typeface="Inter ExtraBold"/>
              <a:ea typeface="Inter ExtraBold"/>
              <a:cs typeface="Inter ExtraBold"/>
              <a:sym typeface="Inter ExtraBold"/>
            </a:endParaRPr>
          </a:p>
        </p:txBody>
      </p:sp>
      <p:grpSp>
        <p:nvGrpSpPr>
          <p:cNvPr id="2647" name="Google Shape;2647;p39"/>
          <p:cNvGrpSpPr/>
          <p:nvPr/>
        </p:nvGrpSpPr>
        <p:grpSpPr>
          <a:xfrm>
            <a:off x="8041174" y="4778597"/>
            <a:ext cx="598277" cy="170409"/>
            <a:chOff x="238125" y="1822850"/>
            <a:chExt cx="7080200" cy="2016675"/>
          </a:xfrm>
        </p:grpSpPr>
        <p:sp>
          <p:nvSpPr>
            <p:cNvPr id="2648" name="Google Shape;2648;p3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49" name="Google Shape;2649;p3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0" name="Google Shape;2650;p3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1" name="Google Shape;2651;p3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2" name="Google Shape;2652;p3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3" name="Google Shape;2653;p3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54" name="Google Shape;2654;p3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655" name="Google Shape;2655;p39"/>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56" name="Shape 2656"/>
        <p:cNvGrpSpPr/>
        <p:nvPr/>
      </p:nvGrpSpPr>
      <p:grpSpPr>
        <a:xfrm>
          <a:off x="0" y="0"/>
          <a:ext cx="0" cy="0"/>
          <a:chOff x="0" y="0"/>
          <a:chExt cx="0" cy="0"/>
        </a:xfrm>
      </p:grpSpPr>
      <p:sp>
        <p:nvSpPr>
          <p:cNvPr id="2657" name="Google Shape;2657;p4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2658" name="Shape 2658"/>
        <p:cNvGrpSpPr/>
        <p:nvPr/>
      </p:nvGrpSpPr>
      <p:grpSpPr>
        <a:xfrm>
          <a:off x="0" y="0"/>
          <a:ext cx="0" cy="0"/>
          <a:chOff x="0" y="0"/>
          <a:chExt cx="0" cy="0"/>
        </a:xfrm>
      </p:grpSpPr>
      <p:grpSp>
        <p:nvGrpSpPr>
          <p:cNvPr id="2659" name="Google Shape;2659;p41"/>
          <p:cNvGrpSpPr/>
          <p:nvPr/>
        </p:nvGrpSpPr>
        <p:grpSpPr>
          <a:xfrm>
            <a:off x="3689203" y="6"/>
            <a:ext cx="3697033" cy="5143642"/>
            <a:chOff x="1926275" y="238125"/>
            <a:chExt cx="3765950" cy="5239525"/>
          </a:xfrm>
        </p:grpSpPr>
        <p:sp>
          <p:nvSpPr>
            <p:cNvPr id="2660" name="Google Shape;2660;p4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1" name="Google Shape;2661;p4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2" name="Google Shape;2662;p4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3" name="Google Shape;2663;p4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4" name="Google Shape;2664;p4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5" name="Google Shape;2665;p4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6" name="Google Shape;2666;p4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7" name="Google Shape;2667;p4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8" name="Google Shape;2668;p4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69" name="Google Shape;2669;p4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0" name="Google Shape;2670;p4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1" name="Google Shape;2671;p4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2" name="Google Shape;2672;p4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3" name="Google Shape;2673;p4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4" name="Google Shape;2674;p4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5" name="Google Shape;2675;p4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6" name="Google Shape;2676;p4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7" name="Google Shape;2677;p4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8" name="Google Shape;2678;p4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79" name="Google Shape;2679;p4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0" name="Google Shape;2680;p4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1" name="Google Shape;2681;p4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2" name="Google Shape;2682;p4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3" name="Google Shape;2683;p4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4" name="Google Shape;2684;p4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5" name="Google Shape;2685;p4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6" name="Google Shape;2686;p4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7" name="Google Shape;2687;p4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8" name="Google Shape;2688;p4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89" name="Google Shape;2689;p4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0" name="Google Shape;2690;p4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1" name="Google Shape;2691;p4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2" name="Google Shape;2692;p4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3" name="Google Shape;2693;p4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4" name="Google Shape;2694;p4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5" name="Google Shape;2695;p4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6" name="Google Shape;2696;p4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7" name="Google Shape;2697;p4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8" name="Google Shape;2698;p4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699" name="Google Shape;2699;p4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0" name="Google Shape;2700;p4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1" name="Google Shape;2701;p4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2" name="Google Shape;2702;p4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3" name="Google Shape;2703;p4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4" name="Google Shape;2704;p4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5" name="Google Shape;2705;p4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6" name="Google Shape;2706;p4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7" name="Google Shape;2707;p4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8" name="Google Shape;2708;p4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09" name="Google Shape;2709;p4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0" name="Google Shape;2710;p4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1" name="Google Shape;2711;p4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2" name="Google Shape;2712;p4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3" name="Google Shape;2713;p4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4" name="Google Shape;2714;p4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5" name="Google Shape;2715;p4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6" name="Google Shape;2716;p4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7" name="Google Shape;2717;p4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8" name="Google Shape;2718;p4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19" name="Google Shape;2719;p4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20" name="Google Shape;2720;p41"/>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1" name="Google Shape;2721;p41"/>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4510"/>
              </a:srgbClr>
            </a:outerShdw>
          </a:effectLst>
        </p:spPr>
      </p:sp>
      <p:sp>
        <p:nvSpPr>
          <p:cNvPr id="2722" name="Google Shape;2722;p41"/>
          <p:cNvSpPr txBox="1"/>
          <p:nvPr/>
        </p:nvSpPr>
        <p:spPr>
          <a:xfrm>
            <a:off x="340275" y="951651"/>
            <a:ext cx="3804900" cy="8544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2199"/>
              <a:buFont typeface="Arial"/>
              <a:buNone/>
            </a:pPr>
            <a:r>
              <a:rPr b="0" i="0" lang="en" sz="2199" u="none" cap="none" strike="noStrike">
                <a:solidFill>
                  <a:srgbClr val="FFFFFF"/>
                </a:solidFill>
                <a:latin typeface="Inter ExtraBold"/>
                <a:ea typeface="Inter ExtraBold"/>
                <a:cs typeface="Inter ExtraBold"/>
                <a:sym typeface="Inter ExtraBold"/>
              </a:rPr>
              <a:t>Simplify the business </a:t>
            </a:r>
            <a:br>
              <a:rPr b="0" i="0" lang="en" sz="2199" u="none" cap="none" strike="noStrike">
                <a:solidFill>
                  <a:srgbClr val="FFFFFF"/>
                </a:solidFill>
                <a:latin typeface="Inter ExtraBold"/>
                <a:ea typeface="Inter ExtraBold"/>
                <a:cs typeface="Inter ExtraBold"/>
                <a:sym typeface="Inter ExtraBold"/>
              </a:rPr>
            </a:br>
            <a:r>
              <a:rPr b="0" i="0" lang="en" sz="2199" u="none" cap="none" strike="noStrike">
                <a:solidFill>
                  <a:srgbClr val="FFFFFF"/>
                </a:solidFill>
                <a:latin typeface="Inter ExtraBold"/>
                <a:ea typeface="Inter ExtraBold"/>
                <a:cs typeface="Inter ExtraBold"/>
                <a:sym typeface="Inter ExtraBold"/>
              </a:rPr>
              <a:t>of running your business.</a:t>
            </a:r>
            <a:endParaRPr b="0" i="0" sz="2199" u="none" cap="none" strike="noStrike">
              <a:solidFill>
                <a:srgbClr val="FFFFFF"/>
              </a:solidFill>
              <a:latin typeface="Inter ExtraBold"/>
              <a:ea typeface="Inter ExtraBold"/>
              <a:cs typeface="Inter ExtraBold"/>
              <a:sym typeface="Inter ExtraBold"/>
            </a:endParaRPr>
          </a:p>
        </p:txBody>
      </p:sp>
      <p:grpSp>
        <p:nvGrpSpPr>
          <p:cNvPr id="2723" name="Google Shape;2723;p41"/>
          <p:cNvGrpSpPr/>
          <p:nvPr/>
        </p:nvGrpSpPr>
        <p:grpSpPr>
          <a:xfrm>
            <a:off x="7612256" y="4190288"/>
            <a:ext cx="1219210" cy="347271"/>
            <a:chOff x="238125" y="1822850"/>
            <a:chExt cx="7080200" cy="2016675"/>
          </a:xfrm>
        </p:grpSpPr>
        <p:sp>
          <p:nvSpPr>
            <p:cNvPr id="2724" name="Google Shape;2724;p4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5" name="Google Shape;2725;p4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6" name="Google Shape;2726;p4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7" name="Google Shape;2727;p4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8" name="Google Shape;2728;p4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29" name="Google Shape;2729;p4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0" name="Google Shape;2730;p4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31" name="Google Shape;2731;p41"/>
          <p:cNvSpPr txBox="1"/>
          <p:nvPr/>
        </p:nvSpPr>
        <p:spPr>
          <a:xfrm>
            <a:off x="7653845" y="4665341"/>
            <a:ext cx="1257300" cy="292500"/>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2732" name="Google Shape;2732;p41"/>
          <p:cNvSpPr txBox="1"/>
          <p:nvPr/>
        </p:nvSpPr>
        <p:spPr>
          <a:xfrm>
            <a:off x="340275"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2733" name="Shape 2733"/>
        <p:cNvGrpSpPr/>
        <p:nvPr/>
      </p:nvGrpSpPr>
      <p:grpSpPr>
        <a:xfrm>
          <a:off x="0" y="0"/>
          <a:ext cx="0" cy="0"/>
          <a:chOff x="0" y="0"/>
          <a:chExt cx="0" cy="0"/>
        </a:xfrm>
      </p:grpSpPr>
      <p:grpSp>
        <p:nvGrpSpPr>
          <p:cNvPr id="2734" name="Google Shape;2734;p42"/>
          <p:cNvGrpSpPr/>
          <p:nvPr/>
        </p:nvGrpSpPr>
        <p:grpSpPr>
          <a:xfrm>
            <a:off x="3698728" y="6"/>
            <a:ext cx="3697033" cy="5143642"/>
            <a:chOff x="1926275" y="238125"/>
            <a:chExt cx="3765950" cy="5239525"/>
          </a:xfrm>
        </p:grpSpPr>
        <p:sp>
          <p:nvSpPr>
            <p:cNvPr id="2735" name="Google Shape;2735;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6" name="Google Shape;2736;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7" name="Google Shape;2737;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8" name="Google Shape;2738;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39" name="Google Shape;2739;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0" name="Google Shape;2740;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1" name="Google Shape;2741;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2" name="Google Shape;2742;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3" name="Google Shape;2743;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4" name="Google Shape;2744;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5" name="Google Shape;2745;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6" name="Google Shape;2746;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7" name="Google Shape;2747;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8" name="Google Shape;2748;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49" name="Google Shape;2749;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0" name="Google Shape;2750;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1" name="Google Shape;2751;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2" name="Google Shape;2752;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3" name="Google Shape;2753;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4" name="Google Shape;2754;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5" name="Google Shape;2755;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6" name="Google Shape;2756;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7" name="Google Shape;2757;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8" name="Google Shape;2758;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59" name="Google Shape;2759;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0" name="Google Shape;2760;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1" name="Google Shape;2761;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2" name="Google Shape;2762;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3" name="Google Shape;2763;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4" name="Google Shape;2764;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5" name="Google Shape;2765;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6" name="Google Shape;2766;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7" name="Google Shape;2767;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8" name="Google Shape;2768;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69" name="Google Shape;2769;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0" name="Google Shape;2770;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1" name="Google Shape;2771;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2" name="Google Shape;2772;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3" name="Google Shape;2773;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4" name="Google Shape;2774;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5" name="Google Shape;2775;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6" name="Google Shape;2776;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7" name="Google Shape;2777;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8" name="Google Shape;2778;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79" name="Google Shape;2779;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0" name="Google Shape;2780;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1" name="Google Shape;2781;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2" name="Google Shape;2782;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3" name="Google Shape;2783;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4" name="Google Shape;2784;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5" name="Google Shape;2785;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6" name="Google Shape;2786;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7" name="Google Shape;2787;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8" name="Google Shape;2788;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89" name="Google Shape;2789;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0" name="Google Shape;2790;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1" name="Google Shape;2791;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2" name="Google Shape;2792;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3" name="Google Shape;2793;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4" name="Google Shape;2794;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795" name="Google Shape;2795;p42"/>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6" name="Google Shape;2796;p4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797" name="Google Shape;2797;p42"/>
          <p:cNvGrpSpPr/>
          <p:nvPr/>
        </p:nvGrpSpPr>
        <p:grpSpPr>
          <a:xfrm>
            <a:off x="1285922" y="2144123"/>
            <a:ext cx="2868897" cy="817157"/>
            <a:chOff x="238125" y="1822850"/>
            <a:chExt cx="7080200" cy="2016675"/>
          </a:xfrm>
        </p:grpSpPr>
        <p:sp>
          <p:nvSpPr>
            <p:cNvPr id="2798" name="Google Shape;2798;p4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799" name="Google Shape;2799;p4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0" name="Google Shape;2800;p4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1" name="Google Shape;2801;p4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2" name="Google Shape;2802;p4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3" name="Google Shape;2803;p4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04" name="Google Shape;2804;p4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05" name="Google Shape;2805;p42"/>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2806" name="Google Shape;2806;p42"/>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2807" name="Shape 2807"/>
        <p:cNvGrpSpPr/>
        <p:nvPr/>
      </p:nvGrpSpPr>
      <p:grpSpPr>
        <a:xfrm>
          <a:off x="0" y="0"/>
          <a:ext cx="0" cy="0"/>
          <a:chOff x="0" y="0"/>
          <a:chExt cx="0" cy="0"/>
        </a:xfrm>
      </p:grpSpPr>
      <p:grpSp>
        <p:nvGrpSpPr>
          <p:cNvPr id="2808" name="Google Shape;2808;p43"/>
          <p:cNvGrpSpPr/>
          <p:nvPr/>
        </p:nvGrpSpPr>
        <p:grpSpPr>
          <a:xfrm>
            <a:off x="3698728" y="6"/>
            <a:ext cx="3697033" cy="5143642"/>
            <a:chOff x="1926275" y="238125"/>
            <a:chExt cx="3765950" cy="5239525"/>
          </a:xfrm>
        </p:grpSpPr>
        <p:sp>
          <p:nvSpPr>
            <p:cNvPr id="2809" name="Google Shape;2809;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0" name="Google Shape;2810;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1" name="Google Shape;2811;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2" name="Google Shape;2812;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3" name="Google Shape;2813;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4" name="Google Shape;2814;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5" name="Google Shape;2815;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6" name="Google Shape;2816;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7" name="Google Shape;2817;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8" name="Google Shape;2818;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19" name="Google Shape;2819;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0" name="Google Shape;2820;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1" name="Google Shape;2821;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2" name="Google Shape;2822;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3" name="Google Shape;2823;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4" name="Google Shape;2824;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5" name="Google Shape;2825;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6" name="Google Shape;2826;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7" name="Google Shape;2827;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8" name="Google Shape;2828;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29" name="Google Shape;2829;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0" name="Google Shape;2830;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1" name="Google Shape;2831;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2" name="Google Shape;2832;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3" name="Google Shape;2833;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4" name="Google Shape;2834;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5" name="Google Shape;2835;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6" name="Google Shape;2836;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7" name="Google Shape;2837;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8" name="Google Shape;2838;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39" name="Google Shape;2839;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0" name="Google Shape;2840;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1" name="Google Shape;2841;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2" name="Google Shape;2842;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3" name="Google Shape;2843;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4" name="Google Shape;2844;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5" name="Google Shape;2845;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6" name="Google Shape;2846;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7" name="Google Shape;2847;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8" name="Google Shape;2848;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49" name="Google Shape;2849;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0" name="Google Shape;2850;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1" name="Google Shape;2851;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2" name="Google Shape;2852;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3" name="Google Shape;2853;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4" name="Google Shape;2854;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5" name="Google Shape;2855;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6" name="Google Shape;2856;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7" name="Google Shape;2857;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8" name="Google Shape;2858;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59" name="Google Shape;2859;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0" name="Google Shape;2860;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1" name="Google Shape;2861;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2" name="Google Shape;2862;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3" name="Google Shape;2863;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4" name="Google Shape;2864;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5" name="Google Shape;2865;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6" name="Google Shape;2866;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7" name="Google Shape;2867;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68" name="Google Shape;2868;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69" name="Google Shape;2869;p43"/>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0" name="Google Shape;2870;p4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71" name="Google Shape;2871;p43"/>
          <p:cNvGrpSpPr/>
          <p:nvPr/>
        </p:nvGrpSpPr>
        <p:grpSpPr>
          <a:xfrm>
            <a:off x="1285922" y="2144123"/>
            <a:ext cx="2868897" cy="817157"/>
            <a:chOff x="238125" y="1822850"/>
            <a:chExt cx="7080200" cy="2016675"/>
          </a:xfrm>
        </p:grpSpPr>
        <p:sp>
          <p:nvSpPr>
            <p:cNvPr id="2872" name="Google Shape;2872;p4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3" name="Google Shape;2873;p4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4" name="Google Shape;2874;p4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5" name="Google Shape;2875;p4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6" name="Google Shape;2876;p4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7" name="Google Shape;2877;p4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78" name="Google Shape;2878;p4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79" name="Google Shape;2879;p43"/>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2880" name="Google Shape;2880;p43"/>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2881" name="Shape 2881"/>
        <p:cNvGrpSpPr/>
        <p:nvPr/>
      </p:nvGrpSpPr>
      <p:grpSpPr>
        <a:xfrm>
          <a:off x="0" y="0"/>
          <a:ext cx="0" cy="0"/>
          <a:chOff x="0" y="0"/>
          <a:chExt cx="0" cy="0"/>
        </a:xfrm>
      </p:grpSpPr>
      <p:sp>
        <p:nvSpPr>
          <p:cNvPr id="2882" name="Google Shape;2882;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3" name="Google Shape;2883;p4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84" name="Google Shape;2884;p44"/>
          <p:cNvGrpSpPr/>
          <p:nvPr/>
        </p:nvGrpSpPr>
        <p:grpSpPr>
          <a:xfrm>
            <a:off x="1285922" y="2144123"/>
            <a:ext cx="2868897" cy="817157"/>
            <a:chOff x="238125" y="1822850"/>
            <a:chExt cx="7080200" cy="2016675"/>
          </a:xfrm>
        </p:grpSpPr>
        <p:sp>
          <p:nvSpPr>
            <p:cNvPr id="2885" name="Google Shape;2885;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6" name="Google Shape;2886;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7" name="Google Shape;2887;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8" name="Google Shape;2888;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89" name="Google Shape;2889;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0" name="Google Shape;2890;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2891" name="Google Shape;2891;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2892" name="Google Shape;2892;p44"/>
          <p:cNvSpPr/>
          <p:nvPr/>
        </p:nvSpPr>
        <p:spPr>
          <a:xfrm>
            <a:off x="5338776" y="-4749"/>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2893" name="Google Shape;2893;p44"/>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_AND_TWO_COLUMNS_1">
    <p:bg>
      <p:bgPr>
        <a:solidFill>
          <a:srgbClr val="E2F0F9">
            <a:alpha val="57250"/>
          </a:srgbClr>
        </a:solidFill>
      </p:bgPr>
    </p:bg>
    <p:spTree>
      <p:nvGrpSpPr>
        <p:cNvPr id="2894" name="Shape 2894"/>
        <p:cNvGrpSpPr/>
        <p:nvPr/>
      </p:nvGrpSpPr>
      <p:grpSpPr>
        <a:xfrm>
          <a:off x="0" y="0"/>
          <a:ext cx="0" cy="0"/>
          <a:chOff x="0" y="0"/>
          <a:chExt cx="0" cy="0"/>
        </a:xfrm>
      </p:grpSpPr>
      <p:sp>
        <p:nvSpPr>
          <p:cNvPr id="2895" name="Google Shape;2895;p4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96" name="Google Shape;2896;p45"/>
          <p:cNvGrpSpPr/>
          <p:nvPr/>
        </p:nvGrpSpPr>
        <p:grpSpPr>
          <a:xfrm>
            <a:off x="6808167" y="782935"/>
            <a:ext cx="1845454" cy="1820070"/>
            <a:chOff x="5927502" y="551678"/>
            <a:chExt cx="2377550" cy="2344847"/>
          </a:xfrm>
        </p:grpSpPr>
        <p:grpSp>
          <p:nvGrpSpPr>
            <p:cNvPr id="2897" name="Google Shape;2897;p45"/>
            <p:cNvGrpSpPr/>
            <p:nvPr/>
          </p:nvGrpSpPr>
          <p:grpSpPr>
            <a:xfrm>
              <a:off x="5927502" y="551678"/>
              <a:ext cx="2377550" cy="653782"/>
              <a:chOff x="2159414" y="3486447"/>
              <a:chExt cx="2606105" cy="720500"/>
            </a:xfrm>
          </p:grpSpPr>
          <p:grpSp>
            <p:nvGrpSpPr>
              <p:cNvPr id="2898" name="Google Shape;2898;p45"/>
              <p:cNvGrpSpPr/>
              <p:nvPr/>
            </p:nvGrpSpPr>
            <p:grpSpPr>
              <a:xfrm>
                <a:off x="2159414" y="3486447"/>
                <a:ext cx="2606105" cy="49200"/>
                <a:chOff x="2159414" y="3486447"/>
                <a:chExt cx="2606105" cy="49200"/>
              </a:xfrm>
            </p:grpSpPr>
            <p:sp>
              <p:nvSpPr>
                <p:cNvPr id="2899" name="Google Shape;289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5" name="Google Shape;2915;p45"/>
              <p:cNvGrpSpPr/>
              <p:nvPr/>
            </p:nvGrpSpPr>
            <p:grpSpPr>
              <a:xfrm>
                <a:off x="2159414" y="3652838"/>
                <a:ext cx="2606105" cy="49200"/>
                <a:chOff x="2159414" y="3486447"/>
                <a:chExt cx="2606105" cy="49200"/>
              </a:xfrm>
            </p:grpSpPr>
            <p:sp>
              <p:nvSpPr>
                <p:cNvPr id="2916" name="Google Shape;291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2" name="Google Shape;2932;p45"/>
              <p:cNvGrpSpPr/>
              <p:nvPr/>
            </p:nvGrpSpPr>
            <p:grpSpPr>
              <a:xfrm>
                <a:off x="2159414" y="3819188"/>
                <a:ext cx="2606105" cy="49200"/>
                <a:chOff x="2159414" y="3486447"/>
                <a:chExt cx="2606105" cy="49200"/>
              </a:xfrm>
            </p:grpSpPr>
            <p:sp>
              <p:nvSpPr>
                <p:cNvPr id="2933" name="Google Shape;293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4" name="Google Shape;293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9" name="Google Shape;2949;p45"/>
              <p:cNvGrpSpPr/>
              <p:nvPr/>
            </p:nvGrpSpPr>
            <p:grpSpPr>
              <a:xfrm>
                <a:off x="2159414" y="3983540"/>
                <a:ext cx="2606105" cy="49200"/>
                <a:chOff x="2159414" y="3486447"/>
                <a:chExt cx="2606105" cy="49200"/>
              </a:xfrm>
            </p:grpSpPr>
            <p:sp>
              <p:nvSpPr>
                <p:cNvPr id="2950" name="Google Shape;295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66" name="Google Shape;2966;p45"/>
              <p:cNvGrpSpPr/>
              <p:nvPr/>
            </p:nvGrpSpPr>
            <p:grpSpPr>
              <a:xfrm>
                <a:off x="2159414" y="4157747"/>
                <a:ext cx="2606105" cy="49200"/>
                <a:chOff x="2159414" y="3486447"/>
                <a:chExt cx="2606105" cy="49200"/>
              </a:xfrm>
            </p:grpSpPr>
            <p:sp>
              <p:nvSpPr>
                <p:cNvPr id="2967" name="Google Shape;296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983" name="Google Shape;2983;p45"/>
            <p:cNvGrpSpPr/>
            <p:nvPr/>
          </p:nvGrpSpPr>
          <p:grpSpPr>
            <a:xfrm>
              <a:off x="5927502" y="1318161"/>
              <a:ext cx="2377550" cy="653782"/>
              <a:chOff x="2159414" y="3486447"/>
              <a:chExt cx="2606105" cy="720500"/>
            </a:xfrm>
          </p:grpSpPr>
          <p:grpSp>
            <p:nvGrpSpPr>
              <p:cNvPr id="2984" name="Google Shape;2984;p45"/>
              <p:cNvGrpSpPr/>
              <p:nvPr/>
            </p:nvGrpSpPr>
            <p:grpSpPr>
              <a:xfrm>
                <a:off x="2159414" y="3486447"/>
                <a:ext cx="2606105" cy="49200"/>
                <a:chOff x="2159414" y="3486447"/>
                <a:chExt cx="2606105" cy="49200"/>
              </a:xfrm>
            </p:grpSpPr>
            <p:sp>
              <p:nvSpPr>
                <p:cNvPr id="2985" name="Google Shape;298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01" name="Google Shape;3001;p45"/>
              <p:cNvGrpSpPr/>
              <p:nvPr/>
            </p:nvGrpSpPr>
            <p:grpSpPr>
              <a:xfrm>
                <a:off x="2159414" y="3652838"/>
                <a:ext cx="2606105" cy="49200"/>
                <a:chOff x="2159414" y="3486447"/>
                <a:chExt cx="2606105" cy="49200"/>
              </a:xfrm>
            </p:grpSpPr>
            <p:sp>
              <p:nvSpPr>
                <p:cNvPr id="3002" name="Google Shape;3002;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18" name="Google Shape;3018;p45"/>
              <p:cNvGrpSpPr/>
              <p:nvPr/>
            </p:nvGrpSpPr>
            <p:grpSpPr>
              <a:xfrm>
                <a:off x="2159414" y="3819188"/>
                <a:ext cx="2606105" cy="49200"/>
                <a:chOff x="2159414" y="3486447"/>
                <a:chExt cx="2606105" cy="49200"/>
              </a:xfrm>
            </p:grpSpPr>
            <p:sp>
              <p:nvSpPr>
                <p:cNvPr id="3019" name="Google Shape;3019;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35" name="Google Shape;3035;p45"/>
              <p:cNvGrpSpPr/>
              <p:nvPr/>
            </p:nvGrpSpPr>
            <p:grpSpPr>
              <a:xfrm>
                <a:off x="2159414" y="3983540"/>
                <a:ext cx="2606105" cy="49200"/>
                <a:chOff x="2159414" y="3486447"/>
                <a:chExt cx="2606105" cy="49200"/>
              </a:xfrm>
            </p:grpSpPr>
            <p:sp>
              <p:nvSpPr>
                <p:cNvPr id="3036" name="Google Shape;3036;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2" name="Google Shape;3052;p45"/>
              <p:cNvGrpSpPr/>
              <p:nvPr/>
            </p:nvGrpSpPr>
            <p:grpSpPr>
              <a:xfrm>
                <a:off x="2159414" y="4157747"/>
                <a:ext cx="2606105" cy="49200"/>
                <a:chOff x="2159414" y="3486447"/>
                <a:chExt cx="2606105" cy="49200"/>
              </a:xfrm>
            </p:grpSpPr>
            <p:sp>
              <p:nvSpPr>
                <p:cNvPr id="3053" name="Google Shape;3053;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069" name="Google Shape;3069;p45"/>
            <p:cNvGrpSpPr/>
            <p:nvPr/>
          </p:nvGrpSpPr>
          <p:grpSpPr>
            <a:xfrm>
              <a:off x="5927502" y="2084668"/>
              <a:ext cx="2377550" cy="44644"/>
              <a:chOff x="2159414" y="3486447"/>
              <a:chExt cx="2606105" cy="49200"/>
            </a:xfrm>
          </p:grpSpPr>
          <p:sp>
            <p:nvSpPr>
              <p:cNvPr id="3070" name="Google Shape;3070;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6" name="Google Shape;3086;p45"/>
            <p:cNvGrpSpPr/>
            <p:nvPr/>
          </p:nvGrpSpPr>
          <p:grpSpPr>
            <a:xfrm>
              <a:off x="5927502" y="2235651"/>
              <a:ext cx="2377550" cy="44644"/>
              <a:chOff x="2159414" y="3486447"/>
              <a:chExt cx="2606105" cy="49200"/>
            </a:xfrm>
          </p:grpSpPr>
          <p:sp>
            <p:nvSpPr>
              <p:cNvPr id="3087" name="Google Shape;3087;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03" name="Google Shape;3103;p45"/>
            <p:cNvGrpSpPr/>
            <p:nvPr/>
          </p:nvGrpSpPr>
          <p:grpSpPr>
            <a:xfrm>
              <a:off x="5927502" y="2386597"/>
              <a:ext cx="2377550" cy="44644"/>
              <a:chOff x="2159414" y="3486447"/>
              <a:chExt cx="2606105" cy="49200"/>
            </a:xfrm>
          </p:grpSpPr>
          <p:sp>
            <p:nvSpPr>
              <p:cNvPr id="3104" name="Google Shape;3104;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20" name="Google Shape;3120;p45"/>
            <p:cNvGrpSpPr/>
            <p:nvPr/>
          </p:nvGrpSpPr>
          <p:grpSpPr>
            <a:xfrm>
              <a:off x="5927502" y="2535730"/>
              <a:ext cx="2377550" cy="44644"/>
              <a:chOff x="2159414" y="3486447"/>
              <a:chExt cx="2606105" cy="49200"/>
            </a:xfrm>
          </p:grpSpPr>
          <p:sp>
            <p:nvSpPr>
              <p:cNvPr id="3121" name="Google Shape;3121;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37" name="Google Shape;3137;p45"/>
            <p:cNvGrpSpPr/>
            <p:nvPr/>
          </p:nvGrpSpPr>
          <p:grpSpPr>
            <a:xfrm>
              <a:off x="5927502" y="2693806"/>
              <a:ext cx="2377550" cy="44644"/>
              <a:chOff x="2159414" y="3486447"/>
              <a:chExt cx="2606105" cy="49200"/>
            </a:xfrm>
          </p:grpSpPr>
          <p:sp>
            <p:nvSpPr>
              <p:cNvPr id="3138" name="Google Shape;3138;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54" name="Google Shape;3154;p45"/>
            <p:cNvGrpSpPr/>
            <p:nvPr/>
          </p:nvGrpSpPr>
          <p:grpSpPr>
            <a:xfrm>
              <a:off x="5927502" y="2851881"/>
              <a:ext cx="2377550" cy="44644"/>
              <a:chOff x="2159414" y="3486447"/>
              <a:chExt cx="2606105" cy="49200"/>
            </a:xfrm>
          </p:grpSpPr>
          <p:sp>
            <p:nvSpPr>
              <p:cNvPr id="3155" name="Google Shape;3155;p4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4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4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4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4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4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4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4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4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p4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p4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p4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4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4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4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4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171" name="Google Shape;3171;p4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172" name="Google Shape;3172;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3" name="Google Shape;3173;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3174" name="Google Shape;3174;p4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175" name="Google Shape;3175;p45"/>
          <p:cNvGrpSpPr/>
          <p:nvPr/>
        </p:nvGrpSpPr>
        <p:grpSpPr>
          <a:xfrm>
            <a:off x="8041173" y="4778596"/>
            <a:ext cx="598277" cy="170409"/>
            <a:chOff x="238125" y="1822850"/>
            <a:chExt cx="7080200" cy="2016675"/>
          </a:xfrm>
        </p:grpSpPr>
        <p:sp>
          <p:nvSpPr>
            <p:cNvPr id="3176" name="Google Shape;3176;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3" name="Google Shape;3183;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1">
  <p:cSld name="TITLE_AND_BODY_1">
    <p:bg>
      <p:bgPr>
        <a:solidFill>
          <a:schemeClr val="dk1"/>
        </a:solidFill>
      </p:bgPr>
    </p:bg>
    <p:spTree>
      <p:nvGrpSpPr>
        <p:cNvPr id="3184" name="Shape 3184"/>
        <p:cNvGrpSpPr/>
        <p:nvPr/>
      </p:nvGrpSpPr>
      <p:grpSpPr>
        <a:xfrm>
          <a:off x="0" y="0"/>
          <a:ext cx="0" cy="0"/>
          <a:chOff x="0" y="0"/>
          <a:chExt cx="0" cy="0"/>
        </a:xfrm>
      </p:grpSpPr>
      <p:pic>
        <p:nvPicPr>
          <p:cNvPr id="3185" name="Google Shape;3185;p4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3186" name="Google Shape;3186;p4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8" name="Google Shape;3188;p4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3189" name="Google Shape;3189;p4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90" name="Google Shape;3190;p4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192" name="Google Shape;3192;p4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3197" name="Shape 3197"/>
        <p:cNvGrpSpPr/>
        <p:nvPr/>
      </p:nvGrpSpPr>
      <p:grpSpPr>
        <a:xfrm>
          <a:off x="0" y="0"/>
          <a:ext cx="0" cy="0"/>
          <a:chOff x="0" y="0"/>
          <a:chExt cx="0" cy="0"/>
        </a:xfrm>
      </p:grpSpPr>
      <p:sp>
        <p:nvSpPr>
          <p:cNvPr id="3198" name="Google Shape;3198;p48"/>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9" name="Google Shape;3199;p48"/>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3200" name="Google Shape;3200;p48"/>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3201" name="Google Shape;3201;p48"/>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3202" name="Google Shape;3202;p48"/>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48"/>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4" name="Google Shape;3204;p48"/>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3205" name="Google Shape;3205;p48"/>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3206" name="Google Shape;3206;p48"/>
          <p:cNvGrpSpPr/>
          <p:nvPr/>
        </p:nvGrpSpPr>
        <p:grpSpPr>
          <a:xfrm>
            <a:off x="5714586" y="1714973"/>
            <a:ext cx="1714747" cy="1713968"/>
            <a:chOff x="1189450" y="238125"/>
            <a:chExt cx="5177375" cy="5175025"/>
          </a:xfrm>
        </p:grpSpPr>
        <p:sp>
          <p:nvSpPr>
            <p:cNvPr id="3207" name="Google Shape;3207;p4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p4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p4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4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p4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p4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p4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p4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p4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4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p4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p4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p4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4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4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4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4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4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4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4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p4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4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4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4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4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4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4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4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4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4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4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4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4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p4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p4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4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4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4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4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4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4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4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p4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4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4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4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4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4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4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p4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p4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p4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4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4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p4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p4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p4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4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4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4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4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4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4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4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p4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4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4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4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4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4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4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4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4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4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4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4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4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4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4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4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4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4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4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4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4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4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p4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4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p4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4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4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4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4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4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4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p4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p4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p4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p4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p4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p4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p4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p4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4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p4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p4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p4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p4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p4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4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4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4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4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4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4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4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4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4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4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4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4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4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4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4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4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p4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4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4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4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4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4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4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4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4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4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4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4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4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4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4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4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4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4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4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4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4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4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4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4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p4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p4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p4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p4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p4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p4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4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p4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p4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p4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p4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p4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4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4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4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4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4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4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4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4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4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4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4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4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4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4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4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4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4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4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4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4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4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4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4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4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4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4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4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4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4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4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4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4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4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4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4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4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4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4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4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4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p4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p4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p4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p4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4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p4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p4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p4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4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4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4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4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4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4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4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4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p4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4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4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4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4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4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4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4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4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4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4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4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4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4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4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4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4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4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4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4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4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4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4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4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4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4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4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4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4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4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4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4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4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4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4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4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4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4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4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4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4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4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4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4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4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4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4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4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4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4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4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4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4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4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4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4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4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4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4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4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4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4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4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4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4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4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4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4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4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4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4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4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4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p4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p4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4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4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4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4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4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4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4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4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4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4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4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4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4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4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4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p4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p4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p4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4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4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4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4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4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4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4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4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4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4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4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4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4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4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4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p4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p4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4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4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4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4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4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4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4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4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4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4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4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4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4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4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4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p4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p4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4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4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4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4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4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4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4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4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4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4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4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4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4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4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4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p4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p4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4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4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4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4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4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4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4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4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4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4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4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4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4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4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4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p4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p4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4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4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4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4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4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4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4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4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4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4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4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4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4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4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4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p4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7" name="Google Shape;3607;p4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4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4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4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4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4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4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4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4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4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4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4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4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4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4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4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3" name="Google Shape;3623;p4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4" name="Google Shape;3624;p4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4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4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4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4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4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4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4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4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4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4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4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4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4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4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4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0" name="Google Shape;3640;p4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1" name="Google Shape;3641;p4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4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4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4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4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4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4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4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4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4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4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4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4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4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4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4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7" name="Google Shape;3657;p4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8" name="Google Shape;3658;p4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4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4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4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4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4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4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4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4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4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4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4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4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4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4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4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p4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p4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4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4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4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4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4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4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4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4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4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4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4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4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4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4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4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p4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p4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4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4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4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4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4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4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4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4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4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4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4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4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4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4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4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p4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p4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p4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p4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4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4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4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4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4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4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p4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p4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p4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p4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p4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p4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p4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p4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p4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p4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p4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p4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p4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p4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p4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p4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p4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p4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p4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p4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p4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p4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p4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p4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2" name="Google Shape;3742;p4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3" name="Google Shape;3743;p4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4" name="Google Shape;3744;p4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5" name="Google Shape;3745;p4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6" name="Google Shape;3746;p4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7" name="Google Shape;3747;p4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8" name="Google Shape;3748;p4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9" name="Google Shape;3749;p4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0" name="Google Shape;3750;p4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1" name="Google Shape;3751;p4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p4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3" name="Google Shape;3753;p4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4" name="Google Shape;3754;p4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5" name="Google Shape;3755;p4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6" name="Google Shape;3756;p4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p4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p4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p4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p4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p4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p4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p4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p4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p4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p4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p4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p4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p4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p4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p4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p4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p4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p4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75" name="Google Shape;3775;p48"/>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3776" name="Shape 3776"/>
        <p:cNvGrpSpPr/>
        <p:nvPr/>
      </p:nvGrpSpPr>
      <p:grpSpPr>
        <a:xfrm>
          <a:off x="0" y="0"/>
          <a:ext cx="0" cy="0"/>
          <a:chOff x="0" y="0"/>
          <a:chExt cx="0" cy="0"/>
        </a:xfrm>
      </p:grpSpPr>
      <p:grpSp>
        <p:nvGrpSpPr>
          <p:cNvPr id="3777" name="Google Shape;3777;p49"/>
          <p:cNvGrpSpPr/>
          <p:nvPr/>
        </p:nvGrpSpPr>
        <p:grpSpPr>
          <a:xfrm>
            <a:off x="2693441" y="10"/>
            <a:ext cx="3757132" cy="5143716"/>
            <a:chOff x="1895100" y="238125"/>
            <a:chExt cx="3826000" cy="5238000"/>
          </a:xfrm>
        </p:grpSpPr>
        <p:sp>
          <p:nvSpPr>
            <p:cNvPr id="3778" name="Google Shape;3778;p49"/>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p49"/>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0" name="Google Shape;3780;p49"/>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781" name="Google Shape;3781;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82" name="Google Shape;3782;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7650"/>
          </a:srgbClr>
        </a:solidFill>
      </p:bgPr>
    </p:bg>
    <p:spTree>
      <p:nvGrpSpPr>
        <p:cNvPr id="3783" name="Shape 3783"/>
        <p:cNvGrpSpPr/>
        <p:nvPr/>
      </p:nvGrpSpPr>
      <p:grpSpPr>
        <a:xfrm>
          <a:off x="0" y="0"/>
          <a:ext cx="0" cy="0"/>
          <a:chOff x="0" y="0"/>
          <a:chExt cx="0" cy="0"/>
        </a:xfrm>
      </p:grpSpPr>
      <p:sp>
        <p:nvSpPr>
          <p:cNvPr id="3784" name="Google Shape;3784;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5" name="Google Shape;3785;p50"/>
          <p:cNvGrpSpPr/>
          <p:nvPr/>
        </p:nvGrpSpPr>
        <p:grpSpPr>
          <a:xfrm>
            <a:off x="6808167" y="782935"/>
            <a:ext cx="1845454" cy="1820070"/>
            <a:chOff x="5927502" y="551678"/>
            <a:chExt cx="2377550" cy="2344847"/>
          </a:xfrm>
        </p:grpSpPr>
        <p:grpSp>
          <p:nvGrpSpPr>
            <p:cNvPr id="3786" name="Google Shape;3786;p50"/>
            <p:cNvGrpSpPr/>
            <p:nvPr/>
          </p:nvGrpSpPr>
          <p:grpSpPr>
            <a:xfrm>
              <a:off x="5927502" y="551678"/>
              <a:ext cx="2377550" cy="653782"/>
              <a:chOff x="2159414" y="3486447"/>
              <a:chExt cx="2606105" cy="720500"/>
            </a:xfrm>
          </p:grpSpPr>
          <p:grpSp>
            <p:nvGrpSpPr>
              <p:cNvPr id="3787" name="Google Shape;3787;p50"/>
              <p:cNvGrpSpPr/>
              <p:nvPr/>
            </p:nvGrpSpPr>
            <p:grpSpPr>
              <a:xfrm>
                <a:off x="2159414" y="3486447"/>
                <a:ext cx="2606105" cy="49200"/>
                <a:chOff x="2159414" y="3486447"/>
                <a:chExt cx="2606105" cy="49200"/>
              </a:xfrm>
            </p:grpSpPr>
            <p:sp>
              <p:nvSpPr>
                <p:cNvPr id="3788" name="Google Shape;378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04" name="Google Shape;3804;p50"/>
              <p:cNvGrpSpPr/>
              <p:nvPr/>
            </p:nvGrpSpPr>
            <p:grpSpPr>
              <a:xfrm>
                <a:off x="2159414" y="3652838"/>
                <a:ext cx="2606105" cy="49200"/>
                <a:chOff x="2159414" y="3486447"/>
                <a:chExt cx="2606105" cy="49200"/>
              </a:xfrm>
            </p:grpSpPr>
            <p:sp>
              <p:nvSpPr>
                <p:cNvPr id="3805" name="Google Shape;380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21" name="Google Shape;3821;p50"/>
              <p:cNvGrpSpPr/>
              <p:nvPr/>
            </p:nvGrpSpPr>
            <p:grpSpPr>
              <a:xfrm>
                <a:off x="2159414" y="3819188"/>
                <a:ext cx="2606105" cy="49200"/>
                <a:chOff x="2159414" y="3486447"/>
                <a:chExt cx="2606105" cy="49200"/>
              </a:xfrm>
            </p:grpSpPr>
            <p:sp>
              <p:nvSpPr>
                <p:cNvPr id="3822" name="Google Shape;38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38" name="Google Shape;3838;p50"/>
              <p:cNvGrpSpPr/>
              <p:nvPr/>
            </p:nvGrpSpPr>
            <p:grpSpPr>
              <a:xfrm>
                <a:off x="2159414" y="3983540"/>
                <a:ext cx="2606105" cy="49200"/>
                <a:chOff x="2159414" y="3486447"/>
                <a:chExt cx="2606105" cy="49200"/>
              </a:xfrm>
            </p:grpSpPr>
            <p:sp>
              <p:nvSpPr>
                <p:cNvPr id="3839" name="Google Shape;38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55" name="Google Shape;3855;p50"/>
              <p:cNvGrpSpPr/>
              <p:nvPr/>
            </p:nvGrpSpPr>
            <p:grpSpPr>
              <a:xfrm>
                <a:off x="2159414" y="4157747"/>
                <a:ext cx="2606105" cy="49200"/>
                <a:chOff x="2159414" y="3486447"/>
                <a:chExt cx="2606105" cy="49200"/>
              </a:xfrm>
            </p:grpSpPr>
            <p:sp>
              <p:nvSpPr>
                <p:cNvPr id="3856" name="Google Shape;38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872" name="Google Shape;3872;p50"/>
            <p:cNvGrpSpPr/>
            <p:nvPr/>
          </p:nvGrpSpPr>
          <p:grpSpPr>
            <a:xfrm>
              <a:off x="5927502" y="1318161"/>
              <a:ext cx="2377550" cy="653782"/>
              <a:chOff x="2159414" y="3486447"/>
              <a:chExt cx="2606105" cy="720500"/>
            </a:xfrm>
          </p:grpSpPr>
          <p:grpSp>
            <p:nvGrpSpPr>
              <p:cNvPr id="3873" name="Google Shape;3873;p50"/>
              <p:cNvGrpSpPr/>
              <p:nvPr/>
            </p:nvGrpSpPr>
            <p:grpSpPr>
              <a:xfrm>
                <a:off x="2159414" y="3486447"/>
                <a:ext cx="2606105" cy="49200"/>
                <a:chOff x="2159414" y="3486447"/>
                <a:chExt cx="2606105" cy="49200"/>
              </a:xfrm>
            </p:grpSpPr>
            <p:sp>
              <p:nvSpPr>
                <p:cNvPr id="3874" name="Google Shape;387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90" name="Google Shape;3890;p50"/>
              <p:cNvGrpSpPr/>
              <p:nvPr/>
            </p:nvGrpSpPr>
            <p:grpSpPr>
              <a:xfrm>
                <a:off x="2159414" y="3652838"/>
                <a:ext cx="2606105" cy="49200"/>
                <a:chOff x="2159414" y="3486447"/>
                <a:chExt cx="2606105" cy="49200"/>
              </a:xfrm>
            </p:grpSpPr>
            <p:sp>
              <p:nvSpPr>
                <p:cNvPr id="3891" name="Google Shape;389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07" name="Google Shape;3907;p50"/>
              <p:cNvGrpSpPr/>
              <p:nvPr/>
            </p:nvGrpSpPr>
            <p:grpSpPr>
              <a:xfrm>
                <a:off x="2159414" y="3819188"/>
                <a:ext cx="2606105" cy="49200"/>
                <a:chOff x="2159414" y="3486447"/>
                <a:chExt cx="2606105" cy="49200"/>
              </a:xfrm>
            </p:grpSpPr>
            <p:sp>
              <p:nvSpPr>
                <p:cNvPr id="3908" name="Google Shape;390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4" name="Google Shape;3924;p50"/>
              <p:cNvGrpSpPr/>
              <p:nvPr/>
            </p:nvGrpSpPr>
            <p:grpSpPr>
              <a:xfrm>
                <a:off x="2159414" y="3983540"/>
                <a:ext cx="2606105" cy="49200"/>
                <a:chOff x="2159414" y="3486447"/>
                <a:chExt cx="2606105" cy="49200"/>
              </a:xfrm>
            </p:grpSpPr>
            <p:sp>
              <p:nvSpPr>
                <p:cNvPr id="3925" name="Google Shape;392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41" name="Google Shape;3941;p50"/>
              <p:cNvGrpSpPr/>
              <p:nvPr/>
            </p:nvGrpSpPr>
            <p:grpSpPr>
              <a:xfrm>
                <a:off x="2159414" y="4157747"/>
                <a:ext cx="2606105" cy="49200"/>
                <a:chOff x="2159414" y="3486447"/>
                <a:chExt cx="2606105" cy="49200"/>
              </a:xfrm>
            </p:grpSpPr>
            <p:sp>
              <p:nvSpPr>
                <p:cNvPr id="3942" name="Google Shape;394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958" name="Google Shape;3958;p50"/>
            <p:cNvGrpSpPr/>
            <p:nvPr/>
          </p:nvGrpSpPr>
          <p:grpSpPr>
            <a:xfrm>
              <a:off x="5927502" y="2084668"/>
              <a:ext cx="2377550" cy="44644"/>
              <a:chOff x="2159414" y="3486447"/>
              <a:chExt cx="2606105" cy="49200"/>
            </a:xfrm>
          </p:grpSpPr>
          <p:sp>
            <p:nvSpPr>
              <p:cNvPr id="3959" name="Google Shape;395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5" name="Google Shape;3975;p50"/>
            <p:cNvGrpSpPr/>
            <p:nvPr/>
          </p:nvGrpSpPr>
          <p:grpSpPr>
            <a:xfrm>
              <a:off x="5927502" y="2235651"/>
              <a:ext cx="2377550" cy="44644"/>
              <a:chOff x="2159414" y="3486447"/>
              <a:chExt cx="2606105" cy="49200"/>
            </a:xfrm>
          </p:grpSpPr>
          <p:sp>
            <p:nvSpPr>
              <p:cNvPr id="3976" name="Google Shape;397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92" name="Google Shape;3992;p50"/>
            <p:cNvGrpSpPr/>
            <p:nvPr/>
          </p:nvGrpSpPr>
          <p:grpSpPr>
            <a:xfrm>
              <a:off x="5927502" y="2386597"/>
              <a:ext cx="2377550" cy="44644"/>
              <a:chOff x="2159414" y="3486447"/>
              <a:chExt cx="2606105" cy="49200"/>
            </a:xfrm>
          </p:grpSpPr>
          <p:sp>
            <p:nvSpPr>
              <p:cNvPr id="3993" name="Google Shape;399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09" name="Google Shape;4009;p50"/>
            <p:cNvGrpSpPr/>
            <p:nvPr/>
          </p:nvGrpSpPr>
          <p:grpSpPr>
            <a:xfrm>
              <a:off x="5927502" y="2535730"/>
              <a:ext cx="2377550" cy="44644"/>
              <a:chOff x="2159414" y="3486447"/>
              <a:chExt cx="2606105" cy="49200"/>
            </a:xfrm>
          </p:grpSpPr>
          <p:sp>
            <p:nvSpPr>
              <p:cNvPr id="4010" name="Google Shape;401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6" name="Google Shape;4026;p50"/>
            <p:cNvGrpSpPr/>
            <p:nvPr/>
          </p:nvGrpSpPr>
          <p:grpSpPr>
            <a:xfrm>
              <a:off x="5927502" y="2693806"/>
              <a:ext cx="2377550" cy="44644"/>
              <a:chOff x="2159414" y="3486447"/>
              <a:chExt cx="2606105" cy="49200"/>
            </a:xfrm>
          </p:grpSpPr>
          <p:sp>
            <p:nvSpPr>
              <p:cNvPr id="4027" name="Google Shape;402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43" name="Google Shape;4043;p50"/>
            <p:cNvGrpSpPr/>
            <p:nvPr/>
          </p:nvGrpSpPr>
          <p:grpSpPr>
            <a:xfrm>
              <a:off x="5927502" y="2851881"/>
              <a:ext cx="2377550" cy="44644"/>
              <a:chOff x="2159414" y="3486447"/>
              <a:chExt cx="2606105" cy="49200"/>
            </a:xfrm>
          </p:grpSpPr>
          <p:sp>
            <p:nvSpPr>
              <p:cNvPr id="4044" name="Google Shape;404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060" name="Google Shape;4060;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61" name="Google Shape;4061;p5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2" name="Google Shape;4062;p5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63" name="Google Shape;4063;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64" name="Google Shape;4064;p50"/>
          <p:cNvGrpSpPr/>
          <p:nvPr/>
        </p:nvGrpSpPr>
        <p:grpSpPr>
          <a:xfrm>
            <a:off x="8041173" y="4778596"/>
            <a:ext cx="598277" cy="170409"/>
            <a:chOff x="238125" y="1822850"/>
            <a:chExt cx="7080200" cy="2016675"/>
          </a:xfrm>
        </p:grpSpPr>
        <p:sp>
          <p:nvSpPr>
            <p:cNvPr id="4065" name="Google Shape;4065;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72" name="Google Shape;4072;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73" name="Shape 4073"/>
        <p:cNvGrpSpPr/>
        <p:nvPr/>
      </p:nvGrpSpPr>
      <p:grpSpPr>
        <a:xfrm>
          <a:off x="0" y="0"/>
          <a:ext cx="0" cy="0"/>
          <a:chOff x="0" y="0"/>
          <a:chExt cx="0" cy="0"/>
        </a:xfrm>
      </p:grpSpPr>
      <p:sp>
        <p:nvSpPr>
          <p:cNvPr id="4074" name="Google Shape;4074;p5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75" name="Google Shape;4075;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76" name="Google Shape;4076;p51"/>
          <p:cNvGrpSpPr/>
          <p:nvPr/>
        </p:nvGrpSpPr>
        <p:grpSpPr>
          <a:xfrm>
            <a:off x="8041173" y="4778596"/>
            <a:ext cx="598277" cy="170409"/>
            <a:chOff x="238125" y="1822850"/>
            <a:chExt cx="7080200" cy="2016675"/>
          </a:xfrm>
        </p:grpSpPr>
        <p:sp>
          <p:nvSpPr>
            <p:cNvPr id="4077" name="Google Shape;4077;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84" name="Google Shape;4084;p5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85" name="Shape 4085"/>
        <p:cNvGrpSpPr/>
        <p:nvPr/>
      </p:nvGrpSpPr>
      <p:grpSpPr>
        <a:xfrm>
          <a:off x="0" y="0"/>
          <a:ext cx="0" cy="0"/>
          <a:chOff x="0" y="0"/>
          <a:chExt cx="0" cy="0"/>
        </a:xfrm>
      </p:grpSpPr>
      <p:sp>
        <p:nvSpPr>
          <p:cNvPr id="4086" name="Google Shape;4086;p5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p5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3600"/>
              <a:buNone/>
              <a:defRPr sz="3600"/>
            </a:lvl1pPr>
            <a:lvl2pPr lvl="1" rtl="0" algn="l">
              <a:lnSpc>
                <a:spcPct val="100000"/>
              </a:lnSpc>
              <a:spcBef>
                <a:spcPts val="0"/>
              </a:spcBef>
              <a:spcAft>
                <a:spcPts val="0"/>
              </a:spcAft>
              <a:buSzPts val="3600"/>
              <a:buNone/>
              <a:defRPr sz="3600"/>
            </a:lvl2pPr>
            <a:lvl3pPr lvl="2" rtl="0" algn="l">
              <a:lnSpc>
                <a:spcPct val="100000"/>
              </a:lnSpc>
              <a:spcBef>
                <a:spcPts val="0"/>
              </a:spcBef>
              <a:spcAft>
                <a:spcPts val="0"/>
              </a:spcAft>
              <a:buSzPts val="3600"/>
              <a:buNone/>
              <a:defRPr sz="3600"/>
            </a:lvl3pPr>
            <a:lvl4pPr lvl="3" rtl="0" algn="l">
              <a:lnSpc>
                <a:spcPct val="100000"/>
              </a:lnSpc>
              <a:spcBef>
                <a:spcPts val="0"/>
              </a:spcBef>
              <a:spcAft>
                <a:spcPts val="0"/>
              </a:spcAft>
              <a:buSzPts val="3600"/>
              <a:buNone/>
              <a:defRPr sz="3600"/>
            </a:lvl4pPr>
            <a:lvl5pPr lvl="4" rtl="0" algn="l">
              <a:lnSpc>
                <a:spcPct val="100000"/>
              </a:lnSpc>
              <a:spcBef>
                <a:spcPts val="0"/>
              </a:spcBef>
              <a:spcAft>
                <a:spcPts val="0"/>
              </a:spcAft>
              <a:buSzPts val="3600"/>
              <a:buNone/>
              <a:defRPr sz="3600"/>
            </a:lvl5pPr>
            <a:lvl6pPr lvl="5" rtl="0" algn="l">
              <a:lnSpc>
                <a:spcPct val="100000"/>
              </a:lnSpc>
              <a:spcBef>
                <a:spcPts val="0"/>
              </a:spcBef>
              <a:spcAft>
                <a:spcPts val="0"/>
              </a:spcAft>
              <a:buSzPts val="3600"/>
              <a:buNone/>
              <a:defRPr sz="3600"/>
            </a:lvl6pPr>
            <a:lvl7pPr lvl="6" rtl="0" algn="l">
              <a:lnSpc>
                <a:spcPct val="100000"/>
              </a:lnSpc>
              <a:spcBef>
                <a:spcPts val="0"/>
              </a:spcBef>
              <a:spcAft>
                <a:spcPts val="0"/>
              </a:spcAft>
              <a:buSzPts val="3600"/>
              <a:buNone/>
              <a:defRPr sz="3600"/>
            </a:lvl7pPr>
            <a:lvl8pPr lvl="7" rtl="0" algn="l">
              <a:lnSpc>
                <a:spcPct val="100000"/>
              </a:lnSpc>
              <a:spcBef>
                <a:spcPts val="0"/>
              </a:spcBef>
              <a:spcAft>
                <a:spcPts val="0"/>
              </a:spcAft>
              <a:buSzPts val="3600"/>
              <a:buNone/>
              <a:defRPr sz="3600"/>
            </a:lvl8pPr>
            <a:lvl9pPr lvl="8" rtl="0" algn="l">
              <a:lnSpc>
                <a:spcPct val="100000"/>
              </a:lnSpc>
              <a:spcBef>
                <a:spcPts val="0"/>
              </a:spcBef>
              <a:spcAft>
                <a:spcPts val="0"/>
              </a:spcAft>
              <a:buSzPts val="3600"/>
              <a:buNone/>
              <a:defRPr sz="3600"/>
            </a:lvl9pPr>
          </a:lstStyle>
          <a:p/>
        </p:txBody>
      </p:sp>
      <p:sp>
        <p:nvSpPr>
          <p:cNvPr id="4088" name="Google Shape;4088;p5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1600"/>
              <a:buNone/>
              <a:defRPr>
                <a:solidFill>
                  <a:schemeClr val="dk2"/>
                </a:solidFill>
              </a:defRPr>
            </a:lvl1pPr>
            <a:lvl2pPr lvl="1" rtl="0" algn="l">
              <a:lnSpc>
                <a:spcPct val="100000"/>
              </a:lnSpc>
              <a:spcBef>
                <a:spcPts val="0"/>
              </a:spcBef>
              <a:spcAft>
                <a:spcPts val="0"/>
              </a:spcAft>
              <a:buClr>
                <a:schemeClr val="dk2"/>
              </a:buClr>
              <a:buSzPts val="1800"/>
              <a:buNone/>
              <a:defRPr sz="1800">
                <a:solidFill>
                  <a:schemeClr val="dk2"/>
                </a:solidFill>
              </a:defRPr>
            </a:lvl2pPr>
            <a:lvl3pPr lvl="2" rtl="0" algn="l">
              <a:lnSpc>
                <a:spcPct val="100000"/>
              </a:lnSpc>
              <a:spcBef>
                <a:spcPts val="0"/>
              </a:spcBef>
              <a:spcAft>
                <a:spcPts val="0"/>
              </a:spcAft>
              <a:buClr>
                <a:schemeClr val="dk2"/>
              </a:buClr>
              <a:buSzPts val="1800"/>
              <a:buNone/>
              <a:defRPr sz="1800">
                <a:solidFill>
                  <a:schemeClr val="dk2"/>
                </a:solidFill>
              </a:defRPr>
            </a:lvl3pPr>
            <a:lvl4pPr lvl="3" rtl="0" algn="l">
              <a:lnSpc>
                <a:spcPct val="100000"/>
              </a:lnSpc>
              <a:spcBef>
                <a:spcPts val="0"/>
              </a:spcBef>
              <a:spcAft>
                <a:spcPts val="0"/>
              </a:spcAft>
              <a:buClr>
                <a:schemeClr val="dk2"/>
              </a:buClr>
              <a:buSzPts val="1800"/>
              <a:buNone/>
              <a:defRPr sz="1800">
                <a:solidFill>
                  <a:schemeClr val="dk2"/>
                </a:solidFill>
              </a:defRPr>
            </a:lvl4pPr>
            <a:lvl5pPr lvl="4" rtl="0" algn="l">
              <a:lnSpc>
                <a:spcPct val="100000"/>
              </a:lnSpc>
              <a:spcBef>
                <a:spcPts val="0"/>
              </a:spcBef>
              <a:spcAft>
                <a:spcPts val="0"/>
              </a:spcAft>
              <a:buClr>
                <a:schemeClr val="dk2"/>
              </a:buClr>
              <a:buSzPts val="1800"/>
              <a:buNone/>
              <a:defRPr sz="1800">
                <a:solidFill>
                  <a:schemeClr val="dk2"/>
                </a:solidFill>
              </a:defRPr>
            </a:lvl5pPr>
            <a:lvl6pPr lvl="5" rtl="0" algn="l">
              <a:lnSpc>
                <a:spcPct val="100000"/>
              </a:lnSpc>
              <a:spcBef>
                <a:spcPts val="0"/>
              </a:spcBef>
              <a:spcAft>
                <a:spcPts val="0"/>
              </a:spcAft>
              <a:buClr>
                <a:schemeClr val="dk2"/>
              </a:buClr>
              <a:buSzPts val="1800"/>
              <a:buNone/>
              <a:defRPr sz="1800">
                <a:solidFill>
                  <a:schemeClr val="dk2"/>
                </a:solidFill>
              </a:defRPr>
            </a:lvl6pPr>
            <a:lvl7pPr lvl="6" rtl="0" algn="l">
              <a:lnSpc>
                <a:spcPct val="100000"/>
              </a:lnSpc>
              <a:spcBef>
                <a:spcPts val="0"/>
              </a:spcBef>
              <a:spcAft>
                <a:spcPts val="0"/>
              </a:spcAft>
              <a:buClr>
                <a:schemeClr val="dk2"/>
              </a:buClr>
              <a:buSzPts val="1800"/>
              <a:buNone/>
              <a:defRPr sz="1800">
                <a:solidFill>
                  <a:schemeClr val="dk2"/>
                </a:solidFill>
              </a:defRPr>
            </a:lvl7pPr>
            <a:lvl8pPr lvl="7" rtl="0" algn="l">
              <a:lnSpc>
                <a:spcPct val="100000"/>
              </a:lnSpc>
              <a:spcBef>
                <a:spcPts val="0"/>
              </a:spcBef>
              <a:spcAft>
                <a:spcPts val="0"/>
              </a:spcAft>
              <a:buClr>
                <a:schemeClr val="dk2"/>
              </a:buClr>
              <a:buSzPts val="1800"/>
              <a:buNone/>
              <a:defRPr sz="1800">
                <a:solidFill>
                  <a:schemeClr val="dk2"/>
                </a:solidFill>
              </a:defRPr>
            </a:lvl8pPr>
            <a:lvl9pPr lvl="8" rtl="0" algn="l">
              <a:lnSpc>
                <a:spcPct val="100000"/>
              </a:lnSpc>
              <a:spcBef>
                <a:spcPts val="0"/>
              </a:spcBef>
              <a:spcAft>
                <a:spcPts val="0"/>
              </a:spcAft>
              <a:buClr>
                <a:schemeClr val="dk2"/>
              </a:buClr>
              <a:buSzPts val="1800"/>
              <a:buNone/>
              <a:defRPr sz="1800">
                <a:solidFill>
                  <a:schemeClr val="dk2"/>
                </a:solidFill>
              </a:defRPr>
            </a:lvl9pPr>
          </a:lstStyle>
          <a:p/>
        </p:txBody>
      </p:sp>
      <p:sp>
        <p:nvSpPr>
          <p:cNvPr id="4089" name="Google Shape;4089;p5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rtl="0" algn="l">
              <a:lnSpc>
                <a:spcPct val="115000"/>
              </a:lnSpc>
              <a:spcBef>
                <a:spcPts val="0"/>
              </a:spcBef>
              <a:spcAft>
                <a:spcPts val="0"/>
              </a:spcAft>
              <a:buSzPts val="1600"/>
              <a:buChar char="●"/>
              <a:defRPr>
                <a:solidFill>
                  <a:schemeClr val="lt1"/>
                </a:solidFill>
              </a:defRPr>
            </a:lvl1pPr>
            <a:lvl2pPr indent="-317500" lvl="1" marL="914400" rtl="0" algn="l">
              <a:lnSpc>
                <a:spcPct val="115000"/>
              </a:lnSpc>
              <a:spcBef>
                <a:spcPts val="0"/>
              </a:spcBef>
              <a:spcAft>
                <a:spcPts val="0"/>
              </a:spcAft>
              <a:buClr>
                <a:schemeClr val="lt1"/>
              </a:buClr>
              <a:buSzPts val="1400"/>
              <a:buChar char="○"/>
              <a:defRPr>
                <a:solidFill>
                  <a:schemeClr val="lt1"/>
                </a:solidFill>
              </a:defRPr>
            </a:lvl2pPr>
            <a:lvl3pPr indent="-304800" lvl="2" marL="1371600" rtl="0" algn="l">
              <a:lnSpc>
                <a:spcPct val="115000"/>
              </a:lnSpc>
              <a:spcBef>
                <a:spcPts val="0"/>
              </a:spcBef>
              <a:spcAft>
                <a:spcPts val="0"/>
              </a:spcAft>
              <a:buClr>
                <a:schemeClr val="lt2"/>
              </a:buClr>
              <a:buSzPts val="1200"/>
              <a:buChar char="■"/>
              <a:defRPr>
                <a:solidFill>
                  <a:schemeClr val="lt1"/>
                </a:solidFill>
              </a:defRPr>
            </a:lvl3pPr>
            <a:lvl4pPr indent="-304800" lvl="3" marL="1828800" rtl="0" algn="l">
              <a:lnSpc>
                <a:spcPct val="115000"/>
              </a:lnSpc>
              <a:spcBef>
                <a:spcPts val="0"/>
              </a:spcBef>
              <a:spcAft>
                <a:spcPts val="0"/>
              </a:spcAft>
              <a:buClr>
                <a:schemeClr val="lt2"/>
              </a:buClr>
              <a:buSzPts val="1200"/>
              <a:buChar char="●"/>
              <a:defRPr>
                <a:solidFill>
                  <a:schemeClr val="lt1"/>
                </a:solidFill>
              </a:defRPr>
            </a:lvl4pPr>
            <a:lvl5pPr indent="-292100" lvl="4" marL="2286000" rtl="0" algn="l">
              <a:lnSpc>
                <a:spcPct val="115000"/>
              </a:lnSpc>
              <a:spcBef>
                <a:spcPts val="0"/>
              </a:spcBef>
              <a:spcAft>
                <a:spcPts val="0"/>
              </a:spcAft>
              <a:buClr>
                <a:schemeClr val="lt2"/>
              </a:buClr>
              <a:buSzPts val="1000"/>
              <a:buChar char="○"/>
              <a:defRPr>
                <a:solidFill>
                  <a:schemeClr val="lt1"/>
                </a:solidFill>
              </a:defRPr>
            </a:lvl5pPr>
            <a:lvl6pPr indent="-292100" lvl="5" marL="2743200" rtl="0" algn="l">
              <a:lnSpc>
                <a:spcPct val="115000"/>
              </a:lnSpc>
              <a:spcBef>
                <a:spcPts val="0"/>
              </a:spcBef>
              <a:spcAft>
                <a:spcPts val="0"/>
              </a:spcAft>
              <a:buClr>
                <a:schemeClr val="lt2"/>
              </a:buClr>
              <a:buSzPts val="1000"/>
              <a:buChar char="■"/>
              <a:defRPr>
                <a:solidFill>
                  <a:schemeClr val="lt1"/>
                </a:solidFill>
              </a:defRPr>
            </a:lvl6pPr>
            <a:lvl7pPr indent="-292100" lvl="6" marL="3200400" rtl="0" algn="l">
              <a:lnSpc>
                <a:spcPct val="115000"/>
              </a:lnSpc>
              <a:spcBef>
                <a:spcPts val="0"/>
              </a:spcBef>
              <a:spcAft>
                <a:spcPts val="0"/>
              </a:spcAft>
              <a:buClr>
                <a:schemeClr val="lt2"/>
              </a:buClr>
              <a:buSzPts val="1000"/>
              <a:buChar char="●"/>
              <a:defRPr>
                <a:solidFill>
                  <a:schemeClr val="lt1"/>
                </a:solidFill>
              </a:defRPr>
            </a:lvl7pPr>
            <a:lvl8pPr indent="-285750" lvl="7" marL="3657600" rtl="0" algn="l">
              <a:lnSpc>
                <a:spcPct val="115000"/>
              </a:lnSpc>
              <a:spcBef>
                <a:spcPts val="0"/>
              </a:spcBef>
              <a:spcAft>
                <a:spcPts val="0"/>
              </a:spcAft>
              <a:buClr>
                <a:schemeClr val="lt2"/>
              </a:buClr>
              <a:buSzPts val="900"/>
              <a:buChar char="○"/>
              <a:defRPr>
                <a:solidFill>
                  <a:schemeClr val="lt1"/>
                </a:solidFill>
              </a:defRPr>
            </a:lvl8pPr>
            <a:lvl9pPr indent="-285750" lvl="8" marL="4114800" rtl="0" algn="l">
              <a:lnSpc>
                <a:spcPct val="115000"/>
              </a:lnSpc>
              <a:spcBef>
                <a:spcPts val="0"/>
              </a:spcBef>
              <a:spcAft>
                <a:spcPts val="0"/>
              </a:spcAft>
              <a:buClr>
                <a:schemeClr val="lt2"/>
              </a:buClr>
              <a:buSzPts val="900"/>
              <a:buChar char="■"/>
              <a:defRPr>
                <a:solidFill>
                  <a:schemeClr val="lt1"/>
                </a:solidFill>
              </a:defRPr>
            </a:lvl9pPr>
          </a:lstStyle>
          <a:p/>
        </p:txBody>
      </p:sp>
      <p:sp>
        <p:nvSpPr>
          <p:cNvPr id="4090" name="Google Shape;4090;p5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1" name="Google Shape;4091;p5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2" name="Google Shape;4092;p5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4093" name="Shape 4093"/>
        <p:cNvGrpSpPr/>
        <p:nvPr/>
      </p:nvGrpSpPr>
      <p:grpSpPr>
        <a:xfrm>
          <a:off x="0" y="0"/>
          <a:ext cx="0" cy="0"/>
          <a:chOff x="0" y="0"/>
          <a:chExt cx="0" cy="0"/>
        </a:xfrm>
      </p:grpSpPr>
      <p:sp>
        <p:nvSpPr>
          <p:cNvPr id="4094" name="Google Shape;4094;p5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095" name="Google Shape;4095;p53"/>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4096" name="Google Shape;4096;p5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097" name="Google Shape;4097;p5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4098" name="Shape 4098"/>
        <p:cNvGrpSpPr/>
        <p:nvPr/>
      </p:nvGrpSpPr>
      <p:grpSpPr>
        <a:xfrm>
          <a:off x="0" y="0"/>
          <a:ext cx="0" cy="0"/>
          <a:chOff x="0" y="0"/>
          <a:chExt cx="0" cy="0"/>
        </a:xfrm>
      </p:grpSpPr>
      <p:grpSp>
        <p:nvGrpSpPr>
          <p:cNvPr id="4099" name="Google Shape;4099;p54"/>
          <p:cNvGrpSpPr/>
          <p:nvPr/>
        </p:nvGrpSpPr>
        <p:grpSpPr>
          <a:xfrm>
            <a:off x="3698727" y="6"/>
            <a:ext cx="3697033" cy="5143642"/>
            <a:chOff x="1926275" y="238125"/>
            <a:chExt cx="3765950" cy="5239525"/>
          </a:xfrm>
        </p:grpSpPr>
        <p:sp>
          <p:nvSpPr>
            <p:cNvPr id="4100" name="Google Shape;4100;p5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p5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p5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p5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p5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p5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p5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p5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p5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p5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p5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p5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p5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p5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p5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p5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p5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p5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p5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p5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p5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p5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p5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p5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p5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p5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p5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p5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p5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p5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p5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p5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p5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p5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p5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p5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p5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p5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p5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p5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p5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p5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p5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p5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p5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p5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p5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p5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p5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p5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p5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p5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p5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p5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p5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p5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p5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p5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p5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p5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60" name="Google Shape;4160;p5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p5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162" name="Google Shape;4162;p54"/>
          <p:cNvGrpSpPr/>
          <p:nvPr/>
        </p:nvGrpSpPr>
        <p:grpSpPr>
          <a:xfrm>
            <a:off x="1285921" y="2144122"/>
            <a:ext cx="2868897" cy="817157"/>
            <a:chOff x="238125" y="1822850"/>
            <a:chExt cx="7080200" cy="2016675"/>
          </a:xfrm>
        </p:grpSpPr>
        <p:sp>
          <p:nvSpPr>
            <p:cNvPr id="4163" name="Google Shape;4163;p5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p5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p5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p5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p5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p5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p5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70" name="Google Shape;4170;p5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4510"/>
              </a:srgbClr>
            </a:outerShdw>
          </a:effectLst>
        </p:spPr>
      </p:sp>
      <p:sp>
        <p:nvSpPr>
          <p:cNvPr id="4171" name="Google Shape;4171;p5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4172" name="Shape 4172"/>
        <p:cNvGrpSpPr/>
        <p:nvPr/>
      </p:nvGrpSpPr>
      <p:grpSpPr>
        <a:xfrm>
          <a:off x="0" y="0"/>
          <a:ext cx="0" cy="0"/>
          <a:chOff x="0" y="0"/>
          <a:chExt cx="0" cy="0"/>
        </a:xfrm>
      </p:grpSpPr>
      <p:sp>
        <p:nvSpPr>
          <p:cNvPr id="4173" name="Google Shape;4173;p5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p55"/>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5" name="Google Shape;4175;p55"/>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pic>
        <p:nvPicPr>
          <p:cNvPr id="4176" name="Google Shape;4176;p55"/>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4177" name="Shape 4177"/>
        <p:cNvGrpSpPr/>
        <p:nvPr/>
      </p:nvGrpSpPr>
      <p:grpSpPr>
        <a:xfrm>
          <a:off x="0" y="0"/>
          <a:ext cx="0" cy="0"/>
          <a:chOff x="0" y="0"/>
          <a:chExt cx="0" cy="0"/>
        </a:xfrm>
      </p:grpSpPr>
      <p:sp>
        <p:nvSpPr>
          <p:cNvPr id="4178" name="Google Shape;4178;p56"/>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4179" name="Google Shape;4179;p56"/>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2"/>
              </a:buClr>
              <a:buSzPts val="2000"/>
              <a:buNone/>
              <a:defRPr sz="2000">
                <a:solidFill>
                  <a:schemeClr val="dk2"/>
                </a:solidFill>
              </a:defRPr>
            </a:lvl1pPr>
            <a:lvl2pPr lvl="1" rtl="0" algn="l">
              <a:lnSpc>
                <a:spcPct val="100000"/>
              </a:lnSpc>
              <a:spcBef>
                <a:spcPts val="0"/>
              </a:spcBef>
              <a:spcAft>
                <a:spcPts val="0"/>
              </a:spcAft>
              <a:buClr>
                <a:schemeClr val="dk2"/>
              </a:buClr>
              <a:buSzPts val="2000"/>
              <a:buNone/>
              <a:defRPr sz="2000">
                <a:solidFill>
                  <a:schemeClr val="dk2"/>
                </a:solidFill>
              </a:defRPr>
            </a:lvl2pPr>
            <a:lvl3pPr lvl="2" rtl="0" algn="l">
              <a:lnSpc>
                <a:spcPct val="100000"/>
              </a:lnSpc>
              <a:spcBef>
                <a:spcPts val="0"/>
              </a:spcBef>
              <a:spcAft>
                <a:spcPts val="0"/>
              </a:spcAft>
              <a:buClr>
                <a:schemeClr val="dk2"/>
              </a:buClr>
              <a:buSzPts val="2000"/>
              <a:buNone/>
              <a:defRPr sz="2000">
                <a:solidFill>
                  <a:schemeClr val="dk2"/>
                </a:solidFill>
              </a:defRPr>
            </a:lvl3pPr>
            <a:lvl4pPr lvl="3" rtl="0" algn="l">
              <a:lnSpc>
                <a:spcPct val="100000"/>
              </a:lnSpc>
              <a:spcBef>
                <a:spcPts val="0"/>
              </a:spcBef>
              <a:spcAft>
                <a:spcPts val="0"/>
              </a:spcAft>
              <a:buClr>
                <a:schemeClr val="dk2"/>
              </a:buClr>
              <a:buSzPts val="2000"/>
              <a:buNone/>
              <a:defRPr sz="2000">
                <a:solidFill>
                  <a:schemeClr val="dk2"/>
                </a:solidFill>
              </a:defRPr>
            </a:lvl4pPr>
            <a:lvl5pPr lvl="4" rtl="0" algn="l">
              <a:lnSpc>
                <a:spcPct val="100000"/>
              </a:lnSpc>
              <a:spcBef>
                <a:spcPts val="0"/>
              </a:spcBef>
              <a:spcAft>
                <a:spcPts val="0"/>
              </a:spcAft>
              <a:buClr>
                <a:schemeClr val="dk2"/>
              </a:buClr>
              <a:buSzPts val="2000"/>
              <a:buNone/>
              <a:defRPr sz="2000">
                <a:solidFill>
                  <a:schemeClr val="dk2"/>
                </a:solidFill>
              </a:defRPr>
            </a:lvl5pPr>
            <a:lvl6pPr lvl="5" rtl="0" algn="l">
              <a:lnSpc>
                <a:spcPct val="100000"/>
              </a:lnSpc>
              <a:spcBef>
                <a:spcPts val="0"/>
              </a:spcBef>
              <a:spcAft>
                <a:spcPts val="0"/>
              </a:spcAft>
              <a:buClr>
                <a:schemeClr val="dk2"/>
              </a:buClr>
              <a:buSzPts val="2000"/>
              <a:buNone/>
              <a:defRPr sz="2000">
                <a:solidFill>
                  <a:schemeClr val="dk2"/>
                </a:solidFill>
              </a:defRPr>
            </a:lvl6pPr>
            <a:lvl7pPr lvl="6" rtl="0" algn="l">
              <a:lnSpc>
                <a:spcPct val="100000"/>
              </a:lnSpc>
              <a:spcBef>
                <a:spcPts val="0"/>
              </a:spcBef>
              <a:spcAft>
                <a:spcPts val="0"/>
              </a:spcAft>
              <a:buClr>
                <a:schemeClr val="dk2"/>
              </a:buClr>
              <a:buSzPts val="2000"/>
              <a:buNone/>
              <a:defRPr sz="2000">
                <a:solidFill>
                  <a:schemeClr val="dk2"/>
                </a:solidFill>
              </a:defRPr>
            </a:lvl7pPr>
            <a:lvl8pPr lvl="7" rtl="0" algn="l">
              <a:lnSpc>
                <a:spcPct val="100000"/>
              </a:lnSpc>
              <a:spcBef>
                <a:spcPts val="0"/>
              </a:spcBef>
              <a:spcAft>
                <a:spcPts val="0"/>
              </a:spcAft>
              <a:buClr>
                <a:schemeClr val="dk2"/>
              </a:buClr>
              <a:buSzPts val="2000"/>
              <a:buNone/>
              <a:defRPr sz="2000">
                <a:solidFill>
                  <a:schemeClr val="dk2"/>
                </a:solidFill>
              </a:defRPr>
            </a:lvl8pPr>
            <a:lvl9pPr lvl="8" rtl="0" algn="l">
              <a:lnSpc>
                <a:spcPct val="100000"/>
              </a:lnSpc>
              <a:spcBef>
                <a:spcPts val="0"/>
              </a:spcBef>
              <a:spcAft>
                <a:spcPts val="0"/>
              </a:spcAft>
              <a:buClr>
                <a:schemeClr val="dk2"/>
              </a:buClr>
              <a:buSzPts val="2000"/>
              <a:buNone/>
              <a:defRPr sz="2000">
                <a:solidFill>
                  <a:schemeClr val="dk2"/>
                </a:solidFill>
              </a:defRPr>
            </a:lvl9pPr>
          </a:lstStyle>
          <a:p/>
        </p:txBody>
      </p:sp>
      <p:grpSp>
        <p:nvGrpSpPr>
          <p:cNvPr id="4180" name="Google Shape;4180;p56"/>
          <p:cNvGrpSpPr/>
          <p:nvPr/>
        </p:nvGrpSpPr>
        <p:grpSpPr>
          <a:xfrm>
            <a:off x="455001" y="401909"/>
            <a:ext cx="908390" cy="258739"/>
            <a:chOff x="238125" y="1822850"/>
            <a:chExt cx="7080200" cy="2016675"/>
          </a:xfrm>
        </p:grpSpPr>
        <p:sp>
          <p:nvSpPr>
            <p:cNvPr id="4181" name="Google Shape;4181;p5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p5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p5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p5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p5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p5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p5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188" name="Google Shape;4188;p56"/>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4189" name="Shape 4189"/>
        <p:cNvGrpSpPr/>
        <p:nvPr/>
      </p:nvGrpSpPr>
      <p:grpSpPr>
        <a:xfrm>
          <a:off x="0" y="0"/>
          <a:ext cx="0" cy="0"/>
          <a:chOff x="0" y="0"/>
          <a:chExt cx="0" cy="0"/>
        </a:xfrm>
      </p:grpSpPr>
      <p:sp>
        <p:nvSpPr>
          <p:cNvPr id="4190" name="Google Shape;4190;p57"/>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1" name="Google Shape;4191;p57"/>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192" name="Google Shape;4192;p57"/>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rtl="0" algn="l">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4193" name="Google Shape;4193;p57"/>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2"/>
              </a:buClr>
              <a:buSzPts val="2000"/>
              <a:buNone/>
              <a:defRPr sz="2000">
                <a:solidFill>
                  <a:schemeClr val="lt2"/>
                </a:solidFill>
              </a:defRPr>
            </a:lvl1pPr>
            <a:lvl2pPr lvl="1" rtl="0" algn="l">
              <a:lnSpc>
                <a:spcPct val="100000"/>
              </a:lnSpc>
              <a:spcBef>
                <a:spcPts val="0"/>
              </a:spcBef>
              <a:spcAft>
                <a:spcPts val="0"/>
              </a:spcAft>
              <a:buClr>
                <a:schemeClr val="lt2"/>
              </a:buClr>
              <a:buSzPts val="2000"/>
              <a:buNone/>
              <a:defRPr sz="2000">
                <a:solidFill>
                  <a:schemeClr val="lt2"/>
                </a:solidFill>
              </a:defRPr>
            </a:lvl2pPr>
            <a:lvl3pPr lvl="2" rtl="0" algn="l">
              <a:lnSpc>
                <a:spcPct val="100000"/>
              </a:lnSpc>
              <a:spcBef>
                <a:spcPts val="0"/>
              </a:spcBef>
              <a:spcAft>
                <a:spcPts val="0"/>
              </a:spcAft>
              <a:buClr>
                <a:schemeClr val="lt2"/>
              </a:buClr>
              <a:buSzPts val="2000"/>
              <a:buNone/>
              <a:defRPr sz="2000">
                <a:solidFill>
                  <a:schemeClr val="lt2"/>
                </a:solidFill>
              </a:defRPr>
            </a:lvl3pPr>
            <a:lvl4pPr lvl="3" rtl="0" algn="l">
              <a:lnSpc>
                <a:spcPct val="100000"/>
              </a:lnSpc>
              <a:spcBef>
                <a:spcPts val="0"/>
              </a:spcBef>
              <a:spcAft>
                <a:spcPts val="0"/>
              </a:spcAft>
              <a:buClr>
                <a:schemeClr val="lt2"/>
              </a:buClr>
              <a:buSzPts val="2000"/>
              <a:buNone/>
              <a:defRPr sz="2000">
                <a:solidFill>
                  <a:schemeClr val="lt2"/>
                </a:solidFill>
              </a:defRPr>
            </a:lvl4pPr>
            <a:lvl5pPr lvl="4" rtl="0" algn="l">
              <a:lnSpc>
                <a:spcPct val="100000"/>
              </a:lnSpc>
              <a:spcBef>
                <a:spcPts val="0"/>
              </a:spcBef>
              <a:spcAft>
                <a:spcPts val="0"/>
              </a:spcAft>
              <a:buClr>
                <a:schemeClr val="lt2"/>
              </a:buClr>
              <a:buSzPts val="2000"/>
              <a:buNone/>
              <a:defRPr sz="2000">
                <a:solidFill>
                  <a:schemeClr val="lt2"/>
                </a:solidFill>
              </a:defRPr>
            </a:lvl5pPr>
            <a:lvl6pPr lvl="5" rtl="0" algn="l">
              <a:lnSpc>
                <a:spcPct val="100000"/>
              </a:lnSpc>
              <a:spcBef>
                <a:spcPts val="0"/>
              </a:spcBef>
              <a:spcAft>
                <a:spcPts val="0"/>
              </a:spcAft>
              <a:buClr>
                <a:schemeClr val="lt2"/>
              </a:buClr>
              <a:buSzPts val="2000"/>
              <a:buNone/>
              <a:defRPr sz="2000">
                <a:solidFill>
                  <a:schemeClr val="lt2"/>
                </a:solidFill>
              </a:defRPr>
            </a:lvl6pPr>
            <a:lvl7pPr lvl="6" rtl="0" algn="l">
              <a:lnSpc>
                <a:spcPct val="100000"/>
              </a:lnSpc>
              <a:spcBef>
                <a:spcPts val="0"/>
              </a:spcBef>
              <a:spcAft>
                <a:spcPts val="0"/>
              </a:spcAft>
              <a:buClr>
                <a:schemeClr val="lt2"/>
              </a:buClr>
              <a:buSzPts val="2000"/>
              <a:buNone/>
              <a:defRPr sz="2000">
                <a:solidFill>
                  <a:schemeClr val="lt2"/>
                </a:solidFill>
              </a:defRPr>
            </a:lvl7pPr>
            <a:lvl8pPr lvl="7" rtl="0" algn="l">
              <a:lnSpc>
                <a:spcPct val="100000"/>
              </a:lnSpc>
              <a:spcBef>
                <a:spcPts val="0"/>
              </a:spcBef>
              <a:spcAft>
                <a:spcPts val="0"/>
              </a:spcAft>
              <a:buClr>
                <a:schemeClr val="lt2"/>
              </a:buClr>
              <a:buSzPts val="2000"/>
              <a:buNone/>
              <a:defRPr sz="2000">
                <a:solidFill>
                  <a:schemeClr val="lt2"/>
                </a:solidFill>
              </a:defRPr>
            </a:lvl8pPr>
            <a:lvl9pPr lvl="8" rtl="0" algn="l">
              <a:lnSpc>
                <a:spcPct val="100000"/>
              </a:lnSpc>
              <a:spcBef>
                <a:spcPts val="0"/>
              </a:spcBef>
              <a:spcAft>
                <a:spcPts val="0"/>
              </a:spcAft>
              <a:buClr>
                <a:schemeClr val="lt2"/>
              </a:buClr>
              <a:buSzPts val="2000"/>
              <a:buNone/>
              <a:defRPr sz="2000">
                <a:solidFill>
                  <a:schemeClr val="lt2"/>
                </a:solidFill>
              </a:defRPr>
            </a:lvl9pPr>
          </a:lstStyle>
          <a:p/>
        </p:txBody>
      </p:sp>
      <p:sp>
        <p:nvSpPr>
          <p:cNvPr id="4194" name="Google Shape;4194;p57"/>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p57"/>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p57"/>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7" name="Google Shape;4197;p57"/>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4198" name="Google Shape;4198;p57"/>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4199" name="Google Shape;4199;p57"/>
          <p:cNvGrpSpPr/>
          <p:nvPr/>
        </p:nvGrpSpPr>
        <p:grpSpPr>
          <a:xfrm>
            <a:off x="5825945" y="3085919"/>
            <a:ext cx="1376700" cy="330600"/>
            <a:chOff x="5457350" y="2701375"/>
            <a:chExt cx="1376700" cy="330600"/>
          </a:xfrm>
        </p:grpSpPr>
        <p:sp>
          <p:nvSpPr>
            <p:cNvPr id="4200" name="Google Shape;4200;p57"/>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201" name="Google Shape;4201;p57"/>
            <p:cNvGrpSpPr/>
            <p:nvPr/>
          </p:nvGrpSpPr>
          <p:grpSpPr>
            <a:xfrm>
              <a:off x="5541202" y="2774463"/>
              <a:ext cx="183000" cy="183000"/>
              <a:chOff x="5541202" y="2774463"/>
              <a:chExt cx="183000" cy="183000"/>
            </a:xfrm>
          </p:grpSpPr>
          <p:sp>
            <p:nvSpPr>
              <p:cNvPr id="4202" name="Google Shape;4202;p57"/>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p57"/>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204" name="Google Shape;4204;p57"/>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05" name="Google Shape;4205;p57"/>
          <p:cNvGrpSpPr/>
          <p:nvPr/>
        </p:nvGrpSpPr>
        <p:grpSpPr>
          <a:xfrm>
            <a:off x="2446250" y="4626181"/>
            <a:ext cx="845188" cy="162953"/>
            <a:chOff x="3701600" y="2570125"/>
            <a:chExt cx="1503625" cy="289900"/>
          </a:xfrm>
        </p:grpSpPr>
        <p:sp>
          <p:nvSpPr>
            <p:cNvPr id="4206" name="Google Shape;420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18" name="Google Shape;4218;p57"/>
          <p:cNvGrpSpPr/>
          <p:nvPr/>
        </p:nvGrpSpPr>
        <p:grpSpPr>
          <a:xfrm>
            <a:off x="5267233" y="4595311"/>
            <a:ext cx="908377" cy="201300"/>
            <a:chOff x="5577025" y="2564875"/>
            <a:chExt cx="1764525" cy="390950"/>
          </a:xfrm>
        </p:grpSpPr>
        <p:sp>
          <p:nvSpPr>
            <p:cNvPr id="4219" name="Google Shape;4219;p57"/>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p57"/>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p57"/>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p57"/>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p57"/>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p57"/>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p57"/>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p57"/>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p57"/>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p57"/>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p57"/>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p57"/>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p57"/>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57"/>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57"/>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57"/>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35" name="Google Shape;4235;p57"/>
          <p:cNvGrpSpPr/>
          <p:nvPr/>
        </p:nvGrpSpPr>
        <p:grpSpPr>
          <a:xfrm>
            <a:off x="3882459" y="4590168"/>
            <a:ext cx="682107" cy="266863"/>
            <a:chOff x="238125" y="2500825"/>
            <a:chExt cx="1678825" cy="656650"/>
          </a:xfrm>
        </p:grpSpPr>
        <p:sp>
          <p:nvSpPr>
            <p:cNvPr id="4236" name="Google Shape;4236;p57"/>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57"/>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p57"/>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p57"/>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p57"/>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57"/>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57"/>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57"/>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57"/>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57"/>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57"/>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57"/>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57"/>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57"/>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p57"/>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p57"/>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p57"/>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p57"/>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57"/>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55" name="Google Shape;4255;p57"/>
          <p:cNvGrpSpPr/>
          <p:nvPr/>
        </p:nvGrpSpPr>
        <p:grpSpPr>
          <a:xfrm>
            <a:off x="6779578" y="4626181"/>
            <a:ext cx="845188" cy="162953"/>
            <a:chOff x="3701600" y="2570125"/>
            <a:chExt cx="1503625" cy="289900"/>
          </a:xfrm>
        </p:grpSpPr>
        <p:sp>
          <p:nvSpPr>
            <p:cNvPr id="4256" name="Google Shape;4256;p5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p5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p5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p5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p5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p5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p5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p5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p5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p5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p5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p5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68" name="Google Shape;4268;p57"/>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p57"/>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270" name="Google Shape;4270;p57"/>
          <p:cNvGrpSpPr/>
          <p:nvPr/>
        </p:nvGrpSpPr>
        <p:grpSpPr>
          <a:xfrm>
            <a:off x="6292189" y="1426141"/>
            <a:ext cx="1425849" cy="1425202"/>
            <a:chOff x="1189450" y="238125"/>
            <a:chExt cx="5177375" cy="5175025"/>
          </a:xfrm>
        </p:grpSpPr>
        <p:sp>
          <p:nvSpPr>
            <p:cNvPr id="4271" name="Google Shape;4271;p57"/>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p57"/>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p57"/>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p57"/>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p57"/>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p57"/>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p57"/>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p57"/>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p57"/>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p57"/>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p57"/>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p57"/>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p57"/>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p57"/>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p57"/>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p57"/>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p57"/>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p57"/>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p57"/>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p57"/>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p57"/>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p57"/>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p57"/>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p57"/>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p57"/>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p57"/>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p57"/>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p57"/>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p57"/>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p57"/>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p57"/>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p57"/>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p57"/>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p57"/>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p57"/>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p57"/>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p57"/>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p57"/>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p57"/>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p57"/>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p57"/>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p57"/>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p57"/>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p57"/>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p57"/>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p57"/>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p57"/>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p57"/>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p57"/>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p57"/>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p57"/>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p57"/>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p57"/>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p57"/>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p57"/>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p57"/>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p57"/>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p57"/>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p57"/>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p57"/>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p57"/>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p57"/>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p57"/>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p57"/>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p57"/>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p57"/>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p57"/>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p57"/>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p57"/>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p57"/>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p57"/>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p57"/>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p57"/>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p57"/>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p57"/>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p57"/>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p57"/>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p57"/>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p57"/>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p57"/>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p57"/>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p57"/>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p57"/>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p57"/>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p57"/>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p57"/>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p57"/>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p57"/>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57"/>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57"/>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57"/>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57"/>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57"/>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57"/>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57"/>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57"/>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p57"/>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p57"/>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p57"/>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0" name="Google Shape;4370;p57"/>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57"/>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57"/>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57"/>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57"/>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57"/>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57"/>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p57"/>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p57"/>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57"/>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57"/>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57"/>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57"/>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p57"/>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p57"/>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p57"/>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p57"/>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7" name="Google Shape;4387;p57"/>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8" name="Google Shape;4388;p57"/>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p57"/>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p57"/>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p57"/>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p57"/>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p57"/>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p57"/>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p57"/>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p57"/>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p57"/>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p57"/>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p57"/>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p57"/>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p57"/>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p57"/>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p57"/>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4" name="Google Shape;4404;p57"/>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5" name="Google Shape;4405;p57"/>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p57"/>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p57"/>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p57"/>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p57"/>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p57"/>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p57"/>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p57"/>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p57"/>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p57"/>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p57"/>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p57"/>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p57"/>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p57"/>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p57"/>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p57"/>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1" name="Google Shape;4421;p57"/>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2" name="Google Shape;4422;p57"/>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3" name="Google Shape;4423;p57"/>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p57"/>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p57"/>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p57"/>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p57"/>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p57"/>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p57"/>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p57"/>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p57"/>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p57"/>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p57"/>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p57"/>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p57"/>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p57"/>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p57"/>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p57"/>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9" name="Google Shape;4439;p57"/>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0" name="Google Shape;4440;p57"/>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p57"/>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p57"/>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p57"/>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p57"/>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p57"/>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p57"/>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p57"/>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p57"/>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p57"/>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p57"/>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p57"/>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p57"/>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p57"/>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p57"/>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p57"/>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6" name="Google Shape;4456;p57"/>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7" name="Google Shape;4457;p57"/>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p57"/>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p57"/>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p57"/>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p57"/>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p57"/>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p57"/>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p57"/>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p57"/>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p57"/>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p57"/>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p57"/>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p57"/>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p57"/>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p57"/>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p57"/>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3" name="Google Shape;4473;p57"/>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4" name="Google Shape;4474;p57"/>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p57"/>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p57"/>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p57"/>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p57"/>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p57"/>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p57"/>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p57"/>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p57"/>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p57"/>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p57"/>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p57"/>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p57"/>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p57"/>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p57"/>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p57"/>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0" name="Google Shape;4490;p57"/>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1" name="Google Shape;4491;p57"/>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p57"/>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p57"/>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p57"/>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p57"/>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p57"/>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p57"/>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p57"/>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p57"/>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p57"/>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p57"/>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p57"/>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p57"/>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p57"/>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p57"/>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p57"/>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7" name="Google Shape;4507;p57"/>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8" name="Google Shape;4508;p57"/>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p57"/>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p57"/>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p57"/>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p57"/>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p57"/>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p57"/>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p57"/>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p57"/>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p57"/>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p57"/>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p57"/>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p57"/>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p57"/>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p57"/>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p57"/>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4" name="Google Shape;4524;p57"/>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5" name="Google Shape;4525;p57"/>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p57"/>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p57"/>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p57"/>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p57"/>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p57"/>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p57"/>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p57"/>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p57"/>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p57"/>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p57"/>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p57"/>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p57"/>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p57"/>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p57"/>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p57"/>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1" name="Google Shape;4541;p57"/>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2" name="Google Shape;4542;p57"/>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p57"/>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p57"/>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p57"/>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p57"/>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p57"/>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p57"/>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p57"/>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p57"/>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p57"/>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p57"/>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p57"/>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p57"/>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p57"/>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p57"/>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p57"/>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8" name="Google Shape;4558;p57"/>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9" name="Google Shape;4559;p57"/>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p57"/>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p57"/>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p57"/>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p57"/>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p57"/>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p57"/>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p57"/>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p57"/>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p57"/>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p57"/>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p57"/>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p57"/>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p57"/>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p57"/>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p57"/>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5" name="Google Shape;4575;p57"/>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6" name="Google Shape;4576;p57"/>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p57"/>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p57"/>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p57"/>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p57"/>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p57"/>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p57"/>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p57"/>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p57"/>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p57"/>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p57"/>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p57"/>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p57"/>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p57"/>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p57"/>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p57"/>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2" name="Google Shape;4592;p57"/>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3" name="Google Shape;4593;p57"/>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p57"/>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p57"/>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p57"/>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p57"/>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p57"/>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p57"/>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p57"/>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p57"/>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p57"/>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p57"/>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p57"/>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p57"/>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p57"/>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p57"/>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p57"/>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9" name="Google Shape;4609;p57"/>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0" name="Google Shape;4610;p57"/>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1" name="Google Shape;4611;p57"/>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2" name="Google Shape;4612;p57"/>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3" name="Google Shape;4613;p57"/>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4" name="Google Shape;4614;p57"/>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p57"/>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p57"/>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p57"/>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p57"/>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p57"/>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p57"/>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1" name="Google Shape;4621;p57"/>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2" name="Google Shape;4622;p57"/>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3" name="Google Shape;4623;p57"/>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4" name="Google Shape;4624;p57"/>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5" name="Google Shape;4625;p57"/>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6" name="Google Shape;4626;p57"/>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p57"/>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p57"/>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p57"/>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p57"/>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p57"/>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p57"/>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3" name="Google Shape;4633;p57"/>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4" name="Google Shape;4634;p57"/>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5" name="Google Shape;4635;p57"/>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p57"/>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7" name="Google Shape;4637;p57"/>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8" name="Google Shape;4638;p57"/>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9" name="Google Shape;4639;p57"/>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0" name="Google Shape;4640;p57"/>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1" name="Google Shape;4641;p57"/>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2" name="Google Shape;4642;p57"/>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3" name="Google Shape;4643;p57"/>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4" name="Google Shape;4644;p57"/>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5" name="Google Shape;4645;p57"/>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6" name="Google Shape;4646;p57"/>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7" name="Google Shape;4647;p57"/>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8" name="Google Shape;4648;p57"/>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9" name="Google Shape;4649;p57"/>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p57"/>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p57"/>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p57"/>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p57"/>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p57"/>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p57"/>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p57"/>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p57"/>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p57"/>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p57"/>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p57"/>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p57"/>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p57"/>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p57"/>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p57"/>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p57"/>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p57"/>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p57"/>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p57"/>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p57"/>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p57"/>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p57"/>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p57"/>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p57"/>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p57"/>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p57"/>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p57"/>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p57"/>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p57"/>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p57"/>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p57"/>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p57"/>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p57"/>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p57"/>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p57"/>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p57"/>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p57"/>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p57"/>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p57"/>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p57"/>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p57"/>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p57"/>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p57"/>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p57"/>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p57"/>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p57"/>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p57"/>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p57"/>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p57"/>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p57"/>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p57"/>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p57"/>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p57"/>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p57"/>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p57"/>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p57"/>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p57"/>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p57"/>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p57"/>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9" name="Google Shape;4709;p57"/>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p57"/>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1" name="Google Shape;4711;p57"/>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2" name="Google Shape;4712;p57"/>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p57"/>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p57"/>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p57"/>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p57"/>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p57"/>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p57"/>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9" name="Google Shape;4719;p57"/>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0" name="Google Shape;4720;p57"/>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1" name="Google Shape;4721;p57"/>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2" name="Google Shape;4722;p57"/>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p57"/>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4" name="Google Shape;4724;p57"/>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5" name="Google Shape;4725;p57"/>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6" name="Google Shape;4726;p57"/>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7" name="Google Shape;4727;p57"/>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8" name="Google Shape;4728;p57"/>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9" name="Google Shape;4729;p57"/>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0" name="Google Shape;4730;p57"/>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p57"/>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p57"/>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p57"/>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p57"/>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p57"/>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p57"/>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7" name="Google Shape;4737;p57"/>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8" name="Google Shape;4738;p57"/>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9" name="Google Shape;4739;p57"/>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0" name="Google Shape;4740;p57"/>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1" name="Google Shape;4741;p57"/>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2" name="Google Shape;4742;p57"/>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3" name="Google Shape;4743;p57"/>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p57"/>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p57"/>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6" name="Google Shape;4746;p57"/>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7" name="Google Shape;4747;p57"/>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8" name="Google Shape;4748;p57"/>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9" name="Google Shape;4749;p57"/>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0" name="Google Shape;4750;p57"/>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1" name="Google Shape;4751;p57"/>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p57"/>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3" name="Google Shape;4753;p57"/>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4" name="Google Shape;4754;p57"/>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5" name="Google Shape;4755;p57"/>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p57"/>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p57"/>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p57"/>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p57"/>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p57"/>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p57"/>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p57"/>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p57"/>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p57"/>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p57"/>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p57"/>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7" name="Google Shape;4767;p57"/>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8" name="Google Shape;4768;p57"/>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p57"/>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p57"/>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p57"/>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p57"/>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p57"/>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p57"/>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p57"/>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p57"/>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p57"/>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p57"/>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p57"/>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p57"/>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p57"/>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p57"/>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p57"/>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4" name="Google Shape;4784;p57"/>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5" name="Google Shape;4785;p57"/>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p57"/>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p57"/>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p57"/>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p57"/>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p57"/>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p57"/>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p57"/>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p57"/>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p57"/>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p57"/>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p57"/>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p57"/>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p57"/>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p57"/>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p57"/>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p57"/>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p57"/>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p57"/>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4" name="Google Shape;4804;p57"/>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5" name="Google Shape;4805;p57"/>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p57"/>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p57"/>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p57"/>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p57"/>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p57"/>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p57"/>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p57"/>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p57"/>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p57"/>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p57"/>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p57"/>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7" name="Google Shape;4817;p57"/>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p57"/>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9" name="Google Shape;4819;p57"/>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0" name="Google Shape;4820;p57"/>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p57"/>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p57"/>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p57"/>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p57"/>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p57"/>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p57"/>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p57"/>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p57"/>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p57"/>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p57"/>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p57"/>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p57"/>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p57"/>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p57"/>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p57"/>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p57"/>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p57"/>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p57"/>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39" name="Google Shape;4839;p57"/>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40" name="Google Shape;4840;p57"/>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41" name="Shape 4841"/>
        <p:cNvGrpSpPr/>
        <p:nvPr/>
      </p:nvGrpSpPr>
      <p:grpSpPr>
        <a:xfrm>
          <a:off x="0" y="0"/>
          <a:ext cx="0" cy="0"/>
          <a:chOff x="0" y="0"/>
          <a:chExt cx="0" cy="0"/>
        </a:xfrm>
      </p:grpSpPr>
      <p:sp>
        <p:nvSpPr>
          <p:cNvPr id="4842" name="Google Shape;4842;p5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843" name="Google Shape;4843;p58"/>
          <p:cNvGrpSpPr/>
          <p:nvPr/>
        </p:nvGrpSpPr>
        <p:grpSpPr>
          <a:xfrm>
            <a:off x="8041173" y="4778596"/>
            <a:ext cx="598277" cy="170409"/>
            <a:chOff x="238125" y="1822850"/>
            <a:chExt cx="7080200" cy="2016675"/>
          </a:xfrm>
        </p:grpSpPr>
        <p:sp>
          <p:nvSpPr>
            <p:cNvPr id="4844" name="Google Shape;4844;p5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p5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p5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p5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p5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p5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p5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1" name="Google Shape;4851;p58"/>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852" name="Google Shape;4852;p58"/>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853" name="Google Shape;4853;p58"/>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p58"/>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4855" name="Google Shape;4855;p5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4856" name="Shape 4856"/>
        <p:cNvGrpSpPr/>
        <p:nvPr/>
      </p:nvGrpSpPr>
      <p:grpSpPr>
        <a:xfrm>
          <a:off x="0" y="0"/>
          <a:ext cx="0" cy="0"/>
          <a:chOff x="0" y="0"/>
          <a:chExt cx="0" cy="0"/>
        </a:xfrm>
      </p:grpSpPr>
      <p:grpSp>
        <p:nvGrpSpPr>
          <p:cNvPr id="4857" name="Google Shape;4857;p59"/>
          <p:cNvGrpSpPr/>
          <p:nvPr/>
        </p:nvGrpSpPr>
        <p:grpSpPr>
          <a:xfrm>
            <a:off x="2726703" y="6"/>
            <a:ext cx="3697033" cy="5143642"/>
            <a:chOff x="1926275" y="238125"/>
            <a:chExt cx="3765950" cy="5239525"/>
          </a:xfrm>
        </p:grpSpPr>
        <p:sp>
          <p:nvSpPr>
            <p:cNvPr id="4858" name="Google Shape;4858;p5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p5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p5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p5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p5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p5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p5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p5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p5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p5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p5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p5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p5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p5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p5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p5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p5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p5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p5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p5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p5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p5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p5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p5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p5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p5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p5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p5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p5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p5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p5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p5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p5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p5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p5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p5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p5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p5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p5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p5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p5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p5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p5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p5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p5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p5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p5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p5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p5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p5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p5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p5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p5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p5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p5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p5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p5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p5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p5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p5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18" name="Google Shape;4918;p59"/>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19" name="Google Shape;4919;p59"/>
          <p:cNvGrpSpPr/>
          <p:nvPr/>
        </p:nvGrpSpPr>
        <p:grpSpPr>
          <a:xfrm>
            <a:off x="2686262" y="2"/>
            <a:ext cx="2103910" cy="5143716"/>
            <a:chOff x="2726150" y="238125"/>
            <a:chExt cx="2142475" cy="5238000"/>
          </a:xfrm>
        </p:grpSpPr>
        <p:sp>
          <p:nvSpPr>
            <p:cNvPr id="4920" name="Google Shape;4920;p59"/>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p59"/>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p59"/>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3" name="Google Shape;4923;p59"/>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24" name="Google Shape;4924;p59"/>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25" name="Google Shape;4925;p5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26" name="Google Shape;4926;p59"/>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p59"/>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rtl="0"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rtl="0"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4928" name="Google Shape;4928;p5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929" name="Google Shape;4929;p5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4930" name="Shape 4930"/>
        <p:cNvGrpSpPr/>
        <p:nvPr/>
      </p:nvGrpSpPr>
      <p:grpSpPr>
        <a:xfrm>
          <a:off x="0" y="0"/>
          <a:ext cx="0" cy="0"/>
          <a:chOff x="0" y="0"/>
          <a:chExt cx="0" cy="0"/>
        </a:xfrm>
      </p:grpSpPr>
      <p:sp>
        <p:nvSpPr>
          <p:cNvPr id="4931" name="Google Shape;4931;p6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32" name="Google Shape;4932;p60"/>
          <p:cNvGrpSpPr/>
          <p:nvPr/>
        </p:nvGrpSpPr>
        <p:grpSpPr>
          <a:xfrm>
            <a:off x="2686262" y="2"/>
            <a:ext cx="2103910" cy="5143716"/>
            <a:chOff x="2726150" y="238125"/>
            <a:chExt cx="2142475" cy="5238000"/>
          </a:xfrm>
        </p:grpSpPr>
        <p:sp>
          <p:nvSpPr>
            <p:cNvPr id="4933" name="Google Shape;4933;p60"/>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p60"/>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p60"/>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76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6" name="Google Shape;4936;p6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sz="2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37" name="Google Shape;4937;p6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4938" name="Google Shape;4938;p6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39" name="Google Shape;4939;p6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p60"/>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lgn="l">
              <a:lnSpc>
                <a:spcPct val="115000"/>
              </a:lnSpc>
              <a:spcBef>
                <a:spcPts val="0"/>
              </a:spcBef>
              <a:spcAft>
                <a:spcPts val="0"/>
              </a:spcAft>
              <a:buSzPts val="1200"/>
              <a:buNone/>
              <a:defRPr sz="1200"/>
            </a:lvl2pPr>
            <a:lvl3pPr lvl="2" rtl="0" algn="l">
              <a:lnSpc>
                <a:spcPct val="115000"/>
              </a:lnSpc>
              <a:spcBef>
                <a:spcPts val="0"/>
              </a:spcBef>
              <a:spcAft>
                <a:spcPts val="0"/>
              </a:spcAft>
              <a:buSzPts val="1200"/>
              <a:buNone/>
              <a:defRPr sz="1200"/>
            </a:lvl3pPr>
            <a:lvl4pPr lvl="3" rtl="0" algn="l">
              <a:lnSpc>
                <a:spcPct val="115000"/>
              </a:lnSpc>
              <a:spcBef>
                <a:spcPts val="0"/>
              </a:spcBef>
              <a:spcAft>
                <a:spcPts val="0"/>
              </a:spcAft>
              <a:buSzPts val="1200"/>
              <a:buNone/>
              <a:defRPr sz="1200"/>
            </a:lvl4pPr>
            <a:lvl5pPr lvl="4" rtl="0" algn="l">
              <a:lnSpc>
                <a:spcPct val="115000"/>
              </a:lnSpc>
              <a:spcBef>
                <a:spcPts val="0"/>
              </a:spcBef>
              <a:spcAft>
                <a:spcPts val="0"/>
              </a:spcAft>
              <a:buSzPts val="1200"/>
              <a:buNone/>
              <a:defRPr sz="1200"/>
            </a:lvl5pPr>
            <a:lvl6pPr lvl="5" rtl="0" algn="l">
              <a:lnSpc>
                <a:spcPct val="115000"/>
              </a:lnSpc>
              <a:spcBef>
                <a:spcPts val="0"/>
              </a:spcBef>
              <a:spcAft>
                <a:spcPts val="0"/>
              </a:spcAft>
              <a:buSzPts val="1200"/>
              <a:buNone/>
              <a:defRPr sz="1200"/>
            </a:lvl6pPr>
            <a:lvl7pPr lvl="6" rtl="0" algn="l">
              <a:lnSpc>
                <a:spcPct val="115000"/>
              </a:lnSpc>
              <a:spcBef>
                <a:spcPts val="0"/>
              </a:spcBef>
              <a:spcAft>
                <a:spcPts val="0"/>
              </a:spcAft>
              <a:buSzPts val="1200"/>
              <a:buNone/>
              <a:defRPr sz="1200"/>
            </a:lvl7pPr>
            <a:lvl8pPr lvl="7" rtl="0" algn="l">
              <a:lnSpc>
                <a:spcPct val="115000"/>
              </a:lnSpc>
              <a:spcBef>
                <a:spcPts val="0"/>
              </a:spcBef>
              <a:spcAft>
                <a:spcPts val="0"/>
              </a:spcAft>
              <a:buSzPts val="1200"/>
              <a:buNone/>
              <a:defRPr sz="1200"/>
            </a:lvl8pPr>
            <a:lvl9pPr lvl="8" rtl="0" algn="l">
              <a:lnSpc>
                <a:spcPct val="115000"/>
              </a:lnSpc>
              <a:spcBef>
                <a:spcPts val="0"/>
              </a:spcBef>
              <a:spcAft>
                <a:spcPts val="0"/>
              </a:spcAft>
              <a:buSzPts val="1200"/>
              <a:buNone/>
              <a:defRPr sz="1200"/>
            </a:lvl9pPr>
          </a:lstStyle>
          <a:p/>
        </p:txBody>
      </p:sp>
      <p:sp>
        <p:nvSpPr>
          <p:cNvPr id="4941" name="Google Shape;4941;p60"/>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2" name="Google Shape;4942;p6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43" name="Shape 4943"/>
        <p:cNvGrpSpPr/>
        <p:nvPr/>
      </p:nvGrpSpPr>
      <p:grpSpPr>
        <a:xfrm>
          <a:off x="0" y="0"/>
          <a:ext cx="0" cy="0"/>
          <a:chOff x="0" y="0"/>
          <a:chExt cx="0" cy="0"/>
        </a:xfrm>
      </p:grpSpPr>
      <p:sp>
        <p:nvSpPr>
          <p:cNvPr id="4944" name="Google Shape;4944;p6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45" name="Google Shape;4945;p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6" name="Google Shape;4946;p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947" name="Google Shape;4947;p6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948" name="Google Shape;4948;p61"/>
          <p:cNvGrpSpPr/>
          <p:nvPr/>
        </p:nvGrpSpPr>
        <p:grpSpPr>
          <a:xfrm>
            <a:off x="8041173" y="4778596"/>
            <a:ext cx="598277" cy="170409"/>
            <a:chOff x="238125" y="1822850"/>
            <a:chExt cx="7080200" cy="2016675"/>
          </a:xfrm>
        </p:grpSpPr>
        <p:sp>
          <p:nvSpPr>
            <p:cNvPr id="4949" name="Google Shape;4949;p6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p6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p6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p6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p6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p6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p6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56" name="Google Shape;4956;p6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4957" name="Shape 4957"/>
        <p:cNvGrpSpPr/>
        <p:nvPr/>
      </p:nvGrpSpPr>
      <p:grpSpPr>
        <a:xfrm>
          <a:off x="0" y="0"/>
          <a:ext cx="0" cy="0"/>
          <a:chOff x="0" y="0"/>
          <a:chExt cx="0" cy="0"/>
        </a:xfrm>
      </p:grpSpPr>
      <p:sp>
        <p:nvSpPr>
          <p:cNvPr id="4958" name="Google Shape;4958;p6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p6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960" name="Google Shape;4960;p6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1" name="Google Shape;4961;p6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62" name="Shape 4962"/>
        <p:cNvGrpSpPr/>
        <p:nvPr/>
      </p:nvGrpSpPr>
      <p:grpSpPr>
        <a:xfrm>
          <a:off x="0" y="0"/>
          <a:ext cx="0" cy="0"/>
          <a:chOff x="0" y="0"/>
          <a:chExt cx="0" cy="0"/>
        </a:xfrm>
      </p:grpSpPr>
      <p:sp>
        <p:nvSpPr>
          <p:cNvPr id="4963" name="Google Shape;4963;p63"/>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964" name="Google Shape;4964;p6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965" name="Google Shape;4965;p63"/>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grpSp>
        <p:nvGrpSpPr>
          <p:cNvPr id="4966" name="Google Shape;4966;p63"/>
          <p:cNvGrpSpPr/>
          <p:nvPr/>
        </p:nvGrpSpPr>
        <p:grpSpPr>
          <a:xfrm>
            <a:off x="8041173" y="4778596"/>
            <a:ext cx="598277" cy="170409"/>
            <a:chOff x="238125" y="1822850"/>
            <a:chExt cx="7080200" cy="2016675"/>
          </a:xfrm>
        </p:grpSpPr>
        <p:sp>
          <p:nvSpPr>
            <p:cNvPr id="4967" name="Google Shape;4967;p6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p6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p6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p6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p6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p6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p6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74" name="Google Shape;4974;p6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75" name="Shape 4975"/>
        <p:cNvGrpSpPr/>
        <p:nvPr/>
      </p:nvGrpSpPr>
      <p:grpSpPr>
        <a:xfrm>
          <a:off x="0" y="0"/>
          <a:ext cx="0" cy="0"/>
          <a:chOff x="0" y="0"/>
          <a:chExt cx="0" cy="0"/>
        </a:xfrm>
      </p:grpSpPr>
      <p:sp>
        <p:nvSpPr>
          <p:cNvPr id="4976" name="Google Shape;4976;p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4977" name="Google Shape;4977;p6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4978" name="Shape 4978"/>
        <p:cNvGrpSpPr/>
        <p:nvPr/>
      </p:nvGrpSpPr>
      <p:grpSpPr>
        <a:xfrm>
          <a:off x="0" y="0"/>
          <a:ext cx="0" cy="0"/>
          <a:chOff x="0" y="0"/>
          <a:chExt cx="0" cy="0"/>
        </a:xfrm>
      </p:grpSpPr>
      <p:grpSp>
        <p:nvGrpSpPr>
          <p:cNvPr id="4979" name="Google Shape;4979;p65"/>
          <p:cNvGrpSpPr/>
          <p:nvPr/>
        </p:nvGrpSpPr>
        <p:grpSpPr>
          <a:xfrm>
            <a:off x="3698727" y="6"/>
            <a:ext cx="3697033" cy="5143642"/>
            <a:chOff x="1926275" y="238125"/>
            <a:chExt cx="3765950" cy="5239525"/>
          </a:xfrm>
        </p:grpSpPr>
        <p:sp>
          <p:nvSpPr>
            <p:cNvPr id="4980" name="Google Shape;4980;p6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p6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p6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p6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p6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p6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p6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p6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p6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p6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p6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p6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p6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p6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p6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p6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p6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p6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p6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p6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p6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p6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p6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p6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p6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p6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p6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p6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p6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p6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p6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p6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p6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p6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p6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p6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p6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p6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p6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p6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p6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p6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p6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p6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p6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p6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p6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p6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p6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p6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p6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p6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p6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p6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p6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p6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p6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p6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p6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p6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40" name="Google Shape;5040;p65"/>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p6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042" name="Google Shape;5042;p6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4510"/>
              </a:srgbClr>
            </a:outerShdw>
          </a:effectLst>
        </p:spPr>
      </p:sp>
      <p:sp>
        <p:nvSpPr>
          <p:cNvPr id="5043" name="Google Shape;5043;p6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044" name="Google Shape;5044;p65"/>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5045" name="Shape 5045"/>
        <p:cNvGrpSpPr/>
        <p:nvPr/>
      </p:nvGrpSpPr>
      <p:grpSpPr>
        <a:xfrm>
          <a:off x="0" y="0"/>
          <a:ext cx="0" cy="0"/>
          <a:chOff x="0" y="0"/>
          <a:chExt cx="0" cy="0"/>
        </a:xfrm>
      </p:grpSpPr>
      <p:sp>
        <p:nvSpPr>
          <p:cNvPr id="5046" name="Google Shape;5046;p6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45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p6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048" name="Google Shape;5048;p66"/>
          <p:cNvGrpSpPr/>
          <p:nvPr/>
        </p:nvGrpSpPr>
        <p:grpSpPr>
          <a:xfrm>
            <a:off x="1285921" y="2144122"/>
            <a:ext cx="2868897" cy="817157"/>
            <a:chOff x="238125" y="1822850"/>
            <a:chExt cx="7080200" cy="2016675"/>
          </a:xfrm>
        </p:grpSpPr>
        <p:sp>
          <p:nvSpPr>
            <p:cNvPr id="5049" name="Google Shape;5049;p6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p6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p6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p6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p6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p6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p6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56" name="Google Shape;5056;p6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4510"/>
              </a:srgbClr>
            </a:outerShdw>
          </a:effectLst>
        </p:spPr>
      </p:sp>
      <p:sp>
        <p:nvSpPr>
          <p:cNvPr id="5057" name="Google Shape;5057;p6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058" name="Shape 5058"/>
        <p:cNvGrpSpPr/>
        <p:nvPr/>
      </p:nvGrpSpPr>
      <p:grpSpPr>
        <a:xfrm>
          <a:off x="0" y="0"/>
          <a:ext cx="0" cy="0"/>
          <a:chOff x="0" y="0"/>
          <a:chExt cx="0" cy="0"/>
        </a:xfrm>
      </p:grpSpPr>
      <p:sp>
        <p:nvSpPr>
          <p:cNvPr id="5059" name="Google Shape;5059;p6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5060" name="Shape 5060"/>
        <p:cNvGrpSpPr/>
        <p:nvPr/>
      </p:nvGrpSpPr>
      <p:grpSpPr>
        <a:xfrm>
          <a:off x="0" y="0"/>
          <a:ext cx="0" cy="0"/>
          <a:chOff x="0" y="0"/>
          <a:chExt cx="0" cy="0"/>
        </a:xfrm>
      </p:grpSpPr>
      <p:sp>
        <p:nvSpPr>
          <p:cNvPr id="5061" name="Google Shape;5061;p68"/>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062" name="Google Shape;5062;p68"/>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063" name="Google Shape;5063;p68"/>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068" name="Shape 5068"/>
        <p:cNvGrpSpPr/>
        <p:nvPr/>
      </p:nvGrpSpPr>
      <p:grpSpPr>
        <a:xfrm>
          <a:off x="0" y="0"/>
          <a:ext cx="0" cy="0"/>
          <a:chOff x="0" y="0"/>
          <a:chExt cx="0" cy="0"/>
        </a:xfrm>
      </p:grpSpPr>
      <p:sp>
        <p:nvSpPr>
          <p:cNvPr id="5069" name="Google Shape;5069;p70"/>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70" name="Google Shape;5070;p70"/>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71" name="Google Shape;5071;p70"/>
          <p:cNvGrpSpPr/>
          <p:nvPr/>
        </p:nvGrpSpPr>
        <p:grpSpPr>
          <a:xfrm>
            <a:off x="7833119" y="4564515"/>
            <a:ext cx="1026629" cy="292418"/>
            <a:chOff x="238125" y="1822850"/>
            <a:chExt cx="7080200" cy="2016675"/>
          </a:xfrm>
        </p:grpSpPr>
        <p:sp>
          <p:nvSpPr>
            <p:cNvPr id="5072" name="Google Shape;5072;p7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7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7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7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6" name="Google Shape;5076;p7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7" name="Google Shape;5077;p7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7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5079" name="Shape 5079"/>
        <p:cNvGrpSpPr/>
        <p:nvPr/>
      </p:nvGrpSpPr>
      <p:grpSpPr>
        <a:xfrm>
          <a:off x="0" y="0"/>
          <a:ext cx="0" cy="0"/>
          <a:chOff x="0" y="0"/>
          <a:chExt cx="0" cy="0"/>
        </a:xfrm>
      </p:grpSpPr>
      <p:sp>
        <p:nvSpPr>
          <p:cNvPr id="5080" name="Google Shape;5080;p71"/>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71"/>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2" name="Google Shape;5082;p71"/>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5083" name="Google Shape;5083;p71"/>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5084" name="Shape 5084"/>
        <p:cNvGrpSpPr/>
        <p:nvPr/>
      </p:nvGrpSpPr>
      <p:grpSpPr>
        <a:xfrm>
          <a:off x="0" y="0"/>
          <a:ext cx="0" cy="0"/>
          <a:chOff x="0" y="0"/>
          <a:chExt cx="0" cy="0"/>
        </a:xfrm>
      </p:grpSpPr>
      <p:sp>
        <p:nvSpPr>
          <p:cNvPr id="5085" name="Google Shape;5085;p72"/>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86" name="Google Shape;5086;p72"/>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87" name="Google Shape;5087;p72"/>
          <p:cNvGrpSpPr/>
          <p:nvPr/>
        </p:nvGrpSpPr>
        <p:grpSpPr>
          <a:xfrm>
            <a:off x="455001" y="401909"/>
            <a:ext cx="908390" cy="258739"/>
            <a:chOff x="238125" y="1822850"/>
            <a:chExt cx="7080200" cy="2016675"/>
          </a:xfrm>
        </p:grpSpPr>
        <p:sp>
          <p:nvSpPr>
            <p:cNvPr id="5088" name="Google Shape;5088;p7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7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7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7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7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7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7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95" name="Google Shape;5095;p72"/>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5096" name="Shape 5096"/>
        <p:cNvGrpSpPr/>
        <p:nvPr/>
      </p:nvGrpSpPr>
      <p:grpSpPr>
        <a:xfrm>
          <a:off x="0" y="0"/>
          <a:ext cx="0" cy="0"/>
          <a:chOff x="0" y="0"/>
          <a:chExt cx="0" cy="0"/>
        </a:xfrm>
      </p:grpSpPr>
      <p:sp>
        <p:nvSpPr>
          <p:cNvPr id="5097" name="Google Shape;5097;p73"/>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098" name="Google Shape;5098;p73"/>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099" name="Google Shape;5099;p73"/>
          <p:cNvGrpSpPr/>
          <p:nvPr/>
        </p:nvGrpSpPr>
        <p:grpSpPr>
          <a:xfrm>
            <a:off x="455001" y="401909"/>
            <a:ext cx="908390" cy="258739"/>
            <a:chOff x="238125" y="1822850"/>
            <a:chExt cx="7080200" cy="2016675"/>
          </a:xfrm>
        </p:grpSpPr>
        <p:sp>
          <p:nvSpPr>
            <p:cNvPr id="5100" name="Google Shape;5100;p7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7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7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7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7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7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7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07" name="Google Shape;5107;p73"/>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5108" name="Shape 5108"/>
        <p:cNvGrpSpPr/>
        <p:nvPr/>
      </p:nvGrpSpPr>
      <p:grpSpPr>
        <a:xfrm>
          <a:off x="0" y="0"/>
          <a:ext cx="0" cy="0"/>
          <a:chOff x="0" y="0"/>
          <a:chExt cx="0" cy="0"/>
        </a:xfrm>
      </p:grpSpPr>
      <p:sp>
        <p:nvSpPr>
          <p:cNvPr id="5109" name="Google Shape;5109;p74"/>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10" name="Google Shape;5110;p74"/>
          <p:cNvGrpSpPr/>
          <p:nvPr/>
        </p:nvGrpSpPr>
        <p:grpSpPr>
          <a:xfrm>
            <a:off x="2622652" y="3587454"/>
            <a:ext cx="2377550" cy="653782"/>
            <a:chOff x="2159414" y="3486447"/>
            <a:chExt cx="2606105" cy="720500"/>
          </a:xfrm>
        </p:grpSpPr>
        <p:grpSp>
          <p:nvGrpSpPr>
            <p:cNvPr id="5111" name="Google Shape;5111;p74"/>
            <p:cNvGrpSpPr/>
            <p:nvPr/>
          </p:nvGrpSpPr>
          <p:grpSpPr>
            <a:xfrm>
              <a:off x="2159414" y="3486447"/>
              <a:ext cx="2606105" cy="49200"/>
              <a:chOff x="2159414" y="3486447"/>
              <a:chExt cx="2606105" cy="49200"/>
            </a:xfrm>
          </p:grpSpPr>
          <p:sp>
            <p:nvSpPr>
              <p:cNvPr id="5112" name="Google Shape;5112;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6" name="Google Shape;5116;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7" name="Google Shape;5117;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5" name="Google Shape;5125;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6" name="Google Shape;5126;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8" name="Google Shape;5128;p74"/>
            <p:cNvGrpSpPr/>
            <p:nvPr/>
          </p:nvGrpSpPr>
          <p:grpSpPr>
            <a:xfrm>
              <a:off x="2159414" y="3652838"/>
              <a:ext cx="2606105" cy="49200"/>
              <a:chOff x="2159414" y="3486447"/>
              <a:chExt cx="2606105" cy="49200"/>
            </a:xfrm>
          </p:grpSpPr>
          <p:sp>
            <p:nvSpPr>
              <p:cNvPr id="5129" name="Google Shape;5129;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1" name="Google Shape;5131;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2" name="Google Shape;5132;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3" name="Google Shape;5143;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4" name="Google Shape;5144;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5" name="Google Shape;5145;p74"/>
            <p:cNvGrpSpPr/>
            <p:nvPr/>
          </p:nvGrpSpPr>
          <p:grpSpPr>
            <a:xfrm>
              <a:off x="2159414" y="3819188"/>
              <a:ext cx="2606105" cy="49200"/>
              <a:chOff x="2159414" y="3486447"/>
              <a:chExt cx="2606105" cy="49200"/>
            </a:xfrm>
          </p:grpSpPr>
          <p:sp>
            <p:nvSpPr>
              <p:cNvPr id="5146" name="Google Shape;5146;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4" name="Google Shape;5154;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5" name="Google Shape;5155;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6" name="Google Shape;5156;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2" name="Google Shape;5162;p74"/>
            <p:cNvGrpSpPr/>
            <p:nvPr/>
          </p:nvGrpSpPr>
          <p:grpSpPr>
            <a:xfrm>
              <a:off x="2159414" y="3983540"/>
              <a:ext cx="2606105" cy="49200"/>
              <a:chOff x="2159414" y="3486447"/>
              <a:chExt cx="2606105" cy="49200"/>
            </a:xfrm>
          </p:grpSpPr>
          <p:sp>
            <p:nvSpPr>
              <p:cNvPr id="5163" name="Google Shape;5163;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4" name="Google Shape;5174;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9" name="Google Shape;5179;p74"/>
            <p:cNvGrpSpPr/>
            <p:nvPr/>
          </p:nvGrpSpPr>
          <p:grpSpPr>
            <a:xfrm>
              <a:off x="2159414" y="4157747"/>
              <a:ext cx="2606105" cy="49200"/>
              <a:chOff x="2159414" y="3486447"/>
              <a:chExt cx="2606105" cy="49200"/>
            </a:xfrm>
          </p:grpSpPr>
          <p:sp>
            <p:nvSpPr>
              <p:cNvPr id="5180" name="Google Shape;5180;p7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7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7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7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7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7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7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7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7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7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7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7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7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7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7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7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96" name="Google Shape;5196;p74"/>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197" name="Google Shape;5197;p74"/>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198" name="Google Shape;5198;p74"/>
          <p:cNvGrpSpPr/>
          <p:nvPr/>
        </p:nvGrpSpPr>
        <p:grpSpPr>
          <a:xfrm>
            <a:off x="455001" y="401909"/>
            <a:ext cx="908390" cy="258739"/>
            <a:chOff x="238125" y="1822850"/>
            <a:chExt cx="7080200" cy="2016675"/>
          </a:xfrm>
        </p:grpSpPr>
        <p:sp>
          <p:nvSpPr>
            <p:cNvPr id="5199" name="Google Shape;5199;p7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7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1" name="Google Shape;5201;p7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2" name="Google Shape;5202;p7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7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7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7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06" name="Google Shape;5206;p74"/>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5207" name="Google Shape;5207;p74"/>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5208" name="Shape 5208"/>
        <p:cNvGrpSpPr/>
        <p:nvPr/>
      </p:nvGrpSpPr>
      <p:grpSpPr>
        <a:xfrm>
          <a:off x="0" y="0"/>
          <a:ext cx="0" cy="0"/>
          <a:chOff x="0" y="0"/>
          <a:chExt cx="0" cy="0"/>
        </a:xfrm>
      </p:grpSpPr>
      <p:sp>
        <p:nvSpPr>
          <p:cNvPr id="5209" name="Google Shape;5209;p75"/>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0" name="Google Shape;5210;p75"/>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5211" name="Google Shape;5211;p75"/>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212" name="Google Shape;5212;p75"/>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213" name="Google Shape;5213;p75"/>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75"/>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75"/>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16" name="Google Shape;5216;p75"/>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5217" name="Google Shape;5217;p75"/>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5218" name="Google Shape;5218;p75"/>
          <p:cNvGrpSpPr/>
          <p:nvPr/>
        </p:nvGrpSpPr>
        <p:grpSpPr>
          <a:xfrm>
            <a:off x="5825945" y="3085919"/>
            <a:ext cx="1376700" cy="330600"/>
            <a:chOff x="5457350" y="2701375"/>
            <a:chExt cx="1376700" cy="330600"/>
          </a:xfrm>
        </p:grpSpPr>
        <p:sp>
          <p:nvSpPr>
            <p:cNvPr id="5219" name="Google Shape;5219;p75"/>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5220" name="Google Shape;5220;p75"/>
            <p:cNvGrpSpPr/>
            <p:nvPr/>
          </p:nvGrpSpPr>
          <p:grpSpPr>
            <a:xfrm>
              <a:off x="5541202" y="2774463"/>
              <a:ext cx="183000" cy="183000"/>
              <a:chOff x="5541202" y="2774463"/>
              <a:chExt cx="183000" cy="183000"/>
            </a:xfrm>
          </p:grpSpPr>
          <p:sp>
            <p:nvSpPr>
              <p:cNvPr id="5221" name="Google Shape;5221;p75"/>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75"/>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23" name="Google Shape;5223;p75"/>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24" name="Google Shape;5224;p75"/>
          <p:cNvGrpSpPr/>
          <p:nvPr/>
        </p:nvGrpSpPr>
        <p:grpSpPr>
          <a:xfrm>
            <a:off x="2446251" y="4626183"/>
            <a:ext cx="845188" cy="162953"/>
            <a:chOff x="3701600" y="2570125"/>
            <a:chExt cx="1503625" cy="289900"/>
          </a:xfrm>
        </p:grpSpPr>
        <p:sp>
          <p:nvSpPr>
            <p:cNvPr id="5225" name="Google Shape;522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7" name="Google Shape;5237;p75"/>
          <p:cNvGrpSpPr/>
          <p:nvPr/>
        </p:nvGrpSpPr>
        <p:grpSpPr>
          <a:xfrm>
            <a:off x="5267232" y="4595310"/>
            <a:ext cx="908377" cy="201300"/>
            <a:chOff x="5577025" y="2564875"/>
            <a:chExt cx="1764525" cy="390950"/>
          </a:xfrm>
        </p:grpSpPr>
        <p:sp>
          <p:nvSpPr>
            <p:cNvPr id="5238" name="Google Shape;5238;p75"/>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75"/>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75"/>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75"/>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75"/>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75"/>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75"/>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75"/>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75"/>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75"/>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75"/>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75"/>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75"/>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75"/>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2" name="Google Shape;5252;p75"/>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3" name="Google Shape;5253;p75"/>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4" name="Google Shape;5254;p75"/>
          <p:cNvGrpSpPr/>
          <p:nvPr/>
        </p:nvGrpSpPr>
        <p:grpSpPr>
          <a:xfrm>
            <a:off x="3882459" y="4590170"/>
            <a:ext cx="682107" cy="266863"/>
            <a:chOff x="238125" y="2500825"/>
            <a:chExt cx="1678825" cy="656650"/>
          </a:xfrm>
        </p:grpSpPr>
        <p:sp>
          <p:nvSpPr>
            <p:cNvPr id="5255" name="Google Shape;5255;p75"/>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75"/>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75"/>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75"/>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75"/>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75"/>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75"/>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75"/>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75"/>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75"/>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75"/>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75"/>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75"/>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75"/>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75"/>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75"/>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75"/>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75"/>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75"/>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74" name="Google Shape;5274;p75"/>
          <p:cNvGrpSpPr/>
          <p:nvPr/>
        </p:nvGrpSpPr>
        <p:grpSpPr>
          <a:xfrm>
            <a:off x="6779579" y="4626183"/>
            <a:ext cx="845188" cy="162953"/>
            <a:chOff x="3701600" y="2570125"/>
            <a:chExt cx="1503625" cy="289900"/>
          </a:xfrm>
        </p:grpSpPr>
        <p:sp>
          <p:nvSpPr>
            <p:cNvPr id="5275" name="Google Shape;5275;p75"/>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75"/>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75"/>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75"/>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75"/>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75"/>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75"/>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75"/>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75"/>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75"/>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75"/>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75"/>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87" name="Google Shape;5287;p75"/>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75"/>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5289" name="Google Shape;5289;p75"/>
          <p:cNvGrpSpPr/>
          <p:nvPr/>
        </p:nvGrpSpPr>
        <p:grpSpPr>
          <a:xfrm>
            <a:off x="6292189" y="1426141"/>
            <a:ext cx="1425849" cy="1425202"/>
            <a:chOff x="1189450" y="238125"/>
            <a:chExt cx="5177375" cy="5175025"/>
          </a:xfrm>
        </p:grpSpPr>
        <p:sp>
          <p:nvSpPr>
            <p:cNvPr id="5290" name="Google Shape;5290;p7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7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7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7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7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7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7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7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7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7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7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7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7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7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7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7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7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7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7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7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7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7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7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7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7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7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7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7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7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7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7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7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7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7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7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7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7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7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7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7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7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7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7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7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7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7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7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7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7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7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7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1" name="Google Shape;5341;p7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2" name="Google Shape;5342;p7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7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7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7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7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7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7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7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7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7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7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7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7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7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7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7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7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7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7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7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7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7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7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7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7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7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7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7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7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7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7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7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7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7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6" name="Google Shape;5376;p7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7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7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7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7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7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7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7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7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7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7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7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7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7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7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7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7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7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7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7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7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7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7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7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7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7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7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7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7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7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7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7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7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7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7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7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7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7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7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7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7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7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7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7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7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7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7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7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7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7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6" name="Google Shape;5426;p7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7" name="Google Shape;5427;p7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7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7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7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7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7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7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7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7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7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7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7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7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7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7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7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7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7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7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7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7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7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7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7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7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7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7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7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7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7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7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7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7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7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7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7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7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7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7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7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7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7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7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7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7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7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7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7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7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7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7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7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7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0" name="Google Shape;5480;p7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7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7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7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7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7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7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7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7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7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7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7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7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3" name="Google Shape;5493;p7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7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7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7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7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7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7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7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7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2" name="Google Shape;5502;p7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3" name="Google Shape;5503;p7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7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7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7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7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8" name="Google Shape;5508;p7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9" name="Google Shape;5509;p7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7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7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7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7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7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7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7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7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7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7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0" name="Google Shape;5520;p7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1" name="Google Shape;5521;p7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2" name="Google Shape;5522;p7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3" name="Google Shape;5523;p7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4" name="Google Shape;5524;p7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5" name="Google Shape;5525;p7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6" name="Google Shape;5526;p7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7" name="Google Shape;5527;p7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8" name="Google Shape;5528;p7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9" name="Google Shape;5529;p7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0" name="Google Shape;5530;p7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1" name="Google Shape;5531;p7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2" name="Google Shape;5532;p7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3" name="Google Shape;5533;p7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4" name="Google Shape;5534;p7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5" name="Google Shape;5535;p7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6" name="Google Shape;5536;p7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7" name="Google Shape;5537;p7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8" name="Google Shape;5538;p7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9" name="Google Shape;5539;p7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0" name="Google Shape;5540;p7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1" name="Google Shape;5541;p7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2" name="Google Shape;5542;p7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3" name="Google Shape;5543;p7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4" name="Google Shape;5544;p7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5" name="Google Shape;5545;p7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6" name="Google Shape;5546;p7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7" name="Google Shape;5547;p7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7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7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7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7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7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7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7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7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6" name="Google Shape;5556;p7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7" name="Google Shape;5557;p7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7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7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7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7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7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7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7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7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6" name="Google Shape;5566;p7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7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7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7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7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7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7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7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4" name="Google Shape;5574;p7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5" name="Google Shape;5575;p7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6" name="Google Shape;5576;p7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7" name="Google Shape;5577;p7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8" name="Google Shape;5578;p7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9" name="Google Shape;5579;p7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0" name="Google Shape;5580;p7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1" name="Google Shape;5581;p7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7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7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4" name="Google Shape;5584;p7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5" name="Google Shape;5585;p7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6" name="Google Shape;5586;p7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7" name="Google Shape;5587;p7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7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7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7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1" name="Google Shape;5591;p7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2" name="Google Shape;5592;p7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7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7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5" name="Google Shape;5595;p7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6" name="Google Shape;5596;p7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7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8" name="Google Shape;5598;p7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9" name="Google Shape;5599;p7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0" name="Google Shape;5600;p7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1" name="Google Shape;5601;p7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2" name="Google Shape;5602;p7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3" name="Google Shape;5603;p7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4" name="Google Shape;5604;p7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5" name="Google Shape;5605;p7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6" name="Google Shape;5606;p7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7" name="Google Shape;5607;p7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7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7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0" name="Google Shape;5610;p7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1" name="Google Shape;5611;p7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2" name="Google Shape;5612;p7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3" name="Google Shape;5613;p7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7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7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7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7" name="Google Shape;5617;p7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8" name="Google Shape;5618;p7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7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7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1" name="Google Shape;5621;p7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2" name="Google Shape;5622;p7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7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4" name="Google Shape;5624;p7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5" name="Google Shape;5625;p7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6" name="Google Shape;5626;p7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7" name="Google Shape;5627;p7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8" name="Google Shape;5628;p7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9" name="Google Shape;5629;p7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0" name="Google Shape;5630;p7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1" name="Google Shape;5631;p7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2" name="Google Shape;5632;p7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3" name="Google Shape;5633;p7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4" name="Google Shape;5634;p7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5" name="Google Shape;5635;p7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7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7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7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7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7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7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7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7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7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7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6" name="Google Shape;5646;p7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7" name="Google Shape;5647;p7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7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7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7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1" name="Google Shape;5651;p7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2" name="Google Shape;5652;p7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7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7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7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7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7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7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7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7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7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2" name="Google Shape;5662;p7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3" name="Google Shape;5663;p7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4" name="Google Shape;5664;p7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5" name="Google Shape;5665;p7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6" name="Google Shape;5666;p7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7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7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9" name="Google Shape;5669;p7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0" name="Google Shape;5670;p7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1" name="Google Shape;5671;p7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2" name="Google Shape;5672;p7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7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7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7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6" name="Google Shape;5676;p7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7" name="Google Shape;5677;p7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7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7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0" name="Google Shape;5680;p7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1" name="Google Shape;5681;p7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7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3" name="Google Shape;5683;p7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4" name="Google Shape;5684;p7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5" name="Google Shape;5685;p7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6" name="Google Shape;5686;p7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7" name="Google Shape;5687;p7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8" name="Google Shape;5688;p7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7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7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7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7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7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7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7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7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7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7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7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0" name="Google Shape;5700;p7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1" name="Google Shape;5701;p7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7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7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7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7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7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7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7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7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7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7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2" name="Google Shape;5712;p7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3" name="Google Shape;5713;p7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7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7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7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7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7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7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7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7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2" name="Google Shape;5722;p7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3" name="Google Shape;5723;p7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7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7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7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7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7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7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7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7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7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7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4" name="Google Shape;5734;p7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5" name="Google Shape;5735;p7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6" name="Google Shape;5736;p7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7" name="Google Shape;5737;p7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8" name="Google Shape;5738;p7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9" name="Google Shape;5739;p7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0" name="Google Shape;5740;p7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1" name="Google Shape;5741;p7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2" name="Google Shape;5742;p7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7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7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7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6" name="Google Shape;5746;p7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7" name="Google Shape;5747;p7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7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7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0" name="Google Shape;5750;p7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1" name="Google Shape;5751;p7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2" name="Google Shape;5752;p7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7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7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7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6" name="Google Shape;5756;p7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7" name="Google Shape;5757;p7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7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9" name="Google Shape;5759;p7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0" name="Google Shape;5760;p7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1" name="Google Shape;5761;p7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2" name="Google Shape;5762;p7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7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7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7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7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7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7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7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7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7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7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3" name="Google Shape;5773;p7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4" name="Google Shape;5774;p7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7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7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7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7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7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7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7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2" name="Google Shape;5782;p7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3" name="Google Shape;5783;p7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7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7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7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7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8" name="Google Shape;5788;p7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9" name="Google Shape;5789;p7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7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7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7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7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7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7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7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7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7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7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0" name="Google Shape;5800;p7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1" name="Google Shape;5801;p7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2" name="Google Shape;5802;p7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3" name="Google Shape;5803;p7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4" name="Google Shape;5804;p7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5" name="Google Shape;5805;p7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6" name="Google Shape;5806;p7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7" name="Google Shape;5807;p7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8" name="Google Shape;5808;p7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9" name="Google Shape;5809;p7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7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7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7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7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4" name="Google Shape;5814;p7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5" name="Google Shape;5815;p7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7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7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7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9" name="Google Shape;5819;p7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0" name="Google Shape;5820;p7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7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7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7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7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5" name="Google Shape;5825;p7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6" name="Google Shape;5826;p7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7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7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7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0" name="Google Shape;5830;p7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1" name="Google Shape;5831;p7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7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7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7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5" name="Google Shape;5835;p7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6" name="Google Shape;5836;p7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7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7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9" name="Google Shape;5839;p7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0" name="Google Shape;5840;p7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7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7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7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4" name="Google Shape;5844;p7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5" name="Google Shape;5845;p7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6" name="Google Shape;5846;p7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7" name="Google Shape;5847;p7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8" name="Google Shape;5848;p7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9" name="Google Shape;5849;p7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0" name="Google Shape;5850;p7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1" name="Google Shape;5851;p7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7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7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4" name="Google Shape;5854;p7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5" name="Google Shape;5855;p7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7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7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58" name="Google Shape;5858;p75"/>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59" name="Google Shape;5859;p75"/>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5860" name="Shape 5860"/>
        <p:cNvGrpSpPr/>
        <p:nvPr/>
      </p:nvGrpSpPr>
      <p:grpSpPr>
        <a:xfrm>
          <a:off x="0" y="0"/>
          <a:ext cx="0" cy="0"/>
          <a:chOff x="0" y="0"/>
          <a:chExt cx="0" cy="0"/>
        </a:xfrm>
      </p:grpSpPr>
      <p:sp>
        <p:nvSpPr>
          <p:cNvPr id="5861" name="Google Shape;5861;p76"/>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2" name="Google Shape;5862;p76"/>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5863" name="Google Shape;5863;p76"/>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5864" name="Google Shape;5864;p76"/>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5865" name="Google Shape;5865;p76"/>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6" name="Google Shape;5866;p76"/>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7" name="Google Shape;5867;p76"/>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5868" name="Google Shape;5868;p76"/>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5869" name="Google Shape;5869;p76"/>
          <p:cNvGrpSpPr/>
          <p:nvPr/>
        </p:nvGrpSpPr>
        <p:grpSpPr>
          <a:xfrm>
            <a:off x="5714586" y="1714973"/>
            <a:ext cx="1714747" cy="1713968"/>
            <a:chOff x="1189450" y="238125"/>
            <a:chExt cx="5177375" cy="5175025"/>
          </a:xfrm>
        </p:grpSpPr>
        <p:sp>
          <p:nvSpPr>
            <p:cNvPr id="5870" name="Google Shape;5870;p76"/>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1" name="Google Shape;5871;p76"/>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2" name="Google Shape;5872;p76"/>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3" name="Google Shape;5873;p76"/>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4" name="Google Shape;5874;p76"/>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5" name="Google Shape;5875;p76"/>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6" name="Google Shape;5876;p76"/>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76"/>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76"/>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76"/>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76"/>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76"/>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76"/>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3" name="Google Shape;5883;p76"/>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4" name="Google Shape;5884;p76"/>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76"/>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76"/>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76"/>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76"/>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76"/>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76"/>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1" name="Google Shape;5891;p76"/>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2" name="Google Shape;5892;p76"/>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76"/>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4" name="Google Shape;5894;p76"/>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5" name="Google Shape;5895;p76"/>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76"/>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76"/>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76"/>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76"/>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76"/>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1" name="Google Shape;5901;p76"/>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2" name="Google Shape;5902;p76"/>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3" name="Google Shape;5903;p76"/>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4" name="Google Shape;5904;p76"/>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5" name="Google Shape;5905;p76"/>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6" name="Google Shape;5906;p76"/>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7" name="Google Shape;5907;p76"/>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8" name="Google Shape;5908;p76"/>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76"/>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76"/>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76"/>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2" name="Google Shape;5912;p76"/>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3" name="Google Shape;5913;p76"/>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76"/>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76"/>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6" name="Google Shape;5916;p76"/>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7" name="Google Shape;5917;p76"/>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76"/>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9" name="Google Shape;5919;p76"/>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0" name="Google Shape;5920;p76"/>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1" name="Google Shape;5921;p76"/>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2" name="Google Shape;5922;p76"/>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3" name="Google Shape;5923;p76"/>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76"/>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76"/>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76"/>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76"/>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76"/>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76"/>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0" name="Google Shape;5930;p76"/>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1" name="Google Shape;5931;p76"/>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76"/>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76"/>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76"/>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5" name="Google Shape;5935;p76"/>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6" name="Google Shape;5936;p76"/>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7" name="Google Shape;5937;p76"/>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8" name="Google Shape;5938;p76"/>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9" name="Google Shape;5939;p76"/>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0" name="Google Shape;5940;p76"/>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1" name="Google Shape;5941;p76"/>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2" name="Google Shape;5942;p76"/>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3" name="Google Shape;5943;p76"/>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4" name="Google Shape;5944;p76"/>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5" name="Google Shape;5945;p76"/>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76"/>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76"/>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76"/>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76"/>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76"/>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76"/>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2" name="Google Shape;5952;p76"/>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3" name="Google Shape;5953;p76"/>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76"/>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76"/>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76"/>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76"/>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76"/>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76"/>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0" name="Google Shape;5960;p76"/>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1" name="Google Shape;5961;p76"/>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76"/>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76"/>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76"/>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76"/>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76"/>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7" name="Google Shape;5967;p76"/>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8" name="Google Shape;5968;p76"/>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76"/>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76"/>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76"/>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76"/>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76"/>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4" name="Google Shape;5974;p76"/>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5" name="Google Shape;5975;p76"/>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6" name="Google Shape;5976;p76"/>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76"/>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76"/>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76"/>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76"/>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76"/>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76"/>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76"/>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76"/>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76"/>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76"/>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7" name="Google Shape;5987;p76"/>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8" name="Google Shape;5988;p76"/>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76"/>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76"/>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76"/>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76"/>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76"/>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76"/>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76"/>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6" name="Google Shape;5996;p76"/>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7" name="Google Shape;5997;p76"/>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76"/>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76"/>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76"/>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76"/>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2" name="Google Shape;6002;p76"/>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3" name="Google Shape;6003;p76"/>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76"/>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76"/>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76"/>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76"/>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76"/>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76"/>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76"/>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76"/>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76"/>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76"/>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4" name="Google Shape;6014;p76"/>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5" name="Google Shape;6015;p76"/>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6" name="Google Shape;6016;p76"/>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7" name="Google Shape;6017;p76"/>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8" name="Google Shape;6018;p76"/>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9" name="Google Shape;6019;p76"/>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0" name="Google Shape;6020;p76"/>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1" name="Google Shape;6021;p76"/>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2" name="Google Shape;6022;p76"/>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3" name="Google Shape;6023;p76"/>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4" name="Google Shape;6024;p76"/>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76"/>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76"/>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76"/>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76"/>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76"/>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76"/>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76"/>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76"/>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76"/>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76"/>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5" name="Google Shape;6035;p76"/>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6" name="Google Shape;6036;p76"/>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76"/>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76"/>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76"/>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76"/>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76"/>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76"/>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76"/>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4" name="Google Shape;6044;p76"/>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5" name="Google Shape;6045;p76"/>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6" name="Google Shape;6046;p76"/>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76"/>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76"/>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76"/>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76"/>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76"/>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76"/>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76"/>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76"/>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76"/>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76"/>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7" name="Google Shape;6057;p76"/>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8" name="Google Shape;6058;p76"/>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9" name="Google Shape;6059;p76"/>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76"/>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76"/>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76"/>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76"/>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76"/>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76"/>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76"/>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76"/>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76"/>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76"/>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76"/>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1" name="Google Shape;6071;p76"/>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2" name="Google Shape;6072;p76"/>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76"/>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76"/>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76"/>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76"/>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76"/>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76"/>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76"/>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76"/>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76"/>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76"/>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3" name="Google Shape;6083;p76"/>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4" name="Google Shape;6084;p76"/>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76"/>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76"/>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76"/>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76"/>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76"/>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76"/>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76"/>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76"/>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3" name="Google Shape;6093;p76"/>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4" name="Google Shape;6094;p76"/>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76"/>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76"/>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76"/>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76"/>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76"/>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76"/>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76"/>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76"/>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76"/>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76"/>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5" name="Google Shape;6105;p76"/>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6" name="Google Shape;6106;p76"/>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7" name="Google Shape;6107;p76"/>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8" name="Google Shape;6108;p76"/>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9" name="Google Shape;6109;p76"/>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0" name="Google Shape;6110;p76"/>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1" name="Google Shape;6111;p76"/>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2" name="Google Shape;6112;p76"/>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3" name="Google Shape;6113;p76"/>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4" name="Google Shape;6114;p76"/>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76"/>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76"/>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76"/>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76"/>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76"/>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76"/>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76"/>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76"/>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76"/>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76"/>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5" name="Google Shape;6125;p76"/>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6" name="Google Shape;6126;p76"/>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76"/>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76"/>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76"/>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76"/>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76"/>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76"/>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76"/>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4" name="Google Shape;6134;p76"/>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5" name="Google Shape;6135;p76"/>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76"/>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76"/>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76"/>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76"/>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0" name="Google Shape;6140;p76"/>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1" name="Google Shape;6141;p76"/>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76"/>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76"/>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76"/>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76"/>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76"/>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76"/>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76"/>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76"/>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76"/>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76"/>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2" name="Google Shape;6152;p76"/>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3" name="Google Shape;6153;p76"/>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4" name="Google Shape;6154;p76"/>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76"/>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76"/>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76"/>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76"/>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76"/>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76"/>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76"/>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76"/>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76"/>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76"/>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76"/>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6" name="Google Shape;6166;p76"/>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7" name="Google Shape;6167;p76"/>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76"/>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76"/>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76"/>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76"/>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76"/>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76"/>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76"/>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76"/>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76"/>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76"/>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8" name="Google Shape;6178;p76"/>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9" name="Google Shape;6179;p76"/>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76"/>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76"/>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76"/>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76"/>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76"/>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76"/>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76"/>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76"/>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8" name="Google Shape;6188;p76"/>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9" name="Google Shape;6189;p76"/>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76"/>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76"/>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76"/>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76"/>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76"/>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76"/>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76"/>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76"/>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76"/>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76"/>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0" name="Google Shape;6200;p76"/>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1" name="Google Shape;6201;p76"/>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2" name="Google Shape;6202;p76"/>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3" name="Google Shape;6203;p76"/>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4" name="Google Shape;6204;p76"/>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5" name="Google Shape;6205;p76"/>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6" name="Google Shape;6206;p76"/>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76"/>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76"/>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76"/>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76"/>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76"/>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76"/>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76"/>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76"/>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76"/>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76"/>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7" name="Google Shape;6217;p76"/>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8" name="Google Shape;6218;p76"/>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76"/>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76"/>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76"/>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76"/>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76"/>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76"/>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76"/>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6" name="Google Shape;6226;p76"/>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7" name="Google Shape;6227;p76"/>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76"/>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76"/>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76"/>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76"/>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2" name="Google Shape;6232;p76"/>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3" name="Google Shape;6233;p76"/>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76"/>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76"/>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76"/>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76"/>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76"/>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76"/>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76"/>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76"/>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76"/>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76"/>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4" name="Google Shape;6244;p76"/>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5" name="Google Shape;6245;p76"/>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6" name="Google Shape;6246;p76"/>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7" name="Google Shape;6247;p76"/>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76"/>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76"/>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76"/>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76"/>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76"/>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76"/>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4" name="Google Shape;6254;p76"/>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5" name="Google Shape;6255;p76"/>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76"/>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76"/>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76"/>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76"/>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76"/>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76"/>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2" name="Google Shape;6262;p76"/>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3" name="Google Shape;6263;p76"/>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76"/>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76"/>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76"/>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76"/>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76"/>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9" name="Google Shape;6269;p76"/>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0" name="Google Shape;6270;p76"/>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76"/>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76"/>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76"/>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76"/>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76"/>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6" name="Google Shape;6276;p76"/>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7" name="Google Shape;6277;p76"/>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8" name="Google Shape;6278;p76"/>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9" name="Google Shape;6279;p76"/>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0" name="Google Shape;6280;p76"/>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1" name="Google Shape;6281;p76"/>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2" name="Google Shape;6282;p76"/>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3" name="Google Shape;6283;p76"/>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4" name="Google Shape;6284;p76"/>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5" name="Google Shape;6285;p76"/>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6" name="Google Shape;6286;p76"/>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7" name="Google Shape;6287;p76"/>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76"/>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76"/>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76"/>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76"/>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76"/>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76"/>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76"/>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76"/>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76"/>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76"/>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8" name="Google Shape;6298;p76"/>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9" name="Google Shape;6299;p76"/>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76"/>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76"/>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76"/>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76"/>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76"/>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76"/>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76"/>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7" name="Google Shape;6307;p76"/>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8" name="Google Shape;6308;p76"/>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76"/>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76"/>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76"/>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76"/>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3" name="Google Shape;6313;p76"/>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4" name="Google Shape;6314;p76"/>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76"/>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76"/>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76"/>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76"/>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76"/>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76"/>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76"/>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76"/>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76"/>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76"/>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5" name="Google Shape;6325;p76"/>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6" name="Google Shape;6326;p76"/>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7" name="Google Shape;6327;p76"/>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76"/>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76"/>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76"/>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76"/>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2" name="Google Shape;6332;p76"/>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3" name="Google Shape;6333;p76"/>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76"/>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76"/>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6" name="Google Shape;6336;p76"/>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7" name="Google Shape;6337;p76"/>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76"/>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76"/>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0" name="Google Shape;6340;p76"/>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1" name="Google Shape;6341;p76"/>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2" name="Google Shape;6342;p76"/>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3" name="Google Shape;6343;p76"/>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4" name="Google Shape;6344;p76"/>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5" name="Google Shape;6345;p76"/>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6" name="Google Shape;6346;p76"/>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7" name="Google Shape;6347;p76"/>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8" name="Google Shape;6348;p76"/>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76"/>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76"/>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76"/>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76"/>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76"/>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76"/>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76"/>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76"/>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76"/>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76"/>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76"/>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0" name="Google Shape;6360;p76"/>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1" name="Google Shape;6361;p76"/>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76"/>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76"/>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76"/>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76"/>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76"/>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76"/>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76"/>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76"/>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76"/>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76"/>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2" name="Google Shape;6372;p76"/>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3" name="Google Shape;6373;p76"/>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76"/>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76"/>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76"/>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76"/>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76"/>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76"/>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76"/>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76"/>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2" name="Google Shape;6382;p76"/>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3" name="Google Shape;6383;p76"/>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76"/>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76"/>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76"/>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76"/>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76"/>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76"/>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76"/>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76"/>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76"/>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76"/>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4" name="Google Shape;6394;p76"/>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5" name="Google Shape;6395;p76"/>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6" name="Google Shape;6396;p76"/>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7" name="Google Shape;6397;p76"/>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8" name="Google Shape;6398;p76"/>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9" name="Google Shape;6399;p76"/>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0" name="Google Shape;6400;p76"/>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1" name="Google Shape;6401;p76"/>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76"/>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76"/>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76"/>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76"/>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76"/>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76"/>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76"/>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76"/>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76"/>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76"/>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76"/>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3" name="Google Shape;6413;p76"/>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4" name="Google Shape;6414;p76"/>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76"/>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76"/>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76"/>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76"/>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76"/>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76"/>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76"/>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76"/>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76"/>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76"/>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5" name="Google Shape;6425;p76"/>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6" name="Google Shape;6426;p76"/>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76"/>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76"/>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76"/>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76"/>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76"/>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76"/>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76"/>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76"/>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5" name="Google Shape;6435;p76"/>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6" name="Google Shape;6436;p76"/>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76"/>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38" name="Google Shape;6438;p76"/>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39" name="Shape 6439"/>
        <p:cNvGrpSpPr/>
        <p:nvPr/>
      </p:nvGrpSpPr>
      <p:grpSpPr>
        <a:xfrm>
          <a:off x="0" y="0"/>
          <a:ext cx="0" cy="0"/>
          <a:chOff x="0" y="0"/>
          <a:chExt cx="0" cy="0"/>
        </a:xfrm>
      </p:grpSpPr>
      <p:sp>
        <p:nvSpPr>
          <p:cNvPr id="6440" name="Google Shape;6440;p77"/>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1" name="Google Shape;6441;p7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2" name="Google Shape;6442;p7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6443" name="Shape 6443"/>
        <p:cNvGrpSpPr/>
        <p:nvPr/>
      </p:nvGrpSpPr>
      <p:grpSpPr>
        <a:xfrm>
          <a:off x="0" y="0"/>
          <a:ext cx="0" cy="0"/>
          <a:chOff x="0" y="0"/>
          <a:chExt cx="0" cy="0"/>
        </a:xfrm>
      </p:grpSpPr>
      <p:grpSp>
        <p:nvGrpSpPr>
          <p:cNvPr id="6444" name="Google Shape;6444;p78"/>
          <p:cNvGrpSpPr/>
          <p:nvPr/>
        </p:nvGrpSpPr>
        <p:grpSpPr>
          <a:xfrm>
            <a:off x="2693441" y="10"/>
            <a:ext cx="3757132" cy="5143716"/>
            <a:chOff x="1895100" y="238125"/>
            <a:chExt cx="3826000" cy="5238000"/>
          </a:xfrm>
        </p:grpSpPr>
        <p:sp>
          <p:nvSpPr>
            <p:cNvPr id="6445" name="Google Shape;6445;p78"/>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78"/>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7" name="Google Shape;6447;p78"/>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48" name="Google Shape;6448;p7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6449" name="Google Shape;6449;p7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50" name="Shape 6450"/>
        <p:cNvGrpSpPr/>
        <p:nvPr/>
      </p:nvGrpSpPr>
      <p:grpSpPr>
        <a:xfrm>
          <a:off x="0" y="0"/>
          <a:ext cx="0" cy="0"/>
          <a:chOff x="0" y="0"/>
          <a:chExt cx="0" cy="0"/>
        </a:xfrm>
      </p:grpSpPr>
      <p:sp>
        <p:nvSpPr>
          <p:cNvPr id="6451" name="Google Shape;6451;p7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452" name="Google Shape;6452;p79"/>
          <p:cNvGrpSpPr/>
          <p:nvPr/>
        </p:nvGrpSpPr>
        <p:grpSpPr>
          <a:xfrm>
            <a:off x="8041173" y="4778596"/>
            <a:ext cx="598277" cy="170409"/>
            <a:chOff x="238125" y="1822850"/>
            <a:chExt cx="7080200" cy="2016675"/>
          </a:xfrm>
        </p:grpSpPr>
        <p:sp>
          <p:nvSpPr>
            <p:cNvPr id="6453" name="Google Shape;6453;p7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4" name="Google Shape;6454;p7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5" name="Google Shape;6455;p7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6" name="Google Shape;6456;p7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7" name="Google Shape;6457;p7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7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7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60" name="Google Shape;6460;p79"/>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61" name="Google Shape;6461;p79"/>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462" name="Google Shape;6462;p79"/>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79"/>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464" name="Google Shape;6464;p7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6465" name="Shape 6465"/>
        <p:cNvGrpSpPr/>
        <p:nvPr/>
      </p:nvGrpSpPr>
      <p:grpSpPr>
        <a:xfrm>
          <a:off x="0" y="0"/>
          <a:ext cx="0" cy="0"/>
          <a:chOff x="0" y="0"/>
          <a:chExt cx="0" cy="0"/>
        </a:xfrm>
      </p:grpSpPr>
      <p:grpSp>
        <p:nvGrpSpPr>
          <p:cNvPr id="6466" name="Google Shape;6466;p80"/>
          <p:cNvGrpSpPr/>
          <p:nvPr/>
        </p:nvGrpSpPr>
        <p:grpSpPr>
          <a:xfrm>
            <a:off x="1936602" y="6"/>
            <a:ext cx="3697033" cy="5143642"/>
            <a:chOff x="1926275" y="238125"/>
            <a:chExt cx="3765950" cy="5239525"/>
          </a:xfrm>
        </p:grpSpPr>
        <p:sp>
          <p:nvSpPr>
            <p:cNvPr id="6467" name="Google Shape;6467;p8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8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8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8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8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2" name="Google Shape;6472;p8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3" name="Google Shape;6473;p8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8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8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8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8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8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9" name="Google Shape;6479;p8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0" name="Google Shape;6480;p8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8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8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8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8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8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6" name="Google Shape;6486;p8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7" name="Google Shape;6487;p8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8" name="Google Shape;6488;p8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9" name="Google Shape;6489;p8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0" name="Google Shape;6490;p8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1" name="Google Shape;6491;p8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8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8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8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5" name="Google Shape;6495;p8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6" name="Google Shape;6496;p8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8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8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9" name="Google Shape;6499;p8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0" name="Google Shape;6500;p8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8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2" name="Google Shape;6502;p8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3" name="Google Shape;6503;p8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4" name="Google Shape;6504;p8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5" name="Google Shape;6505;p8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6" name="Google Shape;6506;p8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7" name="Google Shape;6507;p8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8" name="Google Shape;6508;p8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9" name="Google Shape;6509;p8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8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8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8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8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8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8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8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8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8" name="Google Shape;6518;p8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9" name="Google Shape;6519;p8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8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8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8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8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8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8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8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7" name="Google Shape;6527;p80"/>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28" name="Google Shape;6528;p8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29" name="Google Shape;6529;p80"/>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30" name="Google Shape;6530;p80"/>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31" name="Google Shape;6531;p80"/>
          <p:cNvGrpSpPr/>
          <p:nvPr/>
        </p:nvGrpSpPr>
        <p:grpSpPr>
          <a:xfrm>
            <a:off x="8041173" y="4778596"/>
            <a:ext cx="598277" cy="170409"/>
            <a:chOff x="238125" y="1822850"/>
            <a:chExt cx="7080200" cy="2016675"/>
          </a:xfrm>
        </p:grpSpPr>
        <p:sp>
          <p:nvSpPr>
            <p:cNvPr id="6532" name="Google Shape;6532;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4" name="Google Shape;6534;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5" name="Google Shape;6535;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9" name="Google Shape;6539;p80"/>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40" name="Google Shape;6540;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6541" name="Shape 6541"/>
        <p:cNvGrpSpPr/>
        <p:nvPr/>
      </p:nvGrpSpPr>
      <p:grpSpPr>
        <a:xfrm>
          <a:off x="0" y="0"/>
          <a:ext cx="0" cy="0"/>
          <a:chOff x="0" y="0"/>
          <a:chExt cx="0" cy="0"/>
        </a:xfrm>
      </p:grpSpPr>
      <p:sp>
        <p:nvSpPr>
          <p:cNvPr id="6542" name="Google Shape;6542;p81"/>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6543" name="Google Shape;6543;p8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44" name="Google Shape;6544;p81"/>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6545" name="Google Shape;6545;p81"/>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46" name="Google Shape;6546;p81"/>
          <p:cNvGrpSpPr/>
          <p:nvPr/>
        </p:nvGrpSpPr>
        <p:grpSpPr>
          <a:xfrm>
            <a:off x="8041173" y="4778596"/>
            <a:ext cx="598277" cy="170409"/>
            <a:chOff x="238125" y="1822850"/>
            <a:chExt cx="7080200" cy="2016675"/>
          </a:xfrm>
        </p:grpSpPr>
        <p:sp>
          <p:nvSpPr>
            <p:cNvPr id="6547" name="Google Shape;6547;p8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8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8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8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8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8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8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4" name="Google Shape;6554;p81"/>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6555" name="Google Shape;6555;p8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6556" name="Shape 6556"/>
        <p:cNvGrpSpPr/>
        <p:nvPr/>
      </p:nvGrpSpPr>
      <p:grpSpPr>
        <a:xfrm>
          <a:off x="0" y="0"/>
          <a:ext cx="0" cy="0"/>
          <a:chOff x="0" y="0"/>
          <a:chExt cx="0" cy="0"/>
        </a:xfrm>
      </p:grpSpPr>
      <p:sp>
        <p:nvSpPr>
          <p:cNvPr id="6557" name="Google Shape;6557;p82"/>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58" name="Google Shape;6558;p82"/>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59" name="Google Shape;6559;p8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60" name="Google Shape;6560;p82"/>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82"/>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6562" name="Google Shape;6562;p82"/>
          <p:cNvGrpSpPr/>
          <p:nvPr/>
        </p:nvGrpSpPr>
        <p:grpSpPr>
          <a:xfrm>
            <a:off x="8041173" y="4778596"/>
            <a:ext cx="598277" cy="170409"/>
            <a:chOff x="238125" y="1822850"/>
            <a:chExt cx="7080200" cy="2016675"/>
          </a:xfrm>
        </p:grpSpPr>
        <p:sp>
          <p:nvSpPr>
            <p:cNvPr id="6563" name="Google Shape;6563;p8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8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8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8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8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8" name="Google Shape;6568;p8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9" name="Google Shape;6569;p8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6570" name="Shape 6570"/>
        <p:cNvGrpSpPr/>
        <p:nvPr/>
      </p:nvGrpSpPr>
      <p:grpSpPr>
        <a:xfrm>
          <a:off x="0" y="0"/>
          <a:ext cx="0" cy="0"/>
          <a:chOff x="0" y="0"/>
          <a:chExt cx="0" cy="0"/>
        </a:xfrm>
      </p:grpSpPr>
      <p:sp>
        <p:nvSpPr>
          <p:cNvPr id="6571" name="Google Shape;6571;p83"/>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72" name="Google Shape;6572;p83"/>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6573" name="Google Shape;6573;p8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574" name="Google Shape;6574;p83"/>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83"/>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6576" name="Google Shape;6576;p8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6577" name="Shape 6577"/>
        <p:cNvGrpSpPr/>
        <p:nvPr/>
      </p:nvGrpSpPr>
      <p:grpSpPr>
        <a:xfrm>
          <a:off x="0" y="0"/>
          <a:ext cx="0" cy="0"/>
          <a:chOff x="0" y="0"/>
          <a:chExt cx="0" cy="0"/>
        </a:xfrm>
      </p:grpSpPr>
      <p:sp>
        <p:nvSpPr>
          <p:cNvPr id="6578" name="Google Shape;6578;p84"/>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6579" name="Google Shape;6579;p8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580" name="Google Shape;6580;p84"/>
          <p:cNvGrpSpPr/>
          <p:nvPr/>
        </p:nvGrpSpPr>
        <p:grpSpPr>
          <a:xfrm>
            <a:off x="8041173" y="4778596"/>
            <a:ext cx="598277" cy="170409"/>
            <a:chOff x="238125" y="1822850"/>
            <a:chExt cx="7080200" cy="2016675"/>
          </a:xfrm>
        </p:grpSpPr>
        <p:sp>
          <p:nvSpPr>
            <p:cNvPr id="6581" name="Google Shape;6581;p8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2" name="Google Shape;6582;p8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3" name="Google Shape;6583;p8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4" name="Google Shape;6584;p8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8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8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8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88" name="Google Shape;6588;p84"/>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84"/>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84"/>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91" name="Google Shape;6591;p84"/>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6592" name="Google Shape;6592;p84"/>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6593" name="Google Shape;6593;p84"/>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6594" name="Google Shape;6594;p84"/>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6595" name="Google Shape;6595;p84"/>
          <p:cNvGrpSpPr/>
          <p:nvPr/>
        </p:nvGrpSpPr>
        <p:grpSpPr>
          <a:xfrm>
            <a:off x="-118" y="1714760"/>
            <a:ext cx="1714747" cy="1713968"/>
            <a:chOff x="1189450" y="238125"/>
            <a:chExt cx="5177375" cy="5175025"/>
          </a:xfrm>
        </p:grpSpPr>
        <p:sp>
          <p:nvSpPr>
            <p:cNvPr id="6596" name="Google Shape;6596;p8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8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8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8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8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8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8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8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4" name="Google Shape;6604;p8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5" name="Google Shape;6605;p8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6" name="Google Shape;6606;p8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8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8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8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8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8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8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8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8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8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8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7" name="Google Shape;6617;p8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8" name="Google Shape;6618;p8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9" name="Google Shape;6619;p8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0" name="Google Shape;6620;p8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1" name="Google Shape;6621;p8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2" name="Google Shape;6622;p8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3" name="Google Shape;6623;p8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4" name="Google Shape;6624;p8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5" name="Google Shape;6625;p8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6" name="Google Shape;6626;p8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8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8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8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8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8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8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8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8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8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8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7" name="Google Shape;6637;p8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8" name="Google Shape;6638;p8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8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8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8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8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8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8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8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6" name="Google Shape;6646;p8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7" name="Google Shape;6647;p8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8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8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8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8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2" name="Google Shape;6652;p8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3" name="Google Shape;6653;p8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8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8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8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8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8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8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8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8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8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8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4" name="Google Shape;6664;p8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5" name="Google Shape;6665;p8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6" name="Google Shape;6666;p8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7" name="Google Shape;6667;p8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8" name="Google Shape;6668;p8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9" name="Google Shape;6669;p8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0" name="Google Shape;6670;p8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1" name="Google Shape;6671;p8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2" name="Google Shape;6672;p8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3" name="Google Shape;6673;p8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4" name="Google Shape;6674;p8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5" name="Google Shape;6675;p8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6" name="Google Shape;6676;p8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7" name="Google Shape;6677;p8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8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8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8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8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8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8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8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8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8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8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8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9" name="Google Shape;6689;p8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0" name="Google Shape;6690;p8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8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8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8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8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8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8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8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8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8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8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1" name="Google Shape;6701;p8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2" name="Google Shape;6702;p8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8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8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8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8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8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8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8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8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1" name="Google Shape;6711;p8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2" name="Google Shape;6712;p8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8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8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8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8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8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8" name="Google Shape;6718;p8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8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8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8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8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3" name="Google Shape;6723;p8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4" name="Google Shape;6724;p8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5" name="Google Shape;6725;p8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6" name="Google Shape;6726;p8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7" name="Google Shape;6727;p8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8" name="Google Shape;6728;p8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9" name="Google Shape;6729;p8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0" name="Google Shape;6730;p8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1" name="Google Shape;6731;p8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2" name="Google Shape;6732;p8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3" name="Google Shape;6733;p8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4" name="Google Shape;6734;p8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5" name="Google Shape;6735;p8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6" name="Google Shape;6736;p8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7" name="Google Shape;6737;p8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8" name="Google Shape;6738;p8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9" name="Google Shape;6739;p8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0" name="Google Shape;6740;p8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8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8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8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8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8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8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7" name="Google Shape;6747;p8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8" name="Google Shape;6748;p8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8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8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8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8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8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8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5" name="Google Shape;6755;p8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6" name="Google Shape;6756;p8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8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8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8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8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8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2" name="Google Shape;6762;p8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3" name="Google Shape;6763;p8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8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8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8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8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8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9" name="Google Shape;6769;p8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0" name="Google Shape;6770;p8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8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8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8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8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8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8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7" name="Google Shape;6777;p8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8" name="Google Shape;6778;p8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8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8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8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2" name="Google Shape;6782;p8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3" name="Google Shape;6783;p8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4" name="Google Shape;6784;p8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5" name="Google Shape;6785;p8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6" name="Google Shape;6786;p8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7" name="Google Shape;6787;p8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8" name="Google Shape;6788;p8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9" name="Google Shape;6789;p8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0" name="Google Shape;6790;p8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1" name="Google Shape;6791;p8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2" name="Google Shape;6792;p8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3" name="Google Shape;6793;p8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4" name="Google Shape;6794;p8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5" name="Google Shape;6795;p8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6" name="Google Shape;6796;p8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7" name="Google Shape;6797;p8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8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8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8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8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8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8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4" name="Google Shape;6804;p8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5" name="Google Shape;6805;p8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8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8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8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8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8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8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2" name="Google Shape;6812;p8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3" name="Google Shape;6813;p8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8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8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8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8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8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9" name="Google Shape;6819;p8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0" name="Google Shape;6820;p8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8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8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8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8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8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6" name="Google Shape;6826;p8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7" name="Google Shape;6827;p8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8" name="Google Shape;6828;p8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9" name="Google Shape;6829;p8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0" name="Google Shape;6830;p8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1" name="Google Shape;6831;p8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2" name="Google Shape;6832;p8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3" name="Google Shape;6833;p8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4" name="Google Shape;6834;p8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5" name="Google Shape;6835;p8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6" name="Google Shape;6836;p8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7" name="Google Shape;6837;p8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8" name="Google Shape;6838;p8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9" name="Google Shape;6839;p8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0" name="Google Shape;6840;p8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1" name="Google Shape;6841;p8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2" name="Google Shape;6842;p8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3" name="Google Shape;6843;p8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4" name="Google Shape;6844;p8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5" name="Google Shape;6845;p8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6" name="Google Shape;6846;p8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7" name="Google Shape;6847;p8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8" name="Google Shape;6848;p8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8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8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8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2" name="Google Shape;6852;p8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3" name="Google Shape;6853;p8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8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8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6" name="Google Shape;6856;p8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7" name="Google Shape;6857;p8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8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9" name="Google Shape;6859;p8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0" name="Google Shape;6860;p8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1" name="Google Shape;6861;p8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8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3" name="Google Shape;6863;p8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4" name="Google Shape;6864;p8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8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6" name="Google Shape;6866;p8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7" name="Google Shape;6867;p8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8" name="Google Shape;6868;p8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9" name="Google Shape;6869;p8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0" name="Google Shape;6870;p8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1" name="Google Shape;6871;p8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2" name="Google Shape;6872;p8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3" name="Google Shape;6873;p8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4" name="Google Shape;6874;p8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5" name="Google Shape;6875;p8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6" name="Google Shape;6876;p8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7" name="Google Shape;6877;p8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8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8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8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8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8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8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8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8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8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8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8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8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8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8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8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8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8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8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8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8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8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8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8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8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8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8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8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8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8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8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8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8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8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8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8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8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8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8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8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8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8" name="Google Shape;6918;p8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9" name="Google Shape;6919;p8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0" name="Google Shape;6920;p8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1" name="Google Shape;6921;p8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8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8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8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8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8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8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8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8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8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8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8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8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8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8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8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8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8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8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8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8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8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8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8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8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8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8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8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8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8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8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8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8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8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8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8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8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8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8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8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8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2" name="Google Shape;6962;p8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3" name="Google Shape;6963;p8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4" name="Google Shape;6964;p8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8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8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8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8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9" name="Google Shape;6969;p8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0" name="Google Shape;6970;p8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8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8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8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4" name="Google Shape;6974;p8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5" name="Google Shape;6975;p8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6" name="Google Shape;6976;p8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7" name="Google Shape;6977;p8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8" name="Google Shape;6978;p8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9" name="Google Shape;6979;p8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0" name="Google Shape;6980;p8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1" name="Google Shape;6981;p8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2" name="Google Shape;6982;p8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3" name="Google Shape;6983;p8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4" name="Google Shape;6984;p8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5" name="Google Shape;6985;p8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6" name="Google Shape;6986;p8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7" name="Google Shape;6987;p8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8" name="Google Shape;6988;p8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9" name="Google Shape;6989;p8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8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8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8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8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8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8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6" name="Google Shape;6996;p8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7" name="Google Shape;6997;p8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8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8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8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8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8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8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4" name="Google Shape;7004;p8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5" name="Google Shape;7005;p8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8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8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8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8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8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1" name="Google Shape;7011;p8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2" name="Google Shape;7012;p8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8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8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8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8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8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8" name="Google Shape;7018;p8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9" name="Google Shape;7019;p8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8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8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8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8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8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8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6" name="Google Shape;7026;p8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7" name="Google Shape;7027;p8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8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8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8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1" name="Google Shape;7031;p8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2" name="Google Shape;7032;p8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3" name="Google Shape;7033;p8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4" name="Google Shape;7034;p8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5" name="Google Shape;7035;p8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6" name="Google Shape;7036;p8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7" name="Google Shape;7037;p8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8" name="Google Shape;7038;p8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9" name="Google Shape;7039;p8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8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8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8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8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8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8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8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8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8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8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0" name="Google Shape;7050;p8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1" name="Google Shape;7051;p8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8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8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8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8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8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8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8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9" name="Google Shape;7059;p8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0" name="Google Shape;7060;p8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8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8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8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8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5" name="Google Shape;7065;p8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6" name="Google Shape;7066;p8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8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8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8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8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8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8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8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8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8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8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7" name="Google Shape;7077;p8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8" name="Google Shape;7078;p8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9" name="Google Shape;7079;p8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0" name="Google Shape;7080;p8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1" name="Google Shape;7081;p8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8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8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8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8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8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8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8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8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8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8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8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8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8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8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8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8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8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8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8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8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8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8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8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8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8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8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8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8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8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8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8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8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8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8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8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8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8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8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8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8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2" name="Google Shape;7122;p8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3" name="Google Shape;7123;p8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4" name="Google Shape;7124;p8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5" name="Google Shape;7125;p8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6" name="Google Shape;7126;p8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7" name="Google Shape;7127;p8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8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8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8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8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8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8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8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8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8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8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8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9" name="Google Shape;7139;p8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0" name="Google Shape;7140;p8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8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8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8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8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8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8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8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8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8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8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1" name="Google Shape;7151;p8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2" name="Google Shape;7152;p8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8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8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8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8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8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8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8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8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1" name="Google Shape;7161;p8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2" name="Google Shape;7162;p8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8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4" name="Google Shape;7164;p84"/>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7165" name="Shape 7165"/>
        <p:cNvGrpSpPr/>
        <p:nvPr/>
      </p:nvGrpSpPr>
      <p:grpSpPr>
        <a:xfrm>
          <a:off x="0" y="0"/>
          <a:ext cx="0" cy="0"/>
          <a:chOff x="0" y="0"/>
          <a:chExt cx="0" cy="0"/>
        </a:xfrm>
      </p:grpSpPr>
      <p:sp>
        <p:nvSpPr>
          <p:cNvPr id="7166" name="Google Shape;7166;p85"/>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85"/>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85"/>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85"/>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70" name="Google Shape;7170;p8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71" name="Google Shape;7171;p85"/>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85"/>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7173" name="Google Shape;7173;p85"/>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7174" name="Google Shape;7174;p85"/>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7175" name="Google Shape;7175;p85"/>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7176" name="Google Shape;7176;p85"/>
          <p:cNvGrpSpPr/>
          <p:nvPr/>
        </p:nvGrpSpPr>
        <p:grpSpPr>
          <a:xfrm>
            <a:off x="8041173" y="4778596"/>
            <a:ext cx="598277" cy="170409"/>
            <a:chOff x="238125" y="1822850"/>
            <a:chExt cx="7080200" cy="2016675"/>
          </a:xfrm>
        </p:grpSpPr>
        <p:sp>
          <p:nvSpPr>
            <p:cNvPr id="7177" name="Google Shape;7177;p8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8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8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8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8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8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8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4" name="Google Shape;7184;p85"/>
          <p:cNvGrpSpPr/>
          <p:nvPr/>
        </p:nvGrpSpPr>
        <p:grpSpPr>
          <a:xfrm>
            <a:off x="7429557" y="273"/>
            <a:ext cx="1714747" cy="1713968"/>
            <a:chOff x="1189450" y="238125"/>
            <a:chExt cx="5177375" cy="5175025"/>
          </a:xfrm>
        </p:grpSpPr>
        <p:sp>
          <p:nvSpPr>
            <p:cNvPr id="7185" name="Google Shape;7185;p8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6" name="Google Shape;7186;p8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7" name="Google Shape;7187;p8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8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8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8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8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8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8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8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5" name="Google Shape;7195;p8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6" name="Google Shape;7196;p8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8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8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8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8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1" name="Google Shape;7201;p8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2" name="Google Shape;7202;p8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8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8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8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8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8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8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8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8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8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8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3" name="Google Shape;7213;p8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4" name="Google Shape;7214;p8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5" name="Google Shape;7215;p8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6" name="Google Shape;7216;p8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7" name="Google Shape;7217;p8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8" name="Google Shape;7218;p8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9" name="Google Shape;7219;p8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0" name="Google Shape;7220;p8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1" name="Google Shape;7221;p8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8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8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8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8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8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8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8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8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8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8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2" name="Google Shape;7232;p8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3" name="Google Shape;7233;p8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8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8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8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8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8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8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8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1" name="Google Shape;7241;p8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2" name="Google Shape;7242;p8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8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8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8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8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7" name="Google Shape;7247;p8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8" name="Google Shape;7248;p8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8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8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8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8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8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8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8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8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8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8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9" name="Google Shape;7259;p8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0" name="Google Shape;7260;p8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1" name="Google Shape;7261;p8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8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8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8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8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6" name="Google Shape;7266;p8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7" name="Google Shape;7267;p8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8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8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0" name="Google Shape;7270;p8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1" name="Google Shape;7271;p8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8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8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4" name="Google Shape;7274;p8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5" name="Google Shape;7275;p8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6" name="Google Shape;7276;p8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7" name="Google Shape;7277;p8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8" name="Google Shape;7278;p8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9" name="Google Shape;7279;p8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0" name="Google Shape;7280;p8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1" name="Google Shape;7281;p8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2" name="Google Shape;7282;p8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3" name="Google Shape;7283;p8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4" name="Google Shape;7284;p8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5" name="Google Shape;7285;p8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6" name="Google Shape;7286;p8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7" name="Google Shape;7287;p8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8" name="Google Shape;7288;p8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8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8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8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8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8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8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5" name="Google Shape;7295;p8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6" name="Google Shape;7296;p8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7" name="Google Shape;7297;p8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8" name="Google Shape;7298;p8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9" name="Google Shape;7299;p8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0" name="Google Shape;7300;p8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1" name="Google Shape;7301;p8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8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3" name="Google Shape;7303;p8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4" name="Google Shape;7304;p8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5" name="Google Shape;7305;p8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6" name="Google Shape;7306;p8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7" name="Google Shape;7307;p8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8" name="Google Shape;7308;p8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9" name="Google Shape;7309;p8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0" name="Google Shape;7310;p8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1" name="Google Shape;7311;p8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2" name="Google Shape;7312;p8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3" name="Google Shape;7313;p8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4" name="Google Shape;7314;p8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5" name="Google Shape;7315;p8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6" name="Google Shape;7316;p8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7" name="Google Shape;7317;p8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8" name="Google Shape;7318;p8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9" name="Google Shape;7319;p8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0" name="Google Shape;7320;p8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1" name="Google Shape;7321;p8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2" name="Google Shape;7322;p8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3" name="Google Shape;7323;p8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8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8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6" name="Google Shape;7326;p8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7" name="Google Shape;7327;p8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8" name="Google Shape;7328;p8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9" name="Google Shape;7329;p8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0" name="Google Shape;7330;p8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1" name="Google Shape;7331;p8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2" name="Google Shape;7332;p8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3" name="Google Shape;7333;p8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8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8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6" name="Google Shape;7336;p8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7" name="Google Shape;7337;p8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8" name="Google Shape;7338;p8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9" name="Google Shape;7339;p8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0" name="Google Shape;7340;p8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1" name="Google Shape;7341;p8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2" name="Google Shape;7342;p8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3" name="Google Shape;7343;p8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4" name="Google Shape;7344;p8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5" name="Google Shape;7345;p8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6" name="Google Shape;7346;p8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7" name="Google Shape;7347;p8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8" name="Google Shape;7348;p8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8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0" name="Google Shape;7350;p8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1" name="Google Shape;7351;p8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8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3" name="Google Shape;7353;p8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4" name="Google Shape;7354;p8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8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6" name="Google Shape;7356;p8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7" name="Google Shape;7357;p8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8" name="Google Shape;7358;p8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9" name="Google Shape;7359;p8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0" name="Google Shape;7360;p8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1" name="Google Shape;7361;p8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2" name="Google Shape;7362;p8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3" name="Google Shape;7363;p8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4" name="Google Shape;7364;p8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5" name="Google Shape;7365;p8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6" name="Google Shape;7366;p8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7" name="Google Shape;7367;p8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8" name="Google Shape;7368;p8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9" name="Google Shape;7369;p8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0" name="Google Shape;7370;p8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1" name="Google Shape;7371;p8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2" name="Google Shape;7372;p8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3" name="Google Shape;7373;p8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4" name="Google Shape;7374;p8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5" name="Google Shape;7375;p8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6" name="Google Shape;7376;p8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7" name="Google Shape;7377;p8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8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9" name="Google Shape;7379;p8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0" name="Google Shape;7380;p8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1" name="Google Shape;7381;p8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2" name="Google Shape;7382;p8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3" name="Google Shape;7383;p8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4" name="Google Shape;7384;p8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5" name="Google Shape;7385;p8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6" name="Google Shape;7386;p8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7" name="Google Shape;7387;p8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8" name="Google Shape;7388;p8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8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0" name="Google Shape;7390;p8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1" name="Google Shape;7391;p8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2" name="Google Shape;7392;p8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3" name="Google Shape;7393;p8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4" name="Google Shape;7394;p8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5" name="Google Shape;7395;p8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6" name="Google Shape;7396;p8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7" name="Google Shape;7397;p8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8" name="Google Shape;7398;p8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9" name="Google Shape;7399;p8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0" name="Google Shape;7400;p8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1" name="Google Shape;7401;p8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2" name="Google Shape;7402;p8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3" name="Google Shape;7403;p8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4" name="Google Shape;7404;p8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5" name="Google Shape;7405;p8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6" name="Google Shape;7406;p8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7" name="Google Shape;7407;p8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8" name="Google Shape;7408;p8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9" name="Google Shape;7409;p8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0" name="Google Shape;7410;p8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1" name="Google Shape;7411;p8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2" name="Google Shape;7412;p8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3" name="Google Shape;7413;p8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4" name="Google Shape;7414;p8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5" name="Google Shape;7415;p8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6" name="Google Shape;7416;p8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7" name="Google Shape;7417;p8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8" name="Google Shape;7418;p8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9" name="Google Shape;7419;p8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0" name="Google Shape;7420;p8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1" name="Google Shape;7421;p8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2" name="Google Shape;7422;p8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3" name="Google Shape;7423;p8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4" name="Google Shape;7424;p8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5" name="Google Shape;7425;p8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6" name="Google Shape;7426;p8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7" name="Google Shape;7427;p8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8" name="Google Shape;7428;p8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9" name="Google Shape;7429;p8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0" name="Google Shape;7430;p8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1" name="Google Shape;7431;p8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2" name="Google Shape;7432;p8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3" name="Google Shape;7433;p8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4" name="Google Shape;7434;p8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5" name="Google Shape;7435;p8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6" name="Google Shape;7436;p8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7" name="Google Shape;7437;p8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8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9" name="Google Shape;7439;p8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0" name="Google Shape;7440;p8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1" name="Google Shape;7441;p8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2" name="Google Shape;7442;p8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3" name="Google Shape;7443;p8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4" name="Google Shape;7444;p8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5" name="Google Shape;7445;p8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6" name="Google Shape;7446;p8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7" name="Google Shape;7447;p8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8" name="Google Shape;7448;p8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9" name="Google Shape;7449;p8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0" name="Google Shape;7450;p8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1" name="Google Shape;7451;p8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2" name="Google Shape;7452;p8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3" name="Google Shape;7453;p8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4" name="Google Shape;7454;p8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5" name="Google Shape;7455;p8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6" name="Google Shape;7456;p8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7" name="Google Shape;7457;p8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8" name="Google Shape;7458;p8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9" name="Google Shape;7459;p8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0" name="Google Shape;7460;p8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1" name="Google Shape;7461;p8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2" name="Google Shape;7462;p8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3" name="Google Shape;7463;p8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4" name="Google Shape;7464;p8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5" name="Google Shape;7465;p8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6" name="Google Shape;7466;p8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7" name="Google Shape;7467;p8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8" name="Google Shape;7468;p8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9" name="Google Shape;7469;p8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0" name="Google Shape;7470;p8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1" name="Google Shape;7471;p8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2" name="Google Shape;7472;p8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3" name="Google Shape;7473;p8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4" name="Google Shape;7474;p8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5" name="Google Shape;7475;p8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6" name="Google Shape;7476;p8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7" name="Google Shape;7477;p8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8" name="Google Shape;7478;p8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9" name="Google Shape;7479;p8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0" name="Google Shape;7480;p8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1" name="Google Shape;7481;p8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2" name="Google Shape;7482;p8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3" name="Google Shape;7483;p8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4" name="Google Shape;7484;p8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5" name="Google Shape;7485;p8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6" name="Google Shape;7486;p8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7" name="Google Shape;7487;p8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8" name="Google Shape;7488;p8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9" name="Google Shape;7489;p8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0" name="Google Shape;7490;p8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1" name="Google Shape;7491;p8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2" name="Google Shape;7492;p8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3" name="Google Shape;7493;p8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4" name="Google Shape;7494;p8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5" name="Google Shape;7495;p8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6" name="Google Shape;7496;p8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7" name="Google Shape;7497;p8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8" name="Google Shape;7498;p8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9" name="Google Shape;7499;p8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0" name="Google Shape;7500;p8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1" name="Google Shape;7501;p8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2" name="Google Shape;7502;p8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3" name="Google Shape;7503;p8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4" name="Google Shape;7504;p8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5" name="Google Shape;7505;p8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6" name="Google Shape;7506;p8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7" name="Google Shape;7507;p8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8" name="Google Shape;7508;p8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9" name="Google Shape;7509;p8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0" name="Google Shape;7510;p8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1" name="Google Shape;7511;p8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2" name="Google Shape;7512;p8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3" name="Google Shape;7513;p8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4" name="Google Shape;7514;p8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5" name="Google Shape;7515;p8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6" name="Google Shape;7516;p8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7" name="Google Shape;7517;p8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8" name="Google Shape;7518;p8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9" name="Google Shape;7519;p8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0" name="Google Shape;7520;p8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1" name="Google Shape;7521;p8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2" name="Google Shape;7522;p8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3" name="Google Shape;7523;p8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4" name="Google Shape;7524;p8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5" name="Google Shape;7525;p8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6" name="Google Shape;7526;p8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7" name="Google Shape;7527;p8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8" name="Google Shape;7528;p8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9" name="Google Shape;7529;p8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0" name="Google Shape;7530;p8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1" name="Google Shape;7531;p8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2" name="Google Shape;7532;p8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3" name="Google Shape;7533;p8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4" name="Google Shape;7534;p8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5" name="Google Shape;7535;p8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6" name="Google Shape;7536;p8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7" name="Google Shape;7537;p8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8" name="Google Shape;7538;p8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9" name="Google Shape;7539;p8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0" name="Google Shape;7540;p8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1" name="Google Shape;7541;p8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2" name="Google Shape;7542;p8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3" name="Google Shape;7543;p8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4" name="Google Shape;7544;p8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5" name="Google Shape;7545;p8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6" name="Google Shape;7546;p8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7" name="Google Shape;7547;p8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8" name="Google Shape;7548;p8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9" name="Google Shape;7549;p8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0" name="Google Shape;7550;p8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1" name="Google Shape;7551;p8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2" name="Google Shape;7552;p8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3" name="Google Shape;7553;p8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4" name="Google Shape;7554;p8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5" name="Google Shape;7555;p8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6" name="Google Shape;7556;p8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7" name="Google Shape;7557;p8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8" name="Google Shape;7558;p8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9" name="Google Shape;7559;p8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0" name="Google Shape;7560;p8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1" name="Google Shape;7561;p8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2" name="Google Shape;7562;p8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3" name="Google Shape;7563;p8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4" name="Google Shape;7564;p8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5" name="Google Shape;7565;p8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6" name="Google Shape;7566;p8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7" name="Google Shape;7567;p8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8" name="Google Shape;7568;p8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9" name="Google Shape;7569;p8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0" name="Google Shape;7570;p8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1" name="Google Shape;7571;p8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2" name="Google Shape;7572;p8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3" name="Google Shape;7573;p8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4" name="Google Shape;7574;p8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5" name="Google Shape;7575;p8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6" name="Google Shape;7576;p8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7" name="Google Shape;7577;p8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8" name="Google Shape;7578;p8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9" name="Google Shape;7579;p8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0" name="Google Shape;7580;p8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1" name="Google Shape;7581;p8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2" name="Google Shape;7582;p8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3" name="Google Shape;7583;p8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4" name="Google Shape;7584;p8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5" name="Google Shape;7585;p8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6" name="Google Shape;7586;p8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7" name="Google Shape;7587;p8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8" name="Google Shape;7588;p8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9" name="Google Shape;7589;p8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0" name="Google Shape;7590;p8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1" name="Google Shape;7591;p8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2" name="Google Shape;7592;p8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3" name="Google Shape;7593;p8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4" name="Google Shape;7594;p8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5" name="Google Shape;7595;p8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6" name="Google Shape;7596;p8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7" name="Google Shape;7597;p8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8" name="Google Shape;7598;p8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9" name="Google Shape;7599;p8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0" name="Google Shape;7600;p8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1" name="Google Shape;7601;p8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2" name="Google Shape;7602;p8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3" name="Google Shape;7603;p8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4" name="Google Shape;7604;p8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5" name="Google Shape;7605;p8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6" name="Google Shape;7606;p8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7" name="Google Shape;7607;p8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8" name="Google Shape;7608;p8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9" name="Google Shape;7609;p8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0" name="Google Shape;7610;p8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1" name="Google Shape;7611;p8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2" name="Google Shape;7612;p8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3" name="Google Shape;7613;p8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4" name="Google Shape;7614;p8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5" name="Google Shape;7615;p8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6" name="Google Shape;7616;p8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7" name="Google Shape;7617;p8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8" name="Google Shape;7618;p8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9" name="Google Shape;7619;p8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0" name="Google Shape;7620;p8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1" name="Google Shape;7621;p8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2" name="Google Shape;7622;p8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3" name="Google Shape;7623;p8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4" name="Google Shape;7624;p8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5" name="Google Shape;7625;p8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6" name="Google Shape;7626;p8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7" name="Google Shape;7627;p8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8" name="Google Shape;7628;p8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9" name="Google Shape;7629;p8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0" name="Google Shape;7630;p8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1" name="Google Shape;7631;p8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2" name="Google Shape;7632;p8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3" name="Google Shape;7633;p8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4" name="Google Shape;7634;p8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5" name="Google Shape;7635;p8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6" name="Google Shape;7636;p8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7" name="Google Shape;7637;p8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8" name="Google Shape;7638;p8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9" name="Google Shape;7639;p8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0" name="Google Shape;7640;p8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1" name="Google Shape;7641;p8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2" name="Google Shape;7642;p8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3" name="Google Shape;7643;p8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4" name="Google Shape;7644;p8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5" name="Google Shape;7645;p8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6" name="Google Shape;7646;p8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7" name="Google Shape;7647;p8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8" name="Google Shape;7648;p8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9" name="Google Shape;7649;p8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0" name="Google Shape;7650;p8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1" name="Google Shape;7651;p8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2" name="Google Shape;7652;p8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3" name="Google Shape;7653;p8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4" name="Google Shape;7654;p8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5" name="Google Shape;7655;p8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6" name="Google Shape;7656;p8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7" name="Google Shape;7657;p8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8" name="Google Shape;7658;p8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9" name="Google Shape;7659;p8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0" name="Google Shape;7660;p8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1" name="Google Shape;7661;p8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2" name="Google Shape;7662;p8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3" name="Google Shape;7663;p8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4" name="Google Shape;7664;p8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5" name="Google Shape;7665;p8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6" name="Google Shape;7666;p8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7" name="Google Shape;7667;p8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8" name="Google Shape;7668;p8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9" name="Google Shape;7669;p8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0" name="Google Shape;7670;p8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1" name="Google Shape;7671;p8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2" name="Google Shape;7672;p8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3" name="Google Shape;7673;p8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4" name="Google Shape;7674;p8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5" name="Google Shape;7675;p8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6" name="Google Shape;7676;p8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7" name="Google Shape;7677;p8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8" name="Google Shape;7678;p8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9" name="Google Shape;7679;p8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0" name="Google Shape;7680;p8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1" name="Google Shape;7681;p8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2" name="Google Shape;7682;p8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3" name="Google Shape;7683;p8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4" name="Google Shape;7684;p8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5" name="Google Shape;7685;p8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6" name="Google Shape;7686;p8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7" name="Google Shape;7687;p8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8" name="Google Shape;7688;p8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9" name="Google Shape;7689;p8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0" name="Google Shape;7690;p8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1" name="Google Shape;7691;p8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2" name="Google Shape;7692;p8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3" name="Google Shape;7693;p8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4" name="Google Shape;7694;p8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5" name="Google Shape;7695;p8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6" name="Google Shape;7696;p8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7" name="Google Shape;7697;p8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8" name="Google Shape;7698;p8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9" name="Google Shape;7699;p8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0" name="Google Shape;7700;p8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1" name="Google Shape;7701;p8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2" name="Google Shape;7702;p8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3" name="Google Shape;7703;p8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4" name="Google Shape;7704;p8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5" name="Google Shape;7705;p8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6" name="Google Shape;7706;p8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7" name="Google Shape;7707;p8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8" name="Google Shape;7708;p8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9" name="Google Shape;7709;p8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0" name="Google Shape;7710;p8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1" name="Google Shape;7711;p8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2" name="Google Shape;7712;p8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3" name="Google Shape;7713;p8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4" name="Google Shape;7714;p8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5" name="Google Shape;7715;p8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6" name="Google Shape;7716;p8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7" name="Google Shape;7717;p8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8" name="Google Shape;7718;p8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9" name="Google Shape;7719;p8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0" name="Google Shape;7720;p8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1" name="Google Shape;7721;p8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2" name="Google Shape;7722;p8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3" name="Google Shape;7723;p8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4" name="Google Shape;7724;p8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5" name="Google Shape;7725;p8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6" name="Google Shape;7726;p8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7" name="Google Shape;7727;p8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8" name="Google Shape;7728;p8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9" name="Google Shape;7729;p8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0" name="Google Shape;7730;p8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1" name="Google Shape;7731;p8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2" name="Google Shape;7732;p8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3" name="Google Shape;7733;p8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4" name="Google Shape;7734;p8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5" name="Google Shape;7735;p8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6" name="Google Shape;7736;p8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7" name="Google Shape;7737;p8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8" name="Google Shape;7738;p8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9" name="Google Shape;7739;p8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0" name="Google Shape;7740;p8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1" name="Google Shape;7741;p8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2" name="Google Shape;7742;p8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3" name="Google Shape;7743;p8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4" name="Google Shape;7744;p8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5" name="Google Shape;7745;p8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6" name="Google Shape;7746;p8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7" name="Google Shape;7747;p8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8" name="Google Shape;7748;p8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9" name="Google Shape;7749;p8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0" name="Google Shape;7750;p8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1" name="Google Shape;7751;p8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2" name="Google Shape;7752;p8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3" name="Google Shape;7753;p85"/>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7754" name="Shape 7754"/>
        <p:cNvGrpSpPr/>
        <p:nvPr/>
      </p:nvGrpSpPr>
      <p:grpSpPr>
        <a:xfrm>
          <a:off x="0" y="0"/>
          <a:ext cx="0" cy="0"/>
          <a:chOff x="0" y="0"/>
          <a:chExt cx="0" cy="0"/>
        </a:xfrm>
      </p:grpSpPr>
      <p:pic>
        <p:nvPicPr>
          <p:cNvPr id="7755" name="Google Shape;7755;p86"/>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7756" name="Google Shape;7756;p86"/>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7" name="Google Shape;7757;p86"/>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58" name="Google Shape;7758;p86"/>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759" name="Google Shape;7759;p8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60" name="Google Shape;7760;p86"/>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1" name="Google Shape;7761;p86"/>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762" name="Google Shape;7762;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7763" name="Shape 7763"/>
        <p:cNvGrpSpPr/>
        <p:nvPr/>
      </p:nvGrpSpPr>
      <p:grpSpPr>
        <a:xfrm>
          <a:off x="0" y="0"/>
          <a:ext cx="0" cy="0"/>
          <a:chOff x="0" y="0"/>
          <a:chExt cx="0" cy="0"/>
        </a:xfrm>
      </p:grpSpPr>
      <p:grpSp>
        <p:nvGrpSpPr>
          <p:cNvPr id="7764" name="Google Shape;7764;p87"/>
          <p:cNvGrpSpPr/>
          <p:nvPr/>
        </p:nvGrpSpPr>
        <p:grpSpPr>
          <a:xfrm>
            <a:off x="2726703" y="6"/>
            <a:ext cx="3697033" cy="5143642"/>
            <a:chOff x="1926275" y="238125"/>
            <a:chExt cx="3765950" cy="5239525"/>
          </a:xfrm>
        </p:grpSpPr>
        <p:sp>
          <p:nvSpPr>
            <p:cNvPr id="7765" name="Google Shape;7765;p87"/>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6" name="Google Shape;7766;p87"/>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7" name="Google Shape;7767;p87"/>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8" name="Google Shape;7768;p87"/>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9" name="Google Shape;7769;p87"/>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0" name="Google Shape;7770;p87"/>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1" name="Google Shape;7771;p87"/>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2" name="Google Shape;7772;p87"/>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3" name="Google Shape;7773;p87"/>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4" name="Google Shape;7774;p87"/>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5" name="Google Shape;7775;p87"/>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6" name="Google Shape;7776;p87"/>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7" name="Google Shape;7777;p87"/>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8" name="Google Shape;7778;p87"/>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9" name="Google Shape;7779;p87"/>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0" name="Google Shape;7780;p87"/>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1" name="Google Shape;7781;p87"/>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2" name="Google Shape;7782;p87"/>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3" name="Google Shape;7783;p87"/>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4" name="Google Shape;7784;p87"/>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5" name="Google Shape;7785;p87"/>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6" name="Google Shape;7786;p87"/>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7" name="Google Shape;7787;p87"/>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8" name="Google Shape;7788;p87"/>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9" name="Google Shape;7789;p87"/>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0" name="Google Shape;7790;p87"/>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1" name="Google Shape;7791;p87"/>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2" name="Google Shape;7792;p87"/>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3" name="Google Shape;7793;p87"/>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4" name="Google Shape;7794;p87"/>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5" name="Google Shape;7795;p87"/>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6" name="Google Shape;7796;p87"/>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7" name="Google Shape;7797;p87"/>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8" name="Google Shape;7798;p87"/>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9" name="Google Shape;7799;p87"/>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0" name="Google Shape;7800;p87"/>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1" name="Google Shape;7801;p87"/>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2" name="Google Shape;7802;p87"/>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3" name="Google Shape;7803;p87"/>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4" name="Google Shape;7804;p87"/>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5" name="Google Shape;7805;p87"/>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6" name="Google Shape;7806;p87"/>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7" name="Google Shape;7807;p87"/>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8" name="Google Shape;7808;p87"/>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9" name="Google Shape;7809;p87"/>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0" name="Google Shape;7810;p87"/>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1" name="Google Shape;7811;p87"/>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2" name="Google Shape;7812;p87"/>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3" name="Google Shape;7813;p87"/>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4" name="Google Shape;7814;p87"/>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5" name="Google Shape;7815;p87"/>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6" name="Google Shape;7816;p87"/>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7" name="Google Shape;7817;p87"/>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8" name="Google Shape;7818;p87"/>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9" name="Google Shape;7819;p87"/>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0" name="Google Shape;7820;p87"/>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1" name="Google Shape;7821;p87"/>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2" name="Google Shape;7822;p87"/>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3" name="Google Shape;7823;p87"/>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4" name="Google Shape;7824;p87"/>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25" name="Google Shape;7825;p87"/>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6" name="Google Shape;7826;p87"/>
          <p:cNvGrpSpPr/>
          <p:nvPr/>
        </p:nvGrpSpPr>
        <p:grpSpPr>
          <a:xfrm>
            <a:off x="2686261" y="2"/>
            <a:ext cx="2103910" cy="5143716"/>
            <a:chOff x="2726150" y="238125"/>
            <a:chExt cx="2142475" cy="5238000"/>
          </a:xfrm>
        </p:grpSpPr>
        <p:sp>
          <p:nvSpPr>
            <p:cNvPr id="7827" name="Google Shape;7827;p8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8" name="Google Shape;7828;p8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9" name="Google Shape;7829;p8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30" name="Google Shape;7830;p87"/>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31" name="Google Shape;7831;p87"/>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32" name="Google Shape;7832;p8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33" name="Google Shape;7833;p87"/>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4" name="Google Shape;7834;p87"/>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7835" name="Google Shape;7835;p8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7836" name="Google Shape;7836;p87"/>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7837" name="Shape 7837"/>
        <p:cNvGrpSpPr/>
        <p:nvPr/>
      </p:nvGrpSpPr>
      <p:grpSpPr>
        <a:xfrm>
          <a:off x="0" y="0"/>
          <a:ext cx="0" cy="0"/>
          <a:chOff x="0" y="0"/>
          <a:chExt cx="0" cy="0"/>
        </a:xfrm>
      </p:grpSpPr>
      <p:sp>
        <p:nvSpPr>
          <p:cNvPr id="7838" name="Google Shape;7838;p88"/>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39" name="Google Shape;7839;p88"/>
          <p:cNvGrpSpPr/>
          <p:nvPr/>
        </p:nvGrpSpPr>
        <p:grpSpPr>
          <a:xfrm>
            <a:off x="2686261" y="2"/>
            <a:ext cx="2103910" cy="5143716"/>
            <a:chOff x="2726150" y="238125"/>
            <a:chExt cx="2142475" cy="5238000"/>
          </a:xfrm>
        </p:grpSpPr>
        <p:sp>
          <p:nvSpPr>
            <p:cNvPr id="7840" name="Google Shape;7840;p88"/>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1" name="Google Shape;7841;p88"/>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2" name="Google Shape;7842;p88"/>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3" name="Google Shape;7843;p88"/>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44" name="Google Shape;7844;p88"/>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7845" name="Google Shape;7845;p8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46" name="Google Shape;7846;p88"/>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7" name="Google Shape;7847;p88"/>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7848" name="Google Shape;7848;p88"/>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49" name="Google Shape;7849;p88"/>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50" name="Shape 7850"/>
        <p:cNvGrpSpPr/>
        <p:nvPr/>
      </p:nvGrpSpPr>
      <p:grpSpPr>
        <a:xfrm>
          <a:off x="0" y="0"/>
          <a:ext cx="0" cy="0"/>
          <a:chOff x="0" y="0"/>
          <a:chExt cx="0" cy="0"/>
        </a:xfrm>
      </p:grpSpPr>
      <p:sp>
        <p:nvSpPr>
          <p:cNvPr id="7851" name="Google Shape;7851;p89"/>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52" name="Google Shape;7852;p8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3" name="Google Shape;7853;p8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7854" name="Google Shape;7854;p8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7855" name="Google Shape;7855;p89"/>
          <p:cNvGrpSpPr/>
          <p:nvPr/>
        </p:nvGrpSpPr>
        <p:grpSpPr>
          <a:xfrm>
            <a:off x="8041173" y="4778596"/>
            <a:ext cx="598277" cy="170409"/>
            <a:chOff x="238125" y="1822850"/>
            <a:chExt cx="7080200" cy="2016675"/>
          </a:xfrm>
        </p:grpSpPr>
        <p:sp>
          <p:nvSpPr>
            <p:cNvPr id="7856" name="Google Shape;7856;p8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7" name="Google Shape;7857;p8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8" name="Google Shape;7858;p8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9" name="Google Shape;7859;p8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0" name="Google Shape;7860;p8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1" name="Google Shape;7861;p8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2" name="Google Shape;7862;p8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3" name="Google Shape;7863;p8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7864" name="Shape 7864"/>
        <p:cNvGrpSpPr/>
        <p:nvPr/>
      </p:nvGrpSpPr>
      <p:grpSpPr>
        <a:xfrm>
          <a:off x="0" y="0"/>
          <a:ext cx="0" cy="0"/>
          <a:chOff x="0" y="0"/>
          <a:chExt cx="0" cy="0"/>
        </a:xfrm>
      </p:grpSpPr>
      <p:sp>
        <p:nvSpPr>
          <p:cNvPr id="7865" name="Google Shape;7865;p9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66" name="Google Shape;7866;p90"/>
          <p:cNvGrpSpPr/>
          <p:nvPr/>
        </p:nvGrpSpPr>
        <p:grpSpPr>
          <a:xfrm>
            <a:off x="6808166" y="782936"/>
            <a:ext cx="1845454" cy="1820064"/>
            <a:chOff x="5927502" y="551679"/>
            <a:chExt cx="2377550" cy="2344839"/>
          </a:xfrm>
        </p:grpSpPr>
        <p:grpSp>
          <p:nvGrpSpPr>
            <p:cNvPr id="7867" name="Google Shape;7867;p90"/>
            <p:cNvGrpSpPr/>
            <p:nvPr/>
          </p:nvGrpSpPr>
          <p:grpSpPr>
            <a:xfrm>
              <a:off x="5927502" y="551679"/>
              <a:ext cx="2377550" cy="653782"/>
              <a:chOff x="2159414" y="3486447"/>
              <a:chExt cx="2606105" cy="720500"/>
            </a:xfrm>
          </p:grpSpPr>
          <p:grpSp>
            <p:nvGrpSpPr>
              <p:cNvPr id="7868" name="Google Shape;7868;p90"/>
              <p:cNvGrpSpPr/>
              <p:nvPr/>
            </p:nvGrpSpPr>
            <p:grpSpPr>
              <a:xfrm>
                <a:off x="2159414" y="3486447"/>
                <a:ext cx="2606105" cy="49200"/>
                <a:chOff x="2159414" y="3486447"/>
                <a:chExt cx="2606105" cy="49200"/>
              </a:xfrm>
            </p:grpSpPr>
            <p:sp>
              <p:nvSpPr>
                <p:cNvPr id="7869" name="Google Shape;786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0" name="Google Shape;787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1" name="Google Shape;787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2" name="Google Shape;787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3" name="Google Shape;787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4" name="Google Shape;787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5" name="Google Shape;787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6" name="Google Shape;787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7" name="Google Shape;787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8" name="Google Shape;787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9" name="Google Shape;787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0" name="Google Shape;788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1" name="Google Shape;788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2" name="Google Shape;788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3" name="Google Shape;788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4" name="Google Shape;788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85" name="Google Shape;7885;p90"/>
              <p:cNvGrpSpPr/>
              <p:nvPr/>
            </p:nvGrpSpPr>
            <p:grpSpPr>
              <a:xfrm>
                <a:off x="2159414" y="3652838"/>
                <a:ext cx="2606105" cy="49200"/>
                <a:chOff x="2159414" y="3486447"/>
                <a:chExt cx="2606105" cy="49200"/>
              </a:xfrm>
            </p:grpSpPr>
            <p:sp>
              <p:nvSpPr>
                <p:cNvPr id="7886" name="Google Shape;788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7" name="Google Shape;788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8" name="Google Shape;788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9" name="Google Shape;788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0" name="Google Shape;789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1" name="Google Shape;789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2" name="Google Shape;789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3" name="Google Shape;789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4" name="Google Shape;789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5" name="Google Shape;789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6" name="Google Shape;789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7" name="Google Shape;789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8" name="Google Shape;789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9" name="Google Shape;789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0" name="Google Shape;790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1" name="Google Shape;790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2" name="Google Shape;7902;p90"/>
              <p:cNvGrpSpPr/>
              <p:nvPr/>
            </p:nvGrpSpPr>
            <p:grpSpPr>
              <a:xfrm>
                <a:off x="2159414" y="3819188"/>
                <a:ext cx="2606105" cy="49200"/>
                <a:chOff x="2159414" y="3486447"/>
                <a:chExt cx="2606105" cy="49200"/>
              </a:xfrm>
            </p:grpSpPr>
            <p:sp>
              <p:nvSpPr>
                <p:cNvPr id="7903" name="Google Shape;790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4" name="Google Shape;790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5" name="Google Shape;790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6" name="Google Shape;790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7" name="Google Shape;790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8" name="Google Shape;790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9" name="Google Shape;790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0" name="Google Shape;791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1" name="Google Shape;791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2" name="Google Shape;791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3" name="Google Shape;791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4" name="Google Shape;791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5" name="Google Shape;791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6" name="Google Shape;791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7" name="Google Shape;791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8" name="Google Shape;791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9" name="Google Shape;7919;p90"/>
              <p:cNvGrpSpPr/>
              <p:nvPr/>
            </p:nvGrpSpPr>
            <p:grpSpPr>
              <a:xfrm>
                <a:off x="2159414" y="3983540"/>
                <a:ext cx="2606105" cy="49200"/>
                <a:chOff x="2159414" y="3486447"/>
                <a:chExt cx="2606105" cy="49200"/>
              </a:xfrm>
            </p:grpSpPr>
            <p:sp>
              <p:nvSpPr>
                <p:cNvPr id="7920" name="Google Shape;792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1" name="Google Shape;792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2" name="Google Shape;792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3" name="Google Shape;792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4" name="Google Shape;792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5" name="Google Shape;792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6" name="Google Shape;792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7" name="Google Shape;792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8" name="Google Shape;792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9" name="Google Shape;792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0" name="Google Shape;793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1" name="Google Shape;793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2" name="Google Shape;793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3" name="Google Shape;793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4" name="Google Shape;793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5" name="Google Shape;793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6" name="Google Shape;7936;p90"/>
              <p:cNvGrpSpPr/>
              <p:nvPr/>
            </p:nvGrpSpPr>
            <p:grpSpPr>
              <a:xfrm>
                <a:off x="2159414" y="4157747"/>
                <a:ext cx="2606105" cy="49200"/>
                <a:chOff x="2159414" y="3486447"/>
                <a:chExt cx="2606105" cy="49200"/>
              </a:xfrm>
            </p:grpSpPr>
            <p:sp>
              <p:nvSpPr>
                <p:cNvPr id="7937" name="Google Shape;793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8" name="Google Shape;793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9" name="Google Shape;793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0" name="Google Shape;794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1" name="Google Shape;794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2" name="Google Shape;794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3" name="Google Shape;794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4" name="Google Shape;794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5" name="Google Shape;794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6" name="Google Shape;794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7" name="Google Shape;794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8" name="Google Shape;794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9" name="Google Shape;794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0" name="Google Shape;795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1" name="Google Shape;795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2" name="Google Shape;795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53" name="Google Shape;7953;p90"/>
            <p:cNvGrpSpPr/>
            <p:nvPr/>
          </p:nvGrpSpPr>
          <p:grpSpPr>
            <a:xfrm>
              <a:off x="5927502" y="1318162"/>
              <a:ext cx="2377550" cy="653782"/>
              <a:chOff x="2159414" y="3486447"/>
              <a:chExt cx="2606105" cy="720500"/>
            </a:xfrm>
          </p:grpSpPr>
          <p:grpSp>
            <p:nvGrpSpPr>
              <p:cNvPr id="7954" name="Google Shape;7954;p90"/>
              <p:cNvGrpSpPr/>
              <p:nvPr/>
            </p:nvGrpSpPr>
            <p:grpSpPr>
              <a:xfrm>
                <a:off x="2159414" y="3486447"/>
                <a:ext cx="2606105" cy="49200"/>
                <a:chOff x="2159414" y="3486447"/>
                <a:chExt cx="2606105" cy="49200"/>
              </a:xfrm>
            </p:grpSpPr>
            <p:sp>
              <p:nvSpPr>
                <p:cNvPr id="7955" name="Google Shape;795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6" name="Google Shape;795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7" name="Google Shape;795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8" name="Google Shape;795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9" name="Google Shape;795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0" name="Google Shape;796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1" name="Google Shape;796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2" name="Google Shape;796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3" name="Google Shape;796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4" name="Google Shape;796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5" name="Google Shape;796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6" name="Google Shape;796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7" name="Google Shape;796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8" name="Google Shape;796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9" name="Google Shape;796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0" name="Google Shape;797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1" name="Google Shape;7971;p90"/>
              <p:cNvGrpSpPr/>
              <p:nvPr/>
            </p:nvGrpSpPr>
            <p:grpSpPr>
              <a:xfrm>
                <a:off x="2159414" y="3652838"/>
                <a:ext cx="2606105" cy="49200"/>
                <a:chOff x="2159414" y="3486447"/>
                <a:chExt cx="2606105" cy="49200"/>
              </a:xfrm>
            </p:grpSpPr>
            <p:sp>
              <p:nvSpPr>
                <p:cNvPr id="7972" name="Google Shape;7972;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3" name="Google Shape;7973;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4" name="Google Shape;7974;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5" name="Google Shape;7975;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6" name="Google Shape;7976;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7" name="Google Shape;7977;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8" name="Google Shape;7978;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9" name="Google Shape;7979;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0" name="Google Shape;7980;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1" name="Google Shape;7981;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2" name="Google Shape;7982;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3" name="Google Shape;7983;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4" name="Google Shape;7984;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5" name="Google Shape;7985;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6" name="Google Shape;7986;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7" name="Google Shape;7987;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88" name="Google Shape;7988;p90"/>
              <p:cNvGrpSpPr/>
              <p:nvPr/>
            </p:nvGrpSpPr>
            <p:grpSpPr>
              <a:xfrm>
                <a:off x="2159414" y="3819188"/>
                <a:ext cx="2606105" cy="49200"/>
                <a:chOff x="2159414" y="3486447"/>
                <a:chExt cx="2606105" cy="49200"/>
              </a:xfrm>
            </p:grpSpPr>
            <p:sp>
              <p:nvSpPr>
                <p:cNvPr id="7989" name="Google Shape;7989;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0" name="Google Shape;7990;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1" name="Google Shape;7991;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2" name="Google Shape;7992;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3" name="Google Shape;7993;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4" name="Google Shape;7994;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5" name="Google Shape;7995;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6" name="Google Shape;7996;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7" name="Google Shape;7997;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8" name="Google Shape;7998;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9" name="Google Shape;7999;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0" name="Google Shape;8000;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1" name="Google Shape;8001;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2" name="Google Shape;8002;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3" name="Google Shape;8003;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4" name="Google Shape;8004;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5" name="Google Shape;8005;p90"/>
              <p:cNvGrpSpPr/>
              <p:nvPr/>
            </p:nvGrpSpPr>
            <p:grpSpPr>
              <a:xfrm>
                <a:off x="2159414" y="3983540"/>
                <a:ext cx="2606105" cy="49200"/>
                <a:chOff x="2159414" y="3486447"/>
                <a:chExt cx="2606105" cy="49200"/>
              </a:xfrm>
            </p:grpSpPr>
            <p:sp>
              <p:nvSpPr>
                <p:cNvPr id="8006" name="Google Shape;8006;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7" name="Google Shape;8007;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8" name="Google Shape;8008;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9" name="Google Shape;8009;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0" name="Google Shape;8010;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1" name="Google Shape;8011;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2" name="Google Shape;8012;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3" name="Google Shape;8013;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4" name="Google Shape;8014;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5" name="Google Shape;8015;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6" name="Google Shape;8016;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7" name="Google Shape;8017;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8" name="Google Shape;8018;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9" name="Google Shape;8019;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0" name="Google Shape;8020;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1" name="Google Shape;8021;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2" name="Google Shape;8022;p90"/>
              <p:cNvGrpSpPr/>
              <p:nvPr/>
            </p:nvGrpSpPr>
            <p:grpSpPr>
              <a:xfrm>
                <a:off x="2159414" y="4157747"/>
                <a:ext cx="2606105" cy="49200"/>
                <a:chOff x="2159414" y="3486447"/>
                <a:chExt cx="2606105" cy="49200"/>
              </a:xfrm>
            </p:grpSpPr>
            <p:sp>
              <p:nvSpPr>
                <p:cNvPr id="8023" name="Google Shape;8023;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4" name="Google Shape;8024;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5" name="Google Shape;8025;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6" name="Google Shape;8026;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7" name="Google Shape;8027;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8" name="Google Shape;8028;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9" name="Google Shape;8029;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0" name="Google Shape;8030;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1" name="Google Shape;8031;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2" name="Google Shape;8032;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3" name="Google Shape;8033;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4" name="Google Shape;8034;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5" name="Google Shape;8035;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6" name="Google Shape;8036;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7" name="Google Shape;8037;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8" name="Google Shape;8038;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39" name="Google Shape;8039;p90"/>
            <p:cNvGrpSpPr/>
            <p:nvPr/>
          </p:nvGrpSpPr>
          <p:grpSpPr>
            <a:xfrm>
              <a:off x="5927502" y="2084662"/>
              <a:ext cx="2377550" cy="44644"/>
              <a:chOff x="2159414" y="3486447"/>
              <a:chExt cx="2606105" cy="49200"/>
            </a:xfrm>
          </p:grpSpPr>
          <p:sp>
            <p:nvSpPr>
              <p:cNvPr id="8040" name="Google Shape;8040;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1" name="Google Shape;8041;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2" name="Google Shape;8042;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3" name="Google Shape;8043;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4" name="Google Shape;8044;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5" name="Google Shape;8045;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6" name="Google Shape;8046;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7" name="Google Shape;8047;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8" name="Google Shape;8048;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9" name="Google Shape;8049;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0" name="Google Shape;8050;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1" name="Google Shape;8051;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2" name="Google Shape;8052;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3" name="Google Shape;8053;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4" name="Google Shape;8054;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5" name="Google Shape;8055;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6" name="Google Shape;8056;p90"/>
            <p:cNvGrpSpPr/>
            <p:nvPr/>
          </p:nvGrpSpPr>
          <p:grpSpPr>
            <a:xfrm>
              <a:off x="5927502" y="2235645"/>
              <a:ext cx="2377550" cy="44644"/>
              <a:chOff x="2159414" y="3486447"/>
              <a:chExt cx="2606105" cy="49200"/>
            </a:xfrm>
          </p:grpSpPr>
          <p:sp>
            <p:nvSpPr>
              <p:cNvPr id="8057" name="Google Shape;8057;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8" name="Google Shape;8058;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9" name="Google Shape;8059;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0" name="Google Shape;8060;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1" name="Google Shape;8061;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2" name="Google Shape;8062;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3" name="Google Shape;8063;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4" name="Google Shape;8064;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5" name="Google Shape;8065;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6" name="Google Shape;8066;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7" name="Google Shape;8067;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8" name="Google Shape;8068;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9" name="Google Shape;8069;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0" name="Google Shape;8070;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1" name="Google Shape;8071;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2" name="Google Shape;8072;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3" name="Google Shape;8073;p90"/>
            <p:cNvGrpSpPr/>
            <p:nvPr/>
          </p:nvGrpSpPr>
          <p:grpSpPr>
            <a:xfrm>
              <a:off x="5927502" y="2386591"/>
              <a:ext cx="2377550" cy="44644"/>
              <a:chOff x="2159414" y="3486447"/>
              <a:chExt cx="2606105" cy="49200"/>
            </a:xfrm>
          </p:grpSpPr>
          <p:sp>
            <p:nvSpPr>
              <p:cNvPr id="8074" name="Google Shape;8074;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5" name="Google Shape;8075;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6" name="Google Shape;8076;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7" name="Google Shape;8077;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8" name="Google Shape;8078;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9" name="Google Shape;8079;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0" name="Google Shape;8080;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1" name="Google Shape;8081;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2" name="Google Shape;8082;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3" name="Google Shape;8083;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4" name="Google Shape;8084;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5" name="Google Shape;8085;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6" name="Google Shape;8086;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7" name="Google Shape;8087;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8" name="Google Shape;8088;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9" name="Google Shape;8089;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0" name="Google Shape;8090;p90"/>
            <p:cNvGrpSpPr/>
            <p:nvPr/>
          </p:nvGrpSpPr>
          <p:grpSpPr>
            <a:xfrm>
              <a:off x="5927502" y="2535724"/>
              <a:ext cx="2377550" cy="44644"/>
              <a:chOff x="2159414" y="3486447"/>
              <a:chExt cx="2606105" cy="49200"/>
            </a:xfrm>
          </p:grpSpPr>
          <p:sp>
            <p:nvSpPr>
              <p:cNvPr id="8091" name="Google Shape;8091;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2" name="Google Shape;8092;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3" name="Google Shape;8093;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4" name="Google Shape;8094;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5" name="Google Shape;8095;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6" name="Google Shape;8096;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7" name="Google Shape;8097;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8" name="Google Shape;8098;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9" name="Google Shape;8099;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0" name="Google Shape;8100;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1" name="Google Shape;8101;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2" name="Google Shape;8102;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3" name="Google Shape;8103;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4" name="Google Shape;8104;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5" name="Google Shape;8105;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6" name="Google Shape;8106;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7" name="Google Shape;8107;p90"/>
            <p:cNvGrpSpPr/>
            <p:nvPr/>
          </p:nvGrpSpPr>
          <p:grpSpPr>
            <a:xfrm>
              <a:off x="5927502" y="2693800"/>
              <a:ext cx="2377550" cy="44644"/>
              <a:chOff x="2159414" y="3486447"/>
              <a:chExt cx="2606105" cy="49200"/>
            </a:xfrm>
          </p:grpSpPr>
          <p:sp>
            <p:nvSpPr>
              <p:cNvPr id="8108" name="Google Shape;8108;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9" name="Google Shape;8109;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0" name="Google Shape;8110;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1" name="Google Shape;8111;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2" name="Google Shape;8112;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3" name="Google Shape;8113;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4" name="Google Shape;8114;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5" name="Google Shape;8115;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6" name="Google Shape;8116;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7" name="Google Shape;8117;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8" name="Google Shape;8118;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9" name="Google Shape;8119;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0" name="Google Shape;8120;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1" name="Google Shape;8121;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2" name="Google Shape;8122;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3" name="Google Shape;8123;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4" name="Google Shape;8124;p90"/>
            <p:cNvGrpSpPr/>
            <p:nvPr/>
          </p:nvGrpSpPr>
          <p:grpSpPr>
            <a:xfrm>
              <a:off x="5927502" y="2851875"/>
              <a:ext cx="2377550" cy="44644"/>
              <a:chOff x="2159414" y="3486447"/>
              <a:chExt cx="2606105" cy="49200"/>
            </a:xfrm>
          </p:grpSpPr>
          <p:sp>
            <p:nvSpPr>
              <p:cNvPr id="8125" name="Google Shape;8125;p9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6" name="Google Shape;8126;p9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7" name="Google Shape;8127;p9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8" name="Google Shape;8128;p9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9" name="Google Shape;8129;p9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0" name="Google Shape;8130;p9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1" name="Google Shape;8131;p9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2" name="Google Shape;8132;p9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3" name="Google Shape;8133;p9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4" name="Google Shape;8134;p9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5" name="Google Shape;8135;p9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6" name="Google Shape;8136;p9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7" name="Google Shape;8137;p9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8" name="Google Shape;8138;p9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9" name="Google Shape;8139;p9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0" name="Google Shape;8140;p9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41" name="Google Shape;8141;p90"/>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42" name="Google Shape;8142;p9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3" name="Google Shape;8143;p9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8144" name="Google Shape;8144;p9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45" name="Google Shape;8145;p90"/>
          <p:cNvGrpSpPr/>
          <p:nvPr/>
        </p:nvGrpSpPr>
        <p:grpSpPr>
          <a:xfrm>
            <a:off x="8041173" y="4778596"/>
            <a:ext cx="598277" cy="170409"/>
            <a:chOff x="238125" y="1822850"/>
            <a:chExt cx="7080200" cy="2016675"/>
          </a:xfrm>
        </p:grpSpPr>
        <p:sp>
          <p:nvSpPr>
            <p:cNvPr id="8146" name="Google Shape;8146;p9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7" name="Google Shape;8147;p9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8" name="Google Shape;8148;p9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9" name="Google Shape;8149;p9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0" name="Google Shape;8150;p9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1" name="Google Shape;8151;p9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2" name="Google Shape;8152;p9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3" name="Google Shape;8153;p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54" name="Shape 8154"/>
        <p:cNvGrpSpPr/>
        <p:nvPr/>
      </p:nvGrpSpPr>
      <p:grpSpPr>
        <a:xfrm>
          <a:off x="0" y="0"/>
          <a:ext cx="0" cy="0"/>
          <a:chOff x="0" y="0"/>
          <a:chExt cx="0" cy="0"/>
        </a:xfrm>
      </p:grpSpPr>
      <p:sp>
        <p:nvSpPr>
          <p:cNvPr id="8155" name="Google Shape;8155;p91"/>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56" name="Google Shape;8156;p9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157" name="Google Shape;8157;p91"/>
          <p:cNvGrpSpPr/>
          <p:nvPr/>
        </p:nvGrpSpPr>
        <p:grpSpPr>
          <a:xfrm>
            <a:off x="8041173" y="4778596"/>
            <a:ext cx="598277" cy="170409"/>
            <a:chOff x="238125" y="1822850"/>
            <a:chExt cx="7080200" cy="2016675"/>
          </a:xfrm>
        </p:grpSpPr>
        <p:sp>
          <p:nvSpPr>
            <p:cNvPr id="8158" name="Google Shape;8158;p9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9" name="Google Shape;8159;p9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0" name="Google Shape;8160;p9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1" name="Google Shape;8161;p9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2" name="Google Shape;8162;p9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3" name="Google Shape;8163;p9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4" name="Google Shape;8164;p9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5" name="Google Shape;8165;p9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8166" name="Shape 8166"/>
        <p:cNvGrpSpPr/>
        <p:nvPr/>
      </p:nvGrpSpPr>
      <p:grpSpPr>
        <a:xfrm>
          <a:off x="0" y="0"/>
          <a:ext cx="0" cy="0"/>
          <a:chOff x="0" y="0"/>
          <a:chExt cx="0" cy="0"/>
        </a:xfrm>
      </p:grpSpPr>
      <p:sp>
        <p:nvSpPr>
          <p:cNvPr id="8167" name="Google Shape;8167;p92"/>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8" name="Google Shape;8168;p92"/>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69" name="Google Shape;8169;p9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0" name="Google Shape;8170;p9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71" name="Shape 8171"/>
        <p:cNvGrpSpPr/>
        <p:nvPr/>
      </p:nvGrpSpPr>
      <p:grpSpPr>
        <a:xfrm>
          <a:off x="0" y="0"/>
          <a:ext cx="0" cy="0"/>
          <a:chOff x="0" y="0"/>
          <a:chExt cx="0" cy="0"/>
        </a:xfrm>
      </p:grpSpPr>
      <p:sp>
        <p:nvSpPr>
          <p:cNvPr id="8172" name="Google Shape;8172;p93"/>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73" name="Google Shape;8173;p9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74" name="Google Shape;8174;p93"/>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8175" name="Google Shape;8175;p93"/>
          <p:cNvGrpSpPr/>
          <p:nvPr/>
        </p:nvGrpSpPr>
        <p:grpSpPr>
          <a:xfrm>
            <a:off x="8041173" y="4778596"/>
            <a:ext cx="598277" cy="170409"/>
            <a:chOff x="238125" y="1822850"/>
            <a:chExt cx="7080200" cy="2016675"/>
          </a:xfrm>
        </p:grpSpPr>
        <p:sp>
          <p:nvSpPr>
            <p:cNvPr id="8176" name="Google Shape;8176;p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7" name="Google Shape;8177;p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8" name="Google Shape;8178;p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9" name="Google Shape;8179;p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0" name="Google Shape;8180;p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1" name="Google Shape;8181;p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2" name="Google Shape;8182;p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83" name="Google Shape;8183;p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84" name="Shape 8184"/>
        <p:cNvGrpSpPr/>
        <p:nvPr/>
      </p:nvGrpSpPr>
      <p:grpSpPr>
        <a:xfrm>
          <a:off x="0" y="0"/>
          <a:ext cx="0" cy="0"/>
          <a:chOff x="0" y="0"/>
          <a:chExt cx="0" cy="0"/>
        </a:xfrm>
      </p:grpSpPr>
      <p:sp>
        <p:nvSpPr>
          <p:cNvPr id="8185" name="Google Shape;8185;p9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86" name="Google Shape;8186;p9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87" name="Shape 8187"/>
        <p:cNvGrpSpPr/>
        <p:nvPr/>
      </p:nvGrpSpPr>
      <p:grpSpPr>
        <a:xfrm>
          <a:off x="0" y="0"/>
          <a:ext cx="0" cy="0"/>
          <a:chOff x="0" y="0"/>
          <a:chExt cx="0" cy="0"/>
        </a:xfrm>
      </p:grpSpPr>
      <p:sp>
        <p:nvSpPr>
          <p:cNvPr id="8188" name="Google Shape;8188;p95"/>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9" name="Google Shape;8189;p9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190" name="Google Shape;8190;p9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8191" name="Google Shape;8191;p9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8192" name="Google Shape;8192;p9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3" name="Google Shape;8193;p9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4" name="Google Shape;8194;p95"/>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195" name="Shape 8195"/>
        <p:cNvGrpSpPr/>
        <p:nvPr/>
      </p:nvGrpSpPr>
      <p:grpSpPr>
        <a:xfrm>
          <a:off x="0" y="0"/>
          <a:ext cx="0" cy="0"/>
          <a:chOff x="0" y="0"/>
          <a:chExt cx="0" cy="0"/>
        </a:xfrm>
      </p:grpSpPr>
      <p:sp>
        <p:nvSpPr>
          <p:cNvPr id="8196" name="Google Shape;8196;p9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97" name="Google Shape;8197;p96"/>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8198" name="Google Shape;8198;p9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199" name="Google Shape;8199;p96"/>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8200" name="Shape 8200"/>
        <p:cNvGrpSpPr/>
        <p:nvPr/>
      </p:nvGrpSpPr>
      <p:grpSpPr>
        <a:xfrm>
          <a:off x="0" y="0"/>
          <a:ext cx="0" cy="0"/>
          <a:chOff x="0" y="0"/>
          <a:chExt cx="0" cy="0"/>
        </a:xfrm>
      </p:grpSpPr>
      <p:sp>
        <p:nvSpPr>
          <p:cNvPr id="8201" name="Google Shape;8201;p9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8202" name="Shape 8202"/>
        <p:cNvGrpSpPr/>
        <p:nvPr/>
      </p:nvGrpSpPr>
      <p:grpSpPr>
        <a:xfrm>
          <a:off x="0" y="0"/>
          <a:ext cx="0" cy="0"/>
          <a:chOff x="0" y="0"/>
          <a:chExt cx="0" cy="0"/>
        </a:xfrm>
      </p:grpSpPr>
      <p:grpSp>
        <p:nvGrpSpPr>
          <p:cNvPr id="8203" name="Google Shape;8203;p98"/>
          <p:cNvGrpSpPr/>
          <p:nvPr/>
        </p:nvGrpSpPr>
        <p:grpSpPr>
          <a:xfrm>
            <a:off x="3689202" y="6"/>
            <a:ext cx="3697033" cy="5143642"/>
            <a:chOff x="1926275" y="238125"/>
            <a:chExt cx="3765950" cy="5239525"/>
          </a:xfrm>
        </p:grpSpPr>
        <p:sp>
          <p:nvSpPr>
            <p:cNvPr id="8204" name="Google Shape;8204;p98"/>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5" name="Google Shape;8205;p98"/>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6" name="Google Shape;8206;p98"/>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7" name="Google Shape;8207;p98"/>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8" name="Google Shape;8208;p98"/>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9" name="Google Shape;8209;p98"/>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0" name="Google Shape;8210;p98"/>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1" name="Google Shape;8211;p98"/>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2" name="Google Shape;8212;p98"/>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3" name="Google Shape;8213;p98"/>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4" name="Google Shape;8214;p98"/>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5" name="Google Shape;8215;p98"/>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6" name="Google Shape;8216;p98"/>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7" name="Google Shape;8217;p98"/>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8" name="Google Shape;8218;p98"/>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9" name="Google Shape;8219;p98"/>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0" name="Google Shape;8220;p98"/>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1" name="Google Shape;8221;p98"/>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2" name="Google Shape;8222;p98"/>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3" name="Google Shape;8223;p98"/>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4" name="Google Shape;8224;p98"/>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5" name="Google Shape;8225;p98"/>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6" name="Google Shape;8226;p98"/>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7" name="Google Shape;8227;p98"/>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8" name="Google Shape;8228;p98"/>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9" name="Google Shape;8229;p98"/>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0" name="Google Shape;8230;p98"/>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1" name="Google Shape;8231;p98"/>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2" name="Google Shape;8232;p98"/>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3" name="Google Shape;8233;p98"/>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4" name="Google Shape;8234;p98"/>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5" name="Google Shape;8235;p98"/>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6" name="Google Shape;8236;p98"/>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7" name="Google Shape;8237;p98"/>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8" name="Google Shape;8238;p98"/>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9" name="Google Shape;8239;p98"/>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0" name="Google Shape;8240;p98"/>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1" name="Google Shape;8241;p98"/>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2" name="Google Shape;8242;p98"/>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3" name="Google Shape;8243;p98"/>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4" name="Google Shape;8244;p98"/>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5" name="Google Shape;8245;p98"/>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6" name="Google Shape;8246;p98"/>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7" name="Google Shape;8247;p98"/>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8" name="Google Shape;8248;p98"/>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9" name="Google Shape;8249;p98"/>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0" name="Google Shape;8250;p98"/>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1" name="Google Shape;8251;p98"/>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2" name="Google Shape;8252;p98"/>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3" name="Google Shape;8253;p98"/>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4" name="Google Shape;8254;p98"/>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5" name="Google Shape;8255;p98"/>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6" name="Google Shape;8256;p98"/>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7" name="Google Shape;8257;p98"/>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8" name="Google Shape;8258;p98"/>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9" name="Google Shape;8259;p98"/>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0" name="Google Shape;8260;p98"/>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1" name="Google Shape;8261;p98"/>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2" name="Google Shape;8262;p98"/>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3" name="Google Shape;8263;p98"/>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64" name="Google Shape;8264;p98"/>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5" name="Google Shape;8265;p98"/>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8266" name="Google Shape;8266;p98"/>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8267" name="Google Shape;8267;p98"/>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8268" name="Google Shape;8268;p98"/>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269" name="Google Shape;8269;p98"/>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8270" name="Shape 8270"/>
        <p:cNvGrpSpPr/>
        <p:nvPr/>
      </p:nvGrpSpPr>
      <p:grpSpPr>
        <a:xfrm>
          <a:off x="0" y="0"/>
          <a:ext cx="0" cy="0"/>
          <a:chOff x="0" y="0"/>
          <a:chExt cx="0" cy="0"/>
        </a:xfrm>
      </p:grpSpPr>
      <p:grpSp>
        <p:nvGrpSpPr>
          <p:cNvPr id="8271" name="Google Shape;8271;p99"/>
          <p:cNvGrpSpPr/>
          <p:nvPr/>
        </p:nvGrpSpPr>
        <p:grpSpPr>
          <a:xfrm>
            <a:off x="3698727" y="6"/>
            <a:ext cx="3697033" cy="5143642"/>
            <a:chOff x="1926275" y="238125"/>
            <a:chExt cx="3765950" cy="5239525"/>
          </a:xfrm>
        </p:grpSpPr>
        <p:sp>
          <p:nvSpPr>
            <p:cNvPr id="8272" name="Google Shape;8272;p9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3" name="Google Shape;8273;p9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4" name="Google Shape;8274;p9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5" name="Google Shape;8275;p9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6" name="Google Shape;8276;p9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7" name="Google Shape;8277;p9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8" name="Google Shape;8278;p9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9" name="Google Shape;8279;p9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0" name="Google Shape;8280;p9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1" name="Google Shape;8281;p9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2" name="Google Shape;8282;p9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3" name="Google Shape;8283;p9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4" name="Google Shape;8284;p9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5" name="Google Shape;8285;p9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6" name="Google Shape;8286;p9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7" name="Google Shape;8287;p9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8" name="Google Shape;8288;p9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9" name="Google Shape;8289;p9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0" name="Google Shape;8290;p9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1" name="Google Shape;8291;p9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2" name="Google Shape;8292;p9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3" name="Google Shape;8293;p9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4" name="Google Shape;8294;p9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5" name="Google Shape;8295;p9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6" name="Google Shape;8296;p9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7" name="Google Shape;8297;p9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8" name="Google Shape;8298;p9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9" name="Google Shape;8299;p9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0" name="Google Shape;8300;p9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1" name="Google Shape;8301;p9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2" name="Google Shape;8302;p9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3" name="Google Shape;8303;p9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4" name="Google Shape;8304;p9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5" name="Google Shape;8305;p9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6" name="Google Shape;8306;p9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7" name="Google Shape;8307;p9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8" name="Google Shape;8308;p9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9" name="Google Shape;8309;p9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0" name="Google Shape;8310;p9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1" name="Google Shape;8311;p9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2" name="Google Shape;8312;p9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3" name="Google Shape;8313;p9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4" name="Google Shape;8314;p9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5" name="Google Shape;8315;p9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6" name="Google Shape;8316;p9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7" name="Google Shape;8317;p9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8" name="Google Shape;8318;p9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9" name="Google Shape;8319;p9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0" name="Google Shape;8320;p9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1" name="Google Shape;8321;p9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2" name="Google Shape;8322;p9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3" name="Google Shape;8323;p9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4" name="Google Shape;8324;p9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5" name="Google Shape;8325;p9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6" name="Google Shape;8326;p9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7" name="Google Shape;8327;p9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8" name="Google Shape;8328;p9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9" name="Google Shape;8329;p9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0" name="Google Shape;8330;p9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1" name="Google Shape;8331;p9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32" name="Google Shape;8332;p99"/>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3" name="Google Shape;8333;p9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34" name="Google Shape;8334;p9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8335" name="Google Shape;8335;p9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8336" name="Google Shape;8336;p99"/>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337" name="Shape 8337"/>
        <p:cNvGrpSpPr/>
        <p:nvPr/>
      </p:nvGrpSpPr>
      <p:grpSpPr>
        <a:xfrm>
          <a:off x="0" y="0"/>
          <a:ext cx="0" cy="0"/>
          <a:chOff x="0" y="0"/>
          <a:chExt cx="0" cy="0"/>
        </a:xfrm>
      </p:grpSpPr>
      <p:grpSp>
        <p:nvGrpSpPr>
          <p:cNvPr id="8338" name="Google Shape;8338;p100"/>
          <p:cNvGrpSpPr/>
          <p:nvPr/>
        </p:nvGrpSpPr>
        <p:grpSpPr>
          <a:xfrm>
            <a:off x="3698727" y="6"/>
            <a:ext cx="3697033" cy="5143642"/>
            <a:chOff x="1926275" y="238125"/>
            <a:chExt cx="3765950" cy="5239525"/>
          </a:xfrm>
        </p:grpSpPr>
        <p:sp>
          <p:nvSpPr>
            <p:cNvPr id="8339" name="Google Shape;8339;p10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0" name="Google Shape;8340;p10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1" name="Google Shape;8341;p10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2" name="Google Shape;8342;p10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3" name="Google Shape;8343;p10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4" name="Google Shape;8344;p10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5" name="Google Shape;8345;p10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6" name="Google Shape;8346;p10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7" name="Google Shape;8347;p10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8" name="Google Shape;8348;p10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9" name="Google Shape;8349;p10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0" name="Google Shape;8350;p10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1" name="Google Shape;8351;p10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2" name="Google Shape;8352;p10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3" name="Google Shape;8353;p10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4" name="Google Shape;8354;p10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5" name="Google Shape;8355;p10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6" name="Google Shape;8356;p10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7" name="Google Shape;8357;p10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8" name="Google Shape;8358;p10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9" name="Google Shape;8359;p10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0" name="Google Shape;8360;p10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1" name="Google Shape;8361;p10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2" name="Google Shape;8362;p10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3" name="Google Shape;8363;p10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4" name="Google Shape;8364;p10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5" name="Google Shape;8365;p10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6" name="Google Shape;8366;p10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7" name="Google Shape;8367;p10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8" name="Google Shape;8368;p10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9" name="Google Shape;8369;p10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0" name="Google Shape;8370;p10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1" name="Google Shape;8371;p10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2" name="Google Shape;8372;p10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3" name="Google Shape;8373;p10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4" name="Google Shape;8374;p10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5" name="Google Shape;8375;p10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6" name="Google Shape;8376;p10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7" name="Google Shape;8377;p10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8" name="Google Shape;8378;p10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9" name="Google Shape;8379;p10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0" name="Google Shape;8380;p10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1" name="Google Shape;8381;p10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2" name="Google Shape;8382;p10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3" name="Google Shape;8383;p10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4" name="Google Shape;8384;p10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5" name="Google Shape;8385;p10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6" name="Google Shape;8386;p10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7" name="Google Shape;8387;p10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8" name="Google Shape;8388;p10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9" name="Google Shape;8389;p10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0" name="Google Shape;8390;p10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1" name="Google Shape;8391;p10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2" name="Google Shape;8392;p10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3" name="Google Shape;8393;p10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4" name="Google Shape;8394;p10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5" name="Google Shape;8395;p10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6" name="Google Shape;8396;p10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7" name="Google Shape;8397;p10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8" name="Google Shape;8398;p10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99" name="Google Shape;8399;p100"/>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0" name="Google Shape;8400;p10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01" name="Google Shape;8401;p100"/>
          <p:cNvGrpSpPr/>
          <p:nvPr/>
        </p:nvGrpSpPr>
        <p:grpSpPr>
          <a:xfrm>
            <a:off x="1285921" y="2144122"/>
            <a:ext cx="2868897" cy="817157"/>
            <a:chOff x="238125" y="1822850"/>
            <a:chExt cx="7080200" cy="2016675"/>
          </a:xfrm>
        </p:grpSpPr>
        <p:sp>
          <p:nvSpPr>
            <p:cNvPr id="8402" name="Google Shape;8402;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3" name="Google Shape;8403;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4" name="Google Shape;8404;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5" name="Google Shape;8405;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6" name="Google Shape;8406;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7" name="Google Shape;8407;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8" name="Google Shape;8408;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9" name="Google Shape;8409;p10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8410" name="Google Shape;8410;p10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8411" name="Shape 8411"/>
        <p:cNvGrpSpPr/>
        <p:nvPr/>
      </p:nvGrpSpPr>
      <p:grpSpPr>
        <a:xfrm>
          <a:off x="0" y="0"/>
          <a:ext cx="0" cy="0"/>
          <a:chOff x="0" y="0"/>
          <a:chExt cx="0" cy="0"/>
        </a:xfrm>
      </p:grpSpPr>
      <p:sp>
        <p:nvSpPr>
          <p:cNvPr id="8412" name="Google Shape;8412;p10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3" name="Google Shape;8413;p10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414" name="Google Shape;8414;p101"/>
          <p:cNvGrpSpPr/>
          <p:nvPr/>
        </p:nvGrpSpPr>
        <p:grpSpPr>
          <a:xfrm>
            <a:off x="1285921" y="2144122"/>
            <a:ext cx="2868897" cy="817157"/>
            <a:chOff x="238125" y="1822850"/>
            <a:chExt cx="7080200" cy="2016675"/>
          </a:xfrm>
        </p:grpSpPr>
        <p:sp>
          <p:nvSpPr>
            <p:cNvPr id="8415" name="Google Shape;8415;p10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6" name="Google Shape;8416;p10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7" name="Google Shape;8417;p10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8" name="Google Shape;8418;p10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9" name="Google Shape;8419;p10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0" name="Google Shape;8420;p10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1" name="Google Shape;8421;p10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22" name="Google Shape;8422;p10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8423" name="Google Shape;8423;p10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8424" name="Shape 8424"/>
        <p:cNvGrpSpPr/>
        <p:nvPr/>
      </p:nvGrpSpPr>
      <p:grpSpPr>
        <a:xfrm>
          <a:off x="0" y="0"/>
          <a:ext cx="0" cy="0"/>
          <a:chOff x="0" y="0"/>
          <a:chExt cx="0" cy="0"/>
        </a:xfrm>
      </p:grpSpPr>
      <p:sp>
        <p:nvSpPr>
          <p:cNvPr id="8425" name="Google Shape;8425;p102"/>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26" name="Google Shape;8426;p102"/>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427" name="Shape 8427"/>
        <p:cNvGrpSpPr/>
        <p:nvPr/>
      </p:nvGrpSpPr>
      <p:grpSpPr>
        <a:xfrm>
          <a:off x="0" y="0"/>
          <a:ext cx="0" cy="0"/>
          <a:chOff x="0" y="0"/>
          <a:chExt cx="0" cy="0"/>
        </a:xfrm>
      </p:grpSpPr>
      <p:sp>
        <p:nvSpPr>
          <p:cNvPr id="8428" name="Google Shape;8428;p103"/>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429" name="Google Shape;8429;p103"/>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430" name="Google Shape;8430;p103"/>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34" Type="http://schemas.openxmlformats.org/officeDocument/2006/relationships/theme" Target="../theme/theme4.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4.xml"/><Relationship Id="rId22" Type="http://schemas.openxmlformats.org/officeDocument/2006/relationships/theme" Target="../theme/theme2.xml"/><Relationship Id="rId21" Type="http://schemas.openxmlformats.org/officeDocument/2006/relationships/slideLayout" Target="../slideLayouts/slideLayout6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5" Type="http://schemas.openxmlformats.org/officeDocument/2006/relationships/slideLayout" Target="../slideLayouts/slideLayout70.xml"/><Relationship Id="rId6" Type="http://schemas.openxmlformats.org/officeDocument/2006/relationships/slideLayout" Target="../slideLayouts/slideLayout71.xml"/><Relationship Id="rId29" Type="http://schemas.openxmlformats.org/officeDocument/2006/relationships/slideLayout" Target="../slideLayouts/slideLayout94.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1" Type="http://schemas.openxmlformats.org/officeDocument/2006/relationships/slideLayout" Target="../slideLayouts/slideLayout96.xml"/><Relationship Id="rId30" Type="http://schemas.openxmlformats.org/officeDocument/2006/relationships/slideLayout" Target="../slideLayouts/slideLayout95.xml"/><Relationship Id="rId11" Type="http://schemas.openxmlformats.org/officeDocument/2006/relationships/slideLayout" Target="../slideLayouts/slideLayout76.xml"/><Relationship Id="rId33" Type="http://schemas.openxmlformats.org/officeDocument/2006/relationships/slideLayout" Target="../slideLayouts/slideLayout98.xml"/><Relationship Id="rId10" Type="http://schemas.openxmlformats.org/officeDocument/2006/relationships/slideLayout" Target="../slideLayouts/slideLayout75.xml"/><Relationship Id="rId32" Type="http://schemas.openxmlformats.org/officeDocument/2006/relationships/slideLayout" Target="../slideLayouts/slideLayout97.xml"/><Relationship Id="rId13" Type="http://schemas.openxmlformats.org/officeDocument/2006/relationships/slideLayout" Target="../slideLayouts/slideLayout78.xml"/><Relationship Id="rId35" Type="http://schemas.openxmlformats.org/officeDocument/2006/relationships/slideLayout" Target="../slideLayouts/slideLayout100.xml"/><Relationship Id="rId12" Type="http://schemas.openxmlformats.org/officeDocument/2006/relationships/slideLayout" Target="../slideLayouts/slideLayout77.xml"/><Relationship Id="rId34" Type="http://schemas.openxmlformats.org/officeDocument/2006/relationships/slideLayout" Target="../slideLayouts/slideLayout99.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36" Type="http://schemas.openxmlformats.org/officeDocument/2006/relationships/theme" Target="../theme/theme5.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93" name="Shape 3193"/>
        <p:cNvGrpSpPr/>
        <p:nvPr/>
      </p:nvGrpSpPr>
      <p:grpSpPr>
        <a:xfrm>
          <a:off x="0" y="0"/>
          <a:ext cx="0" cy="0"/>
          <a:chOff x="0" y="0"/>
          <a:chExt cx="0" cy="0"/>
        </a:xfrm>
      </p:grpSpPr>
      <p:sp>
        <p:nvSpPr>
          <p:cNvPr id="3194" name="Google Shape;3194;p47"/>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195" name="Google Shape;3195;p47"/>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196" name="Google Shape;3196;p4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64" name="Shape 5064"/>
        <p:cNvGrpSpPr/>
        <p:nvPr/>
      </p:nvGrpSpPr>
      <p:grpSpPr>
        <a:xfrm>
          <a:off x="0" y="0"/>
          <a:ext cx="0" cy="0"/>
          <a:chOff x="0" y="0"/>
          <a:chExt cx="0" cy="0"/>
        </a:xfrm>
      </p:grpSpPr>
      <p:sp>
        <p:nvSpPr>
          <p:cNvPr id="5065" name="Google Shape;5065;p6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066" name="Google Shape;5066;p6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067" name="Google Shape;5067;p6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4" Type="http://schemas.openxmlformats.org/officeDocument/2006/relationships/hyperlink" Target="https://www.screencast.com/t/bJDXAUdT" TargetMode="External"/><Relationship Id="rId9" Type="http://schemas.openxmlformats.org/officeDocument/2006/relationships/hyperlink" Target="https://wexbenefitskb.egain.cloud/system/templates/selfservice/dbika/help/agent/locale/en-US/portal/308900000001002/content-version/PROD-2355/PROD-21235/Substantiate-Medical-Flexible-Spending-Account-Medical-FSA-purchases-of-eligible-expenses?query=How%20to%20substantiate%20medical%20flexible%20spending%20account%20(medical%20FSA)%20purchases%20of%20eligible%20expenses" TargetMode="External"/><Relationship Id="rId5" Type="http://schemas.openxmlformats.org/officeDocument/2006/relationships/hyperlink" Target="https://wexbenefitskb.egain.cloud/system/templates/selfservice/dbika/help/agent/locale/en-US/portal/308900000001002/content-version/PROD-2188/PROD-55857/How-to-upload-documentation-to-an-existing-claim-in-the-WEX-benefits-mobile-app?query=How%20to%20upload%20documentation%20to%20an%20existing%20claim%20in%20benefit%20mobile%20app" TargetMode="External"/><Relationship Id="rId6" Type="http://schemas.openxmlformats.org/officeDocument/2006/relationships/hyperlink" Target="https://www.screencast.com/t/bJDXAUdT" TargetMode="External"/><Relationship Id="rId7" Type="http://schemas.openxmlformats.org/officeDocument/2006/relationships/hyperlink" Target="https://wexbenefitskb.egain.cloud/system/templates/selfservice/dbika/help/agent/locale/en-US/portal/308900000001002/content-version/PROD-3349/PROD-85106/Eligible-expenses-for-benefits-plans?query=Eligible%20expenses%20for%20HSA%20and%20medical%20FSA%20benefits%20plans" TargetMode="External"/><Relationship Id="rId8" Type="http://schemas.openxmlformats.org/officeDocument/2006/relationships/hyperlink" Target="https://www.screencast.com/t/2ItIBfCZLzc" TargetMode="External"/><Relationship Id="rId11" Type="http://schemas.openxmlformats.org/officeDocument/2006/relationships/hyperlink" Target="https://wexbenefitskb.egain.cloud/system/templates/selfservice/dbika/help/agent/locale/en-US/portal/308900000001002/content-version/PROD-2088/PROD-71953/Substantiate-dependent-care-FSA-purchases-of-eligible-expenses?query=Dependent%20care%20flexible%20spending%20account%20(Dependent%20Care%20FSA)%20eligible%20expenses" TargetMode="External"/><Relationship Id="rId10" Type="http://schemas.openxmlformats.org/officeDocument/2006/relationships/hyperlink" Target="https://www.screencast.com/t/V5Qeaxawr" TargetMode="External"/><Relationship Id="rId13" Type="http://schemas.openxmlformats.org/officeDocument/2006/relationships/hyperlink" Target="https://wexbenefitskb.egain.cloud/system/templates/selfservice/dbika/help/agent/locale/en-US/portal/308900000001002/content-version/PROD-2088/PROD-71953/Substantiate-dependent-care-FSA-purchases-of-eligible-expenses?query=Substantiate%20Dependent%20Care%20Flexible%20Spending%20Account%20(Dependent%20Care%20FSA)%20purchases%20of%20eligible%20expenses" TargetMode="External"/><Relationship Id="rId12" Type="http://schemas.openxmlformats.org/officeDocument/2006/relationships/hyperlink" Target="https://www.screencast.com/t/GH0BaAFQBc" TargetMode="External"/><Relationship Id="rId14" Type="http://schemas.openxmlformats.org/officeDocument/2006/relationships/hyperlink" Target="https://www.screencast.com/t/hp4FlHaK6"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xml"/><Relationship Id="rId3" Type="http://schemas.openxmlformats.org/officeDocument/2006/relationships/image" Target="../media/image43.jp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2.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2.xml"/><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3.xml"/><Relationship Id="rId3" Type="http://schemas.openxmlformats.org/officeDocument/2006/relationships/image" Target="../media/image61.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8.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7.xml"/><Relationship Id="rId3" Type="http://schemas.openxmlformats.org/officeDocument/2006/relationships/image" Target="../media/image70.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48.xml"/><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35" name="Shape 8435"/>
        <p:cNvGrpSpPr/>
        <p:nvPr/>
      </p:nvGrpSpPr>
      <p:grpSpPr>
        <a:xfrm>
          <a:off x="0" y="0"/>
          <a:ext cx="0" cy="0"/>
          <a:chOff x="0" y="0"/>
          <a:chExt cx="0" cy="0"/>
        </a:xfrm>
      </p:grpSpPr>
      <p:sp>
        <p:nvSpPr>
          <p:cNvPr id="8436" name="Google Shape;8436;p105"/>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8437" name="Google Shape;8437;p105"/>
          <p:cNvSpPr/>
          <p:nvPr/>
        </p:nvSpPr>
        <p:spPr>
          <a:xfrm>
            <a:off x="2993150" y="104125"/>
            <a:ext cx="2893200" cy="7656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chemeClr val="lt1"/>
                </a:solidFill>
                <a:latin typeface="Inter"/>
                <a:ea typeface="Inter"/>
                <a:cs typeface="Inter"/>
                <a:sym typeface="Inter"/>
              </a:rPr>
              <a:t>Read, then delete this slide</a:t>
            </a:r>
            <a:endParaRPr b="1" sz="1200">
              <a:solidFill>
                <a:schemeClr val="lt1"/>
              </a:solidFill>
              <a:latin typeface="Inter"/>
              <a:ea typeface="Inter"/>
              <a:cs typeface="Inter"/>
              <a:sym typeface="Inter"/>
            </a:endParaRPr>
          </a:p>
        </p:txBody>
      </p:sp>
      <p:sp>
        <p:nvSpPr>
          <p:cNvPr id="8438" name="Google Shape;8438;p105"/>
          <p:cNvSpPr/>
          <p:nvPr/>
        </p:nvSpPr>
        <p:spPr>
          <a:xfrm>
            <a:off x="137600" y="2952625"/>
            <a:ext cx="8777100" cy="2027400"/>
          </a:xfrm>
          <a:prstGeom prst="roundRect">
            <a:avLst>
              <a:gd fmla="val 16667" name="adj"/>
            </a:avLst>
          </a:prstGeom>
          <a:solidFill>
            <a:schemeClr val="accen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If are you looking for instructions or videos on the webinar subjects, </a:t>
            </a:r>
            <a:endParaRPr b="1" sz="1200">
              <a:solidFill>
                <a:schemeClr val="lt1"/>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chemeClr val="lt1"/>
                </a:solidFill>
                <a:latin typeface="Inter"/>
                <a:ea typeface="Inter"/>
                <a:cs typeface="Inter"/>
                <a:sym typeface="Inter"/>
              </a:rPr>
              <a:t>we have linked the participant articles and video of each topic. </a:t>
            </a:r>
            <a:endParaRPr b="1" sz="1200">
              <a:solidFill>
                <a:schemeClr val="lt1"/>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online account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upload documentation to an existing claim in your benefits mobile app</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Eligible expenses for benefits plans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How to substantiate medical flexible spending account (medical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0">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Dependent care flexible spending account (Dependent Care FSA)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1">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2">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chemeClr val="lt1"/>
                </a:solidFill>
                <a:latin typeface="Inter Medium"/>
                <a:ea typeface="Inter Medium"/>
                <a:cs typeface="Inter Medium"/>
                <a:sym typeface="Inter Medium"/>
              </a:rPr>
              <a:t>Substantiate Dependent Care Flexible Spending Accounts (Dependent Care FSA) purchases of eligible expenses</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3">
                  <a:extLst>
                    <a:ext uri="{A12FA001-AC4F-418D-AE19-62706E023703}">
                      <ahyp:hlinkClr val="tx"/>
                    </a:ext>
                  </a:extLst>
                </a:hlinkClick>
              </a:rPr>
              <a:t>Article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4">
                  <a:extLst>
                    <a:ext uri="{A12FA001-AC4F-418D-AE19-62706E023703}">
                      <ahyp:hlinkClr val="tx"/>
                    </a:ext>
                  </a:extLst>
                </a:hlinkClick>
              </a:rPr>
              <a:t>Video</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2" name="Shape 8562"/>
        <p:cNvGrpSpPr/>
        <p:nvPr/>
      </p:nvGrpSpPr>
      <p:grpSpPr>
        <a:xfrm>
          <a:off x="0" y="0"/>
          <a:ext cx="0" cy="0"/>
          <a:chOff x="0" y="0"/>
          <a:chExt cx="0" cy="0"/>
        </a:xfrm>
      </p:grpSpPr>
      <p:sp>
        <p:nvSpPr>
          <p:cNvPr id="8563" name="Google Shape;8563;p11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Preventative care </a:t>
            </a:r>
            <a:r>
              <a:rPr lang="en"/>
              <a:t>expenses </a:t>
            </a:r>
            <a:endParaRPr/>
          </a:p>
        </p:txBody>
      </p:sp>
      <p:sp>
        <p:nvSpPr>
          <p:cNvPr id="8564" name="Google Shape;8564;p114"/>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65" name="Google Shape;8565;p114"/>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Annual physicals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Birth control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Prenatal visits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Flu shots</a:t>
            </a:r>
            <a:endParaRPr sz="1500">
              <a:solidFill>
                <a:srgbClr val="4D4D4F"/>
              </a:solidFill>
              <a:latin typeface="Inter"/>
              <a:ea typeface="Inter"/>
              <a:cs typeface="Inter"/>
              <a:sym typeface="Inter"/>
            </a:endParaRPr>
          </a:p>
        </p:txBody>
      </p:sp>
      <p:sp>
        <p:nvSpPr>
          <p:cNvPr id="8566" name="Google Shape;8566;p114"/>
          <p:cNvSpPr txBox="1"/>
          <p:nvPr/>
        </p:nvSpPr>
        <p:spPr>
          <a:xfrm>
            <a:off x="5611875" y="1641250"/>
            <a:ext cx="3000000" cy="23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Immunizations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Obesity and weight loss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Tobacco cessation programs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Well-child visits </a:t>
            </a:r>
            <a:endParaRPr sz="1500">
              <a:solidFill>
                <a:srgbClr val="4D4D4F"/>
              </a:solidFill>
              <a:latin typeface="Inter"/>
              <a:ea typeface="Inter"/>
              <a:cs typeface="Inter"/>
              <a:sym typeface="Inter"/>
            </a:endParaRPr>
          </a:p>
        </p:txBody>
      </p:sp>
      <p:grpSp>
        <p:nvGrpSpPr>
          <p:cNvPr id="8567" name="Google Shape;8567;p114"/>
          <p:cNvGrpSpPr/>
          <p:nvPr/>
        </p:nvGrpSpPr>
        <p:grpSpPr>
          <a:xfrm>
            <a:off x="890414" y="1862477"/>
            <a:ext cx="877821" cy="1071758"/>
            <a:chOff x="3721825" y="1434300"/>
            <a:chExt cx="76675" cy="95500"/>
          </a:xfrm>
        </p:grpSpPr>
        <p:sp>
          <p:nvSpPr>
            <p:cNvPr id="8568" name="Google Shape;8568;p114"/>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69" name="Google Shape;8569;p114"/>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3" name="Shape 8573"/>
        <p:cNvGrpSpPr/>
        <p:nvPr/>
      </p:nvGrpSpPr>
      <p:grpSpPr>
        <a:xfrm>
          <a:off x="0" y="0"/>
          <a:ext cx="0" cy="0"/>
          <a:chOff x="0" y="0"/>
          <a:chExt cx="0" cy="0"/>
        </a:xfrm>
      </p:grpSpPr>
      <p:sp>
        <p:nvSpPr>
          <p:cNvPr id="8574" name="Google Shape;8574;p115"/>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a:t>
            </a:r>
            <a:r>
              <a:rPr lang="en"/>
              <a:t> expenses</a:t>
            </a:r>
            <a:endParaRPr/>
          </a:p>
        </p:txBody>
      </p:sp>
      <p:sp>
        <p:nvSpPr>
          <p:cNvPr id="8575" name="Google Shape;8575;p115"/>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76" name="Google Shape;8576;p115"/>
          <p:cNvSpPr txBox="1"/>
          <p:nvPr/>
        </p:nvSpPr>
        <p:spPr>
          <a:xfrm>
            <a:off x="2563875" y="1680000"/>
            <a:ext cx="58080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a:t>
            </a:r>
            <a:r>
              <a:rPr lang="en" sz="1500">
                <a:solidFill>
                  <a:srgbClr val="4D4D4F"/>
                </a:solidFill>
                <a:latin typeface="Inter"/>
                <a:ea typeface="Inter"/>
                <a:cs typeface="Inter"/>
                <a:sym typeface="Inter"/>
              </a:rPr>
              <a:t>solely</a:t>
            </a:r>
            <a:r>
              <a:rPr lang="en" sz="1500">
                <a:solidFill>
                  <a:srgbClr val="4D4D4F"/>
                </a:solidFill>
                <a:latin typeface="Inter"/>
                <a:ea typeface="Inter"/>
                <a:cs typeface="Inter"/>
                <a:sym typeface="Inter"/>
              </a:rPr>
              <a:t> for cosmetic reasons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that are merely beneficial to your general health </a:t>
            </a:r>
            <a:endParaRPr sz="1500">
              <a:solidFill>
                <a:srgbClr val="4D4D4F"/>
              </a:solidFill>
              <a:latin typeface="Inter"/>
              <a:ea typeface="Inter"/>
              <a:cs typeface="Inter"/>
              <a:sym typeface="Inter"/>
            </a:endParaRPr>
          </a:p>
        </p:txBody>
      </p:sp>
      <p:sp>
        <p:nvSpPr>
          <p:cNvPr id="8577" name="Google Shape;8577;p115"/>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81" name="Shape 8581"/>
        <p:cNvGrpSpPr/>
        <p:nvPr/>
      </p:nvGrpSpPr>
      <p:grpSpPr>
        <a:xfrm>
          <a:off x="0" y="0"/>
          <a:ext cx="0" cy="0"/>
          <a:chOff x="0" y="0"/>
          <a:chExt cx="0" cy="0"/>
        </a:xfrm>
      </p:grpSpPr>
      <p:sp>
        <p:nvSpPr>
          <p:cNvPr id="8582" name="Google Shape;8582;p11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Additional resources</a:t>
            </a:r>
            <a:endParaRPr sz="2000">
              <a:solidFill>
                <a:schemeClr val="lt1"/>
              </a:solidFill>
            </a:endParaRPr>
          </a:p>
        </p:txBody>
      </p:sp>
      <p:sp>
        <p:nvSpPr>
          <p:cNvPr id="8583" name="Google Shape;8583;p116"/>
          <p:cNvSpPr/>
          <p:nvPr/>
        </p:nvSpPr>
        <p:spPr>
          <a:xfrm>
            <a:off x="853300" y="1326224"/>
            <a:ext cx="3487200" cy="31797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Inter ExtraBold"/>
              <a:ea typeface="Inter ExtraBold"/>
              <a:cs typeface="Inter ExtraBold"/>
              <a:sym typeface="Inter ExtraBold"/>
            </a:endParaRPr>
          </a:p>
        </p:txBody>
      </p:sp>
      <p:pic>
        <p:nvPicPr>
          <p:cNvPr id="8584" name="Google Shape;8584;p116"/>
          <p:cNvPicPr preferRelativeResize="0"/>
          <p:nvPr/>
        </p:nvPicPr>
        <p:blipFill rotWithShape="1">
          <a:blip r:embed="rId3">
            <a:alphaModFix/>
          </a:blip>
          <a:srcRect b="6250" l="18690" r="-523" t="1421"/>
          <a:stretch/>
        </p:blipFill>
        <p:spPr>
          <a:xfrm>
            <a:off x="853300" y="1003688"/>
            <a:ext cx="3511200" cy="2642700"/>
          </a:xfrm>
          <a:prstGeom prst="round2SameRect">
            <a:avLst>
              <a:gd fmla="val 9948" name="adj1"/>
              <a:gd fmla="val 0" name="adj2"/>
            </a:avLst>
          </a:prstGeom>
          <a:noFill/>
          <a:ln>
            <a:noFill/>
          </a:ln>
        </p:spPr>
      </p:pic>
      <p:sp>
        <p:nvSpPr>
          <p:cNvPr id="8585" name="Google Shape;8585;p116"/>
          <p:cNvSpPr/>
          <p:nvPr/>
        </p:nvSpPr>
        <p:spPr>
          <a:xfrm>
            <a:off x="1017043" y="3956431"/>
            <a:ext cx="225107" cy="395881"/>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6" name="Google Shape;8586;p116"/>
          <p:cNvSpPr/>
          <p:nvPr/>
        </p:nvSpPr>
        <p:spPr>
          <a:xfrm>
            <a:off x="1091472" y="4294747"/>
            <a:ext cx="79580" cy="2040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7" name="Google Shape;8587;p116"/>
          <p:cNvSpPr/>
          <p:nvPr/>
        </p:nvSpPr>
        <p:spPr>
          <a:xfrm>
            <a:off x="1064407" y="3956431"/>
            <a:ext cx="132095" cy="54232"/>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8" name="Google Shape;8588;p116"/>
          <p:cNvSpPr/>
          <p:nvPr/>
        </p:nvSpPr>
        <p:spPr>
          <a:xfrm>
            <a:off x="1064407" y="4098524"/>
            <a:ext cx="20400" cy="94830"/>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9" name="Google Shape;8589;p116"/>
          <p:cNvSpPr/>
          <p:nvPr/>
        </p:nvSpPr>
        <p:spPr>
          <a:xfrm>
            <a:off x="1101571" y="4098524"/>
            <a:ext cx="20400" cy="94830"/>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0" name="Google Shape;8590;p116"/>
          <p:cNvSpPr/>
          <p:nvPr/>
        </p:nvSpPr>
        <p:spPr>
          <a:xfrm>
            <a:off x="1179435" y="4098524"/>
            <a:ext cx="20400" cy="94830"/>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1" name="Google Shape;8591;p116"/>
          <p:cNvSpPr/>
          <p:nvPr/>
        </p:nvSpPr>
        <p:spPr>
          <a:xfrm>
            <a:off x="1140554" y="4098524"/>
            <a:ext cx="20400" cy="94830"/>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2" name="Google Shape;8592;p116"/>
          <p:cNvSpPr/>
          <p:nvPr/>
        </p:nvSpPr>
        <p:spPr>
          <a:xfrm>
            <a:off x="979778" y="4042676"/>
            <a:ext cx="94830" cy="76247"/>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3" name="Google Shape;8593;p116"/>
          <p:cNvSpPr/>
          <p:nvPr/>
        </p:nvSpPr>
        <p:spPr>
          <a:xfrm>
            <a:off x="1189635" y="4042676"/>
            <a:ext cx="94830" cy="76247"/>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4" name="Google Shape;8594;p116"/>
          <p:cNvSpPr/>
          <p:nvPr/>
        </p:nvSpPr>
        <p:spPr>
          <a:xfrm>
            <a:off x="1189635" y="4191536"/>
            <a:ext cx="94830" cy="66047"/>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5" name="Google Shape;8595;p116"/>
          <p:cNvSpPr/>
          <p:nvPr/>
        </p:nvSpPr>
        <p:spPr>
          <a:xfrm>
            <a:off x="979778" y="4191536"/>
            <a:ext cx="94830" cy="66047"/>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6" name="Google Shape;8596;p116"/>
          <p:cNvSpPr txBox="1"/>
          <p:nvPr/>
        </p:nvSpPr>
        <p:spPr>
          <a:xfrm>
            <a:off x="853300" y="3634213"/>
            <a:ext cx="360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Mobile app - Eligible Expense Scanner</a:t>
            </a:r>
            <a:endParaRPr>
              <a:solidFill>
                <a:schemeClr val="dk1"/>
              </a:solidFill>
              <a:latin typeface="Inter ExtraBold"/>
              <a:ea typeface="Inter ExtraBold"/>
              <a:cs typeface="Inter ExtraBold"/>
              <a:sym typeface="Inter ExtraBold"/>
            </a:endParaRPr>
          </a:p>
        </p:txBody>
      </p:sp>
      <p:grpSp>
        <p:nvGrpSpPr>
          <p:cNvPr id="8597" name="Google Shape;8597;p116"/>
          <p:cNvGrpSpPr/>
          <p:nvPr/>
        </p:nvGrpSpPr>
        <p:grpSpPr>
          <a:xfrm>
            <a:off x="4851050" y="1003700"/>
            <a:ext cx="3487200" cy="3467625"/>
            <a:chOff x="829750" y="1021000"/>
            <a:chExt cx="3487200" cy="3467625"/>
          </a:xfrm>
        </p:grpSpPr>
        <p:sp>
          <p:nvSpPr>
            <p:cNvPr id="8598" name="Google Shape;8598;p116"/>
            <p:cNvSpPr/>
            <p:nvPr/>
          </p:nvSpPr>
          <p:spPr>
            <a:xfrm>
              <a:off x="829750" y="1167325"/>
              <a:ext cx="3487200" cy="3321300"/>
            </a:xfrm>
            <a:prstGeom prst="roundRect">
              <a:avLst>
                <a:gd fmla="val 5336" name="adj"/>
              </a:avLst>
            </a:prstGeom>
            <a:solidFill>
              <a:schemeClr val="lt1"/>
            </a:solidFill>
            <a:ln>
              <a:noFill/>
            </a:ln>
            <a:effectLst>
              <a:outerShdw blurRad="514350" rotWithShape="0" algn="bl" dir="5400000" dist="114300">
                <a:schemeClr val="lt2">
                  <a:alpha val="26270"/>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a:t>
              </a:r>
              <a:r>
                <a:rPr lang="en">
                  <a:solidFill>
                    <a:schemeClr val="dk1"/>
                  </a:solidFill>
                  <a:latin typeface="Inter ExtraBold"/>
                  <a:ea typeface="Inter ExtraBold"/>
                  <a:cs typeface="Inter ExtraBold"/>
                  <a:sym typeface="Inter ExtraBold"/>
                </a:rPr>
                <a:t>Mobile app</a:t>
              </a:r>
              <a:endParaRPr>
                <a:solidFill>
                  <a:schemeClr val="dk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unt</a:t>
              </a:r>
              <a:endParaRPr b="0" i="0" sz="1400" u="none" cap="none" strike="noStrike">
                <a:solidFill>
                  <a:srgbClr val="000000"/>
                </a:solidFill>
                <a:latin typeface="Arial"/>
                <a:ea typeface="Arial"/>
                <a:cs typeface="Arial"/>
                <a:sym typeface="Arial"/>
              </a:endParaRPr>
            </a:p>
          </p:txBody>
        </p:sp>
        <p:pic>
          <p:nvPicPr>
            <p:cNvPr id="8599" name="Google Shape;8599;p116"/>
            <p:cNvPicPr preferRelativeResize="0"/>
            <p:nvPr/>
          </p:nvPicPr>
          <p:blipFill rotWithShape="1">
            <a:blip r:embed="rId4">
              <a:alphaModFix/>
            </a:blip>
            <a:srcRect b="14719" l="0" r="0" t="0"/>
            <a:stretch/>
          </p:blipFill>
          <p:spPr>
            <a:xfrm>
              <a:off x="829750" y="1021000"/>
              <a:ext cx="3487200" cy="2625600"/>
            </a:xfrm>
            <a:prstGeom prst="round2SameRect">
              <a:avLst>
                <a:gd fmla="val 9948" name="adj1"/>
                <a:gd fmla="val 0" name="adj2"/>
              </a:avLst>
            </a:prstGeom>
            <a:noFill/>
            <a:ln>
              <a:noFill/>
            </a:ln>
          </p:spPr>
        </p:pic>
      </p:grpSp>
      <p:grpSp>
        <p:nvGrpSpPr>
          <p:cNvPr id="8600" name="Google Shape;8600;p116"/>
          <p:cNvGrpSpPr/>
          <p:nvPr/>
        </p:nvGrpSpPr>
        <p:grpSpPr>
          <a:xfrm>
            <a:off x="4915012" y="3953859"/>
            <a:ext cx="472027" cy="384166"/>
            <a:chOff x="1198350" y="1044000"/>
            <a:chExt cx="116850" cy="95100"/>
          </a:xfrm>
        </p:grpSpPr>
        <p:sp>
          <p:nvSpPr>
            <p:cNvPr id="8601" name="Google Shape;8601;p11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2" name="Google Shape;8602;p11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3" name="Google Shape;8603;p11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4" name="Google Shape;8604;p11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5" name="Google Shape;8605;p11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6" name="Google Shape;8606;p11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7" name="Google Shape;8607;p11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8" name="Google Shape;8608;p11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9" name="Google Shape;8609;p11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10" name="Google Shape;8610;p116"/>
          <p:cNvGrpSpPr/>
          <p:nvPr/>
        </p:nvGrpSpPr>
        <p:grpSpPr>
          <a:xfrm>
            <a:off x="5177309" y="1084086"/>
            <a:ext cx="2834703" cy="2515504"/>
            <a:chOff x="4762150" y="933650"/>
            <a:chExt cx="3779100" cy="3601294"/>
          </a:xfrm>
        </p:grpSpPr>
        <p:sp>
          <p:nvSpPr>
            <p:cNvPr id="8611" name="Google Shape;8611;p116"/>
            <p:cNvSpPr/>
            <p:nvPr/>
          </p:nvSpPr>
          <p:spPr>
            <a:xfrm>
              <a:off x="4762150" y="933650"/>
              <a:ext cx="3779100" cy="36012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12" name="Google Shape;8612;p116"/>
            <p:cNvPicPr preferRelativeResize="0"/>
            <p:nvPr/>
          </p:nvPicPr>
          <p:blipFill rotWithShape="1">
            <a:blip r:embed="rId5">
              <a:alphaModFix/>
            </a:blip>
            <a:srcRect b="4761" l="622" r="622" t="0"/>
            <a:stretch/>
          </p:blipFill>
          <p:spPr>
            <a:xfrm>
              <a:off x="4764625" y="963813"/>
              <a:ext cx="3776472" cy="2187413"/>
            </a:xfrm>
            <a:prstGeom prst="rect">
              <a:avLst/>
            </a:prstGeom>
            <a:noFill/>
            <a:ln>
              <a:noFill/>
            </a:ln>
          </p:spPr>
        </p:pic>
        <p:pic>
          <p:nvPicPr>
            <p:cNvPr id="8613" name="Google Shape;8613;p116"/>
            <p:cNvPicPr preferRelativeResize="0"/>
            <p:nvPr/>
          </p:nvPicPr>
          <p:blipFill rotWithShape="1">
            <a:blip r:embed="rId6">
              <a:alphaModFix/>
            </a:blip>
            <a:srcRect b="0" l="0" r="0" t="4897"/>
            <a:stretch/>
          </p:blipFill>
          <p:spPr>
            <a:xfrm>
              <a:off x="4764625" y="3139925"/>
              <a:ext cx="3776469" cy="1395020"/>
            </a:xfrm>
            <a:prstGeom prst="rect">
              <a:avLst/>
            </a:prstGeom>
            <a:noFill/>
            <a:ln>
              <a:noFill/>
            </a:ln>
          </p:spPr>
        </p:pic>
      </p:grpSp>
      <p:sp>
        <p:nvSpPr>
          <p:cNvPr id="8614" name="Google Shape;8614;p116"/>
          <p:cNvSpPr txBox="1"/>
          <p:nvPr/>
        </p:nvSpPr>
        <p:spPr>
          <a:xfrm>
            <a:off x="4851050" y="3611775"/>
            <a:ext cx="34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Online account - Interactive chart</a:t>
            </a:r>
            <a:endParaRPr>
              <a:solidFill>
                <a:schemeClr val="dk1"/>
              </a:solidFill>
              <a:latin typeface="Inter ExtraBold"/>
              <a:ea typeface="Inter ExtraBold"/>
              <a:cs typeface="Inter ExtraBold"/>
              <a:sym typeface="Inter ExtraBold"/>
            </a:endParaRPr>
          </a:p>
        </p:txBody>
      </p:sp>
      <p:sp>
        <p:nvSpPr>
          <p:cNvPr id="8615" name="Google Shape;8615;p116"/>
          <p:cNvSpPr/>
          <p:nvPr/>
        </p:nvSpPr>
        <p:spPr>
          <a:xfrm>
            <a:off x="4865445" y="3621024"/>
            <a:ext cx="3456300" cy="27300"/>
          </a:xfrm>
          <a:prstGeom prst="rect">
            <a:avLst/>
          </a:prstGeom>
          <a:solidFill>
            <a:srgbClr val="EDED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619" name="Shape 8619"/>
        <p:cNvGrpSpPr/>
        <p:nvPr/>
      </p:nvGrpSpPr>
      <p:grpSpPr>
        <a:xfrm>
          <a:off x="0" y="0"/>
          <a:ext cx="0" cy="0"/>
          <a:chOff x="0" y="0"/>
          <a:chExt cx="0" cy="0"/>
        </a:xfrm>
      </p:grpSpPr>
      <p:sp>
        <p:nvSpPr>
          <p:cNvPr id="8620" name="Google Shape;8620;p117"/>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substantiate medical FSA  purchases of eligible expenses</a:t>
            </a:r>
            <a:endParaRPr sz="3000"/>
          </a:p>
        </p:txBody>
      </p:sp>
      <p:pic>
        <p:nvPicPr>
          <p:cNvPr id="8621" name="Google Shape;8621;p117"/>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622" name="Google Shape;8622;p117"/>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623" name="Google Shape;8623;p117"/>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627" name="Shape 8627"/>
        <p:cNvGrpSpPr/>
        <p:nvPr/>
      </p:nvGrpSpPr>
      <p:grpSpPr>
        <a:xfrm>
          <a:off x="0" y="0"/>
          <a:ext cx="0" cy="0"/>
          <a:chOff x="0" y="0"/>
          <a:chExt cx="0" cy="0"/>
        </a:xfrm>
      </p:grpSpPr>
      <p:sp>
        <p:nvSpPr>
          <p:cNvPr id="8628" name="Google Shape;8628;p118"/>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29" name="Google Shape;8629;p118"/>
          <p:cNvSpPr/>
          <p:nvPr/>
        </p:nvSpPr>
        <p:spPr>
          <a:xfrm>
            <a:off x="745700" y="1677050"/>
            <a:ext cx="50457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or merchant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or item purchased </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or item purchased</a:t>
            </a:r>
            <a:endParaRPr sz="1000">
              <a:solidFill>
                <a:srgbClr val="253746"/>
              </a:solidFill>
            </a:endParaRPr>
          </a:p>
          <a:p>
            <a:pPr indent="-234950" lvl="1" marL="600075" rtl="0" algn="l">
              <a:lnSpc>
                <a:spcPct val="150000"/>
              </a:lnSpc>
              <a:spcBef>
                <a:spcPts val="375"/>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service received or item purchased </a:t>
            </a:r>
            <a:endParaRPr sz="800">
              <a:solidFill>
                <a:srgbClr val="253746"/>
              </a:solidFill>
              <a:latin typeface="Inter Medium"/>
              <a:ea typeface="Inter Medium"/>
              <a:cs typeface="Inter Medium"/>
              <a:sym typeface="Inter Medium"/>
            </a:endParaRPr>
          </a:p>
        </p:txBody>
      </p:sp>
      <p:sp>
        <p:nvSpPr>
          <p:cNvPr id="8630" name="Google Shape;8630;p118"/>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1" name="Google Shape;8631;p118"/>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2" name="Google Shape;8632;p118"/>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3" name="Google Shape;8633;p118"/>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34" name="Google Shape;8634;p118"/>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635" name="Google Shape;8635;p118"/>
          <p:cNvSpPr/>
          <p:nvPr/>
        </p:nvSpPr>
        <p:spPr>
          <a:xfrm>
            <a:off x="4622538" y="3865850"/>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6" name="Google Shape;8636;p118"/>
          <p:cNvGrpSpPr/>
          <p:nvPr/>
        </p:nvGrpSpPr>
        <p:grpSpPr>
          <a:xfrm>
            <a:off x="7605225" y="3085777"/>
            <a:ext cx="403434" cy="455004"/>
            <a:chOff x="3519575" y="665025"/>
            <a:chExt cx="91725" cy="103450"/>
          </a:xfrm>
        </p:grpSpPr>
        <p:sp>
          <p:nvSpPr>
            <p:cNvPr id="8637" name="Google Shape;8637;p118"/>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8" name="Google Shape;8638;p118"/>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9" name="Google Shape;8639;p118"/>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118"/>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118"/>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118"/>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118"/>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118"/>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118"/>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118"/>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118"/>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48" name="Google Shape;8648;p118"/>
          <p:cNvGrpSpPr/>
          <p:nvPr/>
        </p:nvGrpSpPr>
        <p:grpSpPr>
          <a:xfrm>
            <a:off x="6937463" y="3943488"/>
            <a:ext cx="455127" cy="455002"/>
            <a:chOff x="3524600" y="2969925"/>
            <a:chExt cx="90900" cy="90875"/>
          </a:xfrm>
        </p:grpSpPr>
        <p:sp>
          <p:nvSpPr>
            <p:cNvPr id="8649" name="Google Shape;8649;p118"/>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0" name="Google Shape;8650;p118"/>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1" name="Google Shape;8651;p118"/>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652" name="Google Shape;8652;p118"/>
          <p:cNvGrpSpPr/>
          <p:nvPr/>
        </p:nvGrpSpPr>
        <p:grpSpPr>
          <a:xfrm>
            <a:off x="5791510" y="4233544"/>
            <a:ext cx="455127" cy="499063"/>
            <a:chOff x="2953825" y="2392025"/>
            <a:chExt cx="90900" cy="99675"/>
          </a:xfrm>
        </p:grpSpPr>
        <p:sp>
          <p:nvSpPr>
            <p:cNvPr id="8653" name="Google Shape;8653;p118"/>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4" name="Google Shape;8654;p118"/>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5" name="Google Shape;8655;p118"/>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118"/>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118"/>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118"/>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118"/>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118"/>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118"/>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118"/>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118"/>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64" name="Google Shape;8664;p118"/>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8" name="Shape 8668"/>
        <p:cNvGrpSpPr/>
        <p:nvPr/>
      </p:nvGrpSpPr>
      <p:grpSpPr>
        <a:xfrm>
          <a:off x="0" y="0"/>
          <a:ext cx="0" cy="0"/>
          <a:chOff x="0" y="0"/>
          <a:chExt cx="0" cy="0"/>
        </a:xfrm>
      </p:grpSpPr>
      <p:grpSp>
        <p:nvGrpSpPr>
          <p:cNvPr id="8669" name="Google Shape;8669;p119"/>
          <p:cNvGrpSpPr/>
          <p:nvPr/>
        </p:nvGrpSpPr>
        <p:grpSpPr>
          <a:xfrm>
            <a:off x="3806381" y="996807"/>
            <a:ext cx="5024885" cy="4012277"/>
            <a:chOff x="3970425" y="673625"/>
            <a:chExt cx="4598175" cy="3723000"/>
          </a:xfrm>
        </p:grpSpPr>
        <p:sp>
          <p:nvSpPr>
            <p:cNvPr id="8670" name="Google Shape;8670;p119"/>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71" name="Google Shape;8671;p119"/>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672" name="Google Shape;8672;p119"/>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673" name="Google Shape;8673;p119"/>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674" name="Google Shape;8674;p119"/>
          <p:cNvSpPr/>
          <p:nvPr/>
        </p:nvSpPr>
        <p:spPr>
          <a:xfrm>
            <a:off x="2813325" y="1254784"/>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675" name="Google Shape;8675;p119"/>
          <p:cNvSpPr/>
          <p:nvPr/>
        </p:nvSpPr>
        <p:spPr>
          <a:xfrm>
            <a:off x="2904272" y="1321586"/>
            <a:ext cx="328360" cy="365457"/>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6" name="Google Shape;8676;p119"/>
          <p:cNvSpPr/>
          <p:nvPr/>
        </p:nvSpPr>
        <p:spPr>
          <a:xfrm>
            <a:off x="3530300" y="1925914"/>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77" name="Google Shape;8677;p119"/>
          <p:cNvGrpSpPr/>
          <p:nvPr/>
        </p:nvGrpSpPr>
        <p:grpSpPr>
          <a:xfrm>
            <a:off x="3636196" y="2011837"/>
            <a:ext cx="298270" cy="327064"/>
            <a:chOff x="2953825" y="2392025"/>
            <a:chExt cx="90900" cy="99675"/>
          </a:xfrm>
        </p:grpSpPr>
        <p:sp>
          <p:nvSpPr>
            <p:cNvPr id="8678" name="Google Shape;8678;p119"/>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9" name="Google Shape;8679;p119"/>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0" name="Google Shape;8680;p119"/>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119"/>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119"/>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119"/>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119"/>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119"/>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119"/>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119"/>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119"/>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89" name="Google Shape;8689;p119"/>
          <p:cNvSpPr/>
          <p:nvPr/>
        </p:nvSpPr>
        <p:spPr>
          <a:xfrm>
            <a:off x="6116850" y="1827240"/>
            <a:ext cx="512100" cy="49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90" name="Google Shape;8690;p119"/>
          <p:cNvGrpSpPr/>
          <p:nvPr/>
        </p:nvGrpSpPr>
        <p:grpSpPr>
          <a:xfrm>
            <a:off x="6223291" y="1925937"/>
            <a:ext cx="299334" cy="293526"/>
            <a:chOff x="3524600" y="2969925"/>
            <a:chExt cx="90900" cy="90875"/>
          </a:xfrm>
        </p:grpSpPr>
        <p:sp>
          <p:nvSpPr>
            <p:cNvPr id="8691" name="Google Shape;8691;p119"/>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2" name="Google Shape;8692;p119"/>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3" name="Google Shape;8693;p119"/>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4" name="Google Shape;8694;p119"/>
          <p:cNvSpPr/>
          <p:nvPr/>
        </p:nvSpPr>
        <p:spPr>
          <a:xfrm rot="10800000">
            <a:off x="3357275" y="13660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5" name="Google Shape;8695;p119"/>
          <p:cNvSpPr/>
          <p:nvPr/>
        </p:nvSpPr>
        <p:spPr>
          <a:xfrm rot="-8411208">
            <a:off x="3928570" y="2387901"/>
            <a:ext cx="577241" cy="276252"/>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6" name="Google Shape;8696;p119"/>
          <p:cNvSpPr/>
          <p:nvPr/>
        </p:nvSpPr>
        <p:spPr>
          <a:xfrm rot="-3156012">
            <a:off x="5749380" y="2382078"/>
            <a:ext cx="577405" cy="276254"/>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7" name="Google Shape;8697;p119"/>
          <p:cNvSpPr/>
          <p:nvPr/>
        </p:nvSpPr>
        <p:spPr>
          <a:xfrm>
            <a:off x="2812425" y="4225524"/>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698" name="Google Shape;8698;p119"/>
          <p:cNvGrpSpPr/>
          <p:nvPr/>
        </p:nvGrpSpPr>
        <p:grpSpPr>
          <a:xfrm>
            <a:off x="2935801" y="4326401"/>
            <a:ext cx="265324" cy="299250"/>
            <a:chOff x="3519575" y="665025"/>
            <a:chExt cx="91725" cy="103450"/>
          </a:xfrm>
        </p:grpSpPr>
        <p:sp>
          <p:nvSpPr>
            <p:cNvPr id="8699" name="Google Shape;8699;p119"/>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0" name="Google Shape;8700;p119"/>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1" name="Google Shape;8701;p119"/>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2" name="Google Shape;8702;p119"/>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3" name="Google Shape;8703;p119"/>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4" name="Google Shape;8704;p119"/>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119"/>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6" name="Google Shape;8706;p119"/>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7" name="Google Shape;8707;p119"/>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8" name="Google Shape;8708;p119"/>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9" name="Google Shape;8709;p119"/>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0" name="Google Shape;8710;p119"/>
          <p:cNvSpPr/>
          <p:nvPr/>
        </p:nvSpPr>
        <p:spPr>
          <a:xfrm rot="10800000">
            <a:off x="3357275" y="43377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4" name="Shape 8714"/>
        <p:cNvGrpSpPr/>
        <p:nvPr/>
      </p:nvGrpSpPr>
      <p:grpSpPr>
        <a:xfrm>
          <a:off x="0" y="0"/>
          <a:ext cx="0" cy="0"/>
          <a:chOff x="0" y="0"/>
          <a:chExt cx="0" cy="0"/>
        </a:xfrm>
      </p:grpSpPr>
      <p:grpSp>
        <p:nvGrpSpPr>
          <p:cNvPr id="8715" name="Google Shape;8715;p120"/>
          <p:cNvGrpSpPr/>
          <p:nvPr/>
        </p:nvGrpSpPr>
        <p:grpSpPr>
          <a:xfrm>
            <a:off x="3806381" y="996807"/>
            <a:ext cx="5024885" cy="4012277"/>
            <a:chOff x="3970425" y="673625"/>
            <a:chExt cx="4598175" cy="3723000"/>
          </a:xfrm>
        </p:grpSpPr>
        <p:sp>
          <p:nvSpPr>
            <p:cNvPr id="8716" name="Google Shape;8716;p120"/>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7" name="Google Shape;8717;p120"/>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18" name="Google Shape;8718;p120"/>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19" name="Google Shape;8719;p120"/>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20" name="Google Shape;8720;p120"/>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21" name="Google Shape;8721;p120"/>
          <p:cNvSpPr/>
          <p:nvPr/>
        </p:nvSpPr>
        <p:spPr>
          <a:xfrm>
            <a:off x="744737" y="1361275"/>
            <a:ext cx="501173" cy="557803"/>
          </a:xfrm>
          <a:custGeom>
            <a:rect b="b" l="l" r="r" t="t"/>
            <a:pathLst>
              <a:path extrusionOk="0" h="3645" w="3275">
                <a:moveTo>
                  <a:pt x="1622" y="185"/>
                </a:moveTo>
                <a:lnTo>
                  <a:pt x="1730" y="201"/>
                </a:lnTo>
                <a:lnTo>
                  <a:pt x="1823" y="201"/>
                </a:lnTo>
                <a:lnTo>
                  <a:pt x="1916" y="232"/>
                </a:lnTo>
                <a:lnTo>
                  <a:pt x="2008" y="263"/>
                </a:lnTo>
                <a:lnTo>
                  <a:pt x="2178" y="355"/>
                </a:lnTo>
                <a:lnTo>
                  <a:pt x="2317" y="479"/>
                </a:lnTo>
                <a:lnTo>
                  <a:pt x="2441" y="618"/>
                </a:lnTo>
                <a:lnTo>
                  <a:pt x="2518" y="788"/>
                </a:lnTo>
                <a:lnTo>
                  <a:pt x="2549" y="865"/>
                </a:lnTo>
                <a:lnTo>
                  <a:pt x="2580" y="958"/>
                </a:lnTo>
                <a:lnTo>
                  <a:pt x="2595" y="1066"/>
                </a:lnTo>
                <a:lnTo>
                  <a:pt x="2595" y="1158"/>
                </a:lnTo>
                <a:lnTo>
                  <a:pt x="2595" y="1267"/>
                </a:lnTo>
                <a:lnTo>
                  <a:pt x="2580" y="1359"/>
                </a:lnTo>
                <a:lnTo>
                  <a:pt x="2549" y="1452"/>
                </a:lnTo>
                <a:lnTo>
                  <a:pt x="2518" y="1545"/>
                </a:lnTo>
                <a:lnTo>
                  <a:pt x="2441" y="1699"/>
                </a:lnTo>
                <a:lnTo>
                  <a:pt x="2317" y="1853"/>
                </a:lnTo>
                <a:lnTo>
                  <a:pt x="2178" y="1962"/>
                </a:lnTo>
                <a:lnTo>
                  <a:pt x="2008" y="2054"/>
                </a:lnTo>
                <a:lnTo>
                  <a:pt x="1916" y="2085"/>
                </a:lnTo>
                <a:lnTo>
                  <a:pt x="1823" y="2116"/>
                </a:lnTo>
                <a:lnTo>
                  <a:pt x="1730" y="2131"/>
                </a:lnTo>
                <a:lnTo>
                  <a:pt x="1530" y="2131"/>
                </a:lnTo>
                <a:lnTo>
                  <a:pt x="1437" y="2116"/>
                </a:lnTo>
                <a:lnTo>
                  <a:pt x="1344" y="2085"/>
                </a:lnTo>
                <a:lnTo>
                  <a:pt x="1252" y="2054"/>
                </a:lnTo>
                <a:lnTo>
                  <a:pt x="1082" y="1962"/>
                </a:lnTo>
                <a:lnTo>
                  <a:pt x="943" y="1853"/>
                </a:lnTo>
                <a:lnTo>
                  <a:pt x="819" y="1699"/>
                </a:lnTo>
                <a:lnTo>
                  <a:pt x="726" y="1545"/>
                </a:lnTo>
                <a:lnTo>
                  <a:pt x="696" y="1452"/>
                </a:lnTo>
                <a:lnTo>
                  <a:pt x="680" y="1359"/>
                </a:lnTo>
                <a:lnTo>
                  <a:pt x="665" y="1267"/>
                </a:lnTo>
                <a:lnTo>
                  <a:pt x="649" y="1158"/>
                </a:lnTo>
                <a:lnTo>
                  <a:pt x="665" y="1066"/>
                </a:lnTo>
                <a:lnTo>
                  <a:pt x="680" y="958"/>
                </a:lnTo>
                <a:lnTo>
                  <a:pt x="696" y="865"/>
                </a:lnTo>
                <a:lnTo>
                  <a:pt x="726" y="788"/>
                </a:lnTo>
                <a:lnTo>
                  <a:pt x="819" y="618"/>
                </a:lnTo>
                <a:lnTo>
                  <a:pt x="943" y="479"/>
                </a:lnTo>
                <a:lnTo>
                  <a:pt x="1082" y="355"/>
                </a:lnTo>
                <a:lnTo>
                  <a:pt x="1252" y="263"/>
                </a:lnTo>
                <a:lnTo>
                  <a:pt x="1344" y="232"/>
                </a:lnTo>
                <a:lnTo>
                  <a:pt x="1437" y="201"/>
                </a:lnTo>
                <a:lnTo>
                  <a:pt x="1530" y="201"/>
                </a:lnTo>
                <a:lnTo>
                  <a:pt x="1622" y="185"/>
                </a:lnTo>
                <a:close/>
                <a:moveTo>
                  <a:pt x="850" y="2919"/>
                </a:moveTo>
                <a:lnTo>
                  <a:pt x="896" y="2935"/>
                </a:lnTo>
                <a:lnTo>
                  <a:pt x="927" y="2965"/>
                </a:lnTo>
                <a:lnTo>
                  <a:pt x="958" y="2996"/>
                </a:lnTo>
                <a:lnTo>
                  <a:pt x="974" y="3043"/>
                </a:lnTo>
                <a:lnTo>
                  <a:pt x="958" y="3089"/>
                </a:lnTo>
                <a:lnTo>
                  <a:pt x="927" y="3120"/>
                </a:lnTo>
                <a:lnTo>
                  <a:pt x="896" y="3151"/>
                </a:lnTo>
                <a:lnTo>
                  <a:pt x="804" y="3151"/>
                </a:lnTo>
                <a:lnTo>
                  <a:pt x="773" y="3120"/>
                </a:lnTo>
                <a:lnTo>
                  <a:pt x="742" y="3089"/>
                </a:lnTo>
                <a:lnTo>
                  <a:pt x="742" y="3043"/>
                </a:lnTo>
                <a:lnTo>
                  <a:pt x="742" y="2996"/>
                </a:lnTo>
                <a:lnTo>
                  <a:pt x="773" y="2965"/>
                </a:lnTo>
                <a:lnTo>
                  <a:pt x="804" y="2935"/>
                </a:lnTo>
                <a:lnTo>
                  <a:pt x="850" y="2919"/>
                </a:lnTo>
                <a:close/>
                <a:moveTo>
                  <a:pt x="1622" y="0"/>
                </a:moveTo>
                <a:lnTo>
                  <a:pt x="1514" y="16"/>
                </a:lnTo>
                <a:lnTo>
                  <a:pt x="1391" y="31"/>
                </a:lnTo>
                <a:lnTo>
                  <a:pt x="1282" y="62"/>
                </a:lnTo>
                <a:lnTo>
                  <a:pt x="1174" y="93"/>
                </a:lnTo>
                <a:lnTo>
                  <a:pt x="1082" y="139"/>
                </a:lnTo>
                <a:lnTo>
                  <a:pt x="974" y="201"/>
                </a:lnTo>
                <a:lnTo>
                  <a:pt x="896" y="263"/>
                </a:lnTo>
                <a:lnTo>
                  <a:pt x="804" y="340"/>
                </a:lnTo>
                <a:lnTo>
                  <a:pt x="742" y="417"/>
                </a:lnTo>
                <a:lnTo>
                  <a:pt x="665" y="510"/>
                </a:lnTo>
                <a:lnTo>
                  <a:pt x="603" y="602"/>
                </a:lnTo>
                <a:lnTo>
                  <a:pt x="557" y="711"/>
                </a:lnTo>
                <a:lnTo>
                  <a:pt x="526" y="819"/>
                </a:lnTo>
                <a:lnTo>
                  <a:pt x="495" y="927"/>
                </a:lnTo>
                <a:lnTo>
                  <a:pt x="479" y="1050"/>
                </a:lnTo>
                <a:lnTo>
                  <a:pt x="464" y="1158"/>
                </a:lnTo>
                <a:lnTo>
                  <a:pt x="479" y="1297"/>
                </a:lnTo>
                <a:lnTo>
                  <a:pt x="495" y="1421"/>
                </a:lnTo>
                <a:lnTo>
                  <a:pt x="526" y="1529"/>
                </a:lnTo>
                <a:lnTo>
                  <a:pt x="572" y="1653"/>
                </a:lnTo>
                <a:lnTo>
                  <a:pt x="634" y="1761"/>
                </a:lnTo>
                <a:lnTo>
                  <a:pt x="711" y="1853"/>
                </a:lnTo>
                <a:lnTo>
                  <a:pt x="788" y="1946"/>
                </a:lnTo>
                <a:lnTo>
                  <a:pt x="865" y="2039"/>
                </a:lnTo>
                <a:lnTo>
                  <a:pt x="680" y="2131"/>
                </a:lnTo>
                <a:lnTo>
                  <a:pt x="510" y="2240"/>
                </a:lnTo>
                <a:lnTo>
                  <a:pt x="356" y="2379"/>
                </a:lnTo>
                <a:lnTo>
                  <a:pt x="232" y="2518"/>
                </a:lnTo>
                <a:lnTo>
                  <a:pt x="140" y="2672"/>
                </a:lnTo>
                <a:lnTo>
                  <a:pt x="62" y="2842"/>
                </a:lnTo>
                <a:lnTo>
                  <a:pt x="16" y="3012"/>
                </a:lnTo>
                <a:lnTo>
                  <a:pt x="1" y="3197"/>
                </a:lnTo>
                <a:lnTo>
                  <a:pt x="16" y="3228"/>
                </a:lnTo>
                <a:lnTo>
                  <a:pt x="31" y="3259"/>
                </a:lnTo>
                <a:lnTo>
                  <a:pt x="62" y="3290"/>
                </a:lnTo>
                <a:lnTo>
                  <a:pt x="124" y="3290"/>
                </a:lnTo>
                <a:lnTo>
                  <a:pt x="155" y="3259"/>
                </a:lnTo>
                <a:lnTo>
                  <a:pt x="186" y="3228"/>
                </a:lnTo>
                <a:lnTo>
                  <a:pt x="186" y="3197"/>
                </a:lnTo>
                <a:lnTo>
                  <a:pt x="201" y="3074"/>
                </a:lnTo>
                <a:lnTo>
                  <a:pt x="217" y="2950"/>
                </a:lnTo>
                <a:lnTo>
                  <a:pt x="263" y="2842"/>
                </a:lnTo>
                <a:lnTo>
                  <a:pt x="325" y="2718"/>
                </a:lnTo>
                <a:lnTo>
                  <a:pt x="387" y="2610"/>
                </a:lnTo>
                <a:lnTo>
                  <a:pt x="479" y="2518"/>
                </a:lnTo>
                <a:lnTo>
                  <a:pt x="587" y="2425"/>
                </a:lnTo>
                <a:lnTo>
                  <a:pt x="696" y="2348"/>
                </a:lnTo>
                <a:lnTo>
                  <a:pt x="680" y="2456"/>
                </a:lnTo>
                <a:lnTo>
                  <a:pt x="696" y="2579"/>
                </a:lnTo>
                <a:lnTo>
                  <a:pt x="742" y="2765"/>
                </a:lnTo>
                <a:lnTo>
                  <a:pt x="665" y="2811"/>
                </a:lnTo>
                <a:lnTo>
                  <a:pt x="603" y="2873"/>
                </a:lnTo>
                <a:lnTo>
                  <a:pt x="572" y="2950"/>
                </a:lnTo>
                <a:lnTo>
                  <a:pt x="557" y="3043"/>
                </a:lnTo>
                <a:lnTo>
                  <a:pt x="557" y="3104"/>
                </a:lnTo>
                <a:lnTo>
                  <a:pt x="572" y="3151"/>
                </a:lnTo>
                <a:lnTo>
                  <a:pt x="603" y="3213"/>
                </a:lnTo>
                <a:lnTo>
                  <a:pt x="634" y="3259"/>
                </a:lnTo>
                <a:lnTo>
                  <a:pt x="680" y="3290"/>
                </a:lnTo>
                <a:lnTo>
                  <a:pt x="742" y="3321"/>
                </a:lnTo>
                <a:lnTo>
                  <a:pt x="788" y="3336"/>
                </a:lnTo>
                <a:lnTo>
                  <a:pt x="912" y="3336"/>
                </a:lnTo>
                <a:lnTo>
                  <a:pt x="974" y="3321"/>
                </a:lnTo>
                <a:lnTo>
                  <a:pt x="1020" y="3290"/>
                </a:lnTo>
                <a:lnTo>
                  <a:pt x="1066" y="3259"/>
                </a:lnTo>
                <a:lnTo>
                  <a:pt x="1097" y="3213"/>
                </a:lnTo>
                <a:lnTo>
                  <a:pt x="1128" y="3151"/>
                </a:lnTo>
                <a:lnTo>
                  <a:pt x="1143" y="3104"/>
                </a:lnTo>
                <a:lnTo>
                  <a:pt x="1159" y="3043"/>
                </a:lnTo>
                <a:lnTo>
                  <a:pt x="1128" y="2935"/>
                </a:lnTo>
                <a:lnTo>
                  <a:pt x="1082" y="2857"/>
                </a:lnTo>
                <a:lnTo>
                  <a:pt x="1020" y="2796"/>
                </a:lnTo>
                <a:lnTo>
                  <a:pt x="927" y="2749"/>
                </a:lnTo>
                <a:lnTo>
                  <a:pt x="896" y="2626"/>
                </a:lnTo>
                <a:lnTo>
                  <a:pt x="881" y="2487"/>
                </a:lnTo>
                <a:lnTo>
                  <a:pt x="881" y="2348"/>
                </a:lnTo>
                <a:lnTo>
                  <a:pt x="896" y="2286"/>
                </a:lnTo>
                <a:lnTo>
                  <a:pt x="912" y="2224"/>
                </a:lnTo>
                <a:lnTo>
                  <a:pt x="1051" y="2162"/>
                </a:lnTo>
                <a:lnTo>
                  <a:pt x="1190" y="2224"/>
                </a:lnTo>
                <a:lnTo>
                  <a:pt x="1329" y="2286"/>
                </a:lnTo>
                <a:lnTo>
                  <a:pt x="1468" y="2301"/>
                </a:lnTo>
                <a:lnTo>
                  <a:pt x="1622" y="2317"/>
                </a:lnTo>
                <a:lnTo>
                  <a:pt x="1777" y="2301"/>
                </a:lnTo>
                <a:lnTo>
                  <a:pt x="1931" y="2270"/>
                </a:lnTo>
                <a:lnTo>
                  <a:pt x="2070" y="2224"/>
                </a:lnTo>
                <a:lnTo>
                  <a:pt x="2209" y="2162"/>
                </a:lnTo>
                <a:lnTo>
                  <a:pt x="2379" y="2224"/>
                </a:lnTo>
                <a:lnTo>
                  <a:pt x="2394" y="2332"/>
                </a:lnTo>
                <a:lnTo>
                  <a:pt x="2394" y="2425"/>
                </a:lnTo>
                <a:lnTo>
                  <a:pt x="2379" y="2518"/>
                </a:lnTo>
                <a:lnTo>
                  <a:pt x="2364" y="2579"/>
                </a:lnTo>
                <a:lnTo>
                  <a:pt x="2317" y="2687"/>
                </a:lnTo>
                <a:lnTo>
                  <a:pt x="2286" y="2765"/>
                </a:lnTo>
                <a:lnTo>
                  <a:pt x="2194" y="2749"/>
                </a:lnTo>
                <a:lnTo>
                  <a:pt x="2101" y="2765"/>
                </a:lnTo>
                <a:lnTo>
                  <a:pt x="2024" y="2796"/>
                </a:lnTo>
                <a:lnTo>
                  <a:pt x="1947" y="2842"/>
                </a:lnTo>
                <a:lnTo>
                  <a:pt x="1885" y="2904"/>
                </a:lnTo>
                <a:lnTo>
                  <a:pt x="1838" y="2965"/>
                </a:lnTo>
                <a:lnTo>
                  <a:pt x="1792" y="3043"/>
                </a:lnTo>
                <a:lnTo>
                  <a:pt x="1761" y="3120"/>
                </a:lnTo>
                <a:lnTo>
                  <a:pt x="1715" y="3367"/>
                </a:lnTo>
                <a:lnTo>
                  <a:pt x="1715" y="3413"/>
                </a:lnTo>
                <a:lnTo>
                  <a:pt x="1730" y="3444"/>
                </a:lnTo>
                <a:lnTo>
                  <a:pt x="1761" y="3475"/>
                </a:lnTo>
                <a:lnTo>
                  <a:pt x="1792" y="3491"/>
                </a:lnTo>
                <a:lnTo>
                  <a:pt x="1947" y="3506"/>
                </a:lnTo>
                <a:lnTo>
                  <a:pt x="1993" y="3506"/>
                </a:lnTo>
                <a:lnTo>
                  <a:pt x="2024" y="3491"/>
                </a:lnTo>
                <a:lnTo>
                  <a:pt x="2039" y="3475"/>
                </a:lnTo>
                <a:lnTo>
                  <a:pt x="2055" y="3444"/>
                </a:lnTo>
                <a:lnTo>
                  <a:pt x="2055" y="3398"/>
                </a:lnTo>
                <a:lnTo>
                  <a:pt x="2039" y="3367"/>
                </a:lnTo>
                <a:lnTo>
                  <a:pt x="2008" y="3336"/>
                </a:lnTo>
                <a:lnTo>
                  <a:pt x="1977" y="3336"/>
                </a:lnTo>
                <a:lnTo>
                  <a:pt x="1916" y="3321"/>
                </a:lnTo>
                <a:lnTo>
                  <a:pt x="1947" y="3166"/>
                </a:lnTo>
                <a:lnTo>
                  <a:pt x="1962" y="3104"/>
                </a:lnTo>
                <a:lnTo>
                  <a:pt x="1993" y="3058"/>
                </a:lnTo>
                <a:lnTo>
                  <a:pt x="2024" y="3027"/>
                </a:lnTo>
                <a:lnTo>
                  <a:pt x="2070" y="2981"/>
                </a:lnTo>
                <a:lnTo>
                  <a:pt x="2116" y="2965"/>
                </a:lnTo>
                <a:lnTo>
                  <a:pt x="2178" y="2950"/>
                </a:lnTo>
                <a:lnTo>
                  <a:pt x="2225" y="2935"/>
                </a:lnTo>
                <a:lnTo>
                  <a:pt x="2286" y="2950"/>
                </a:lnTo>
                <a:lnTo>
                  <a:pt x="2333" y="2965"/>
                </a:lnTo>
                <a:lnTo>
                  <a:pt x="2379" y="2996"/>
                </a:lnTo>
                <a:lnTo>
                  <a:pt x="2425" y="3027"/>
                </a:lnTo>
                <a:lnTo>
                  <a:pt x="2456" y="3074"/>
                </a:lnTo>
                <a:lnTo>
                  <a:pt x="2487" y="3120"/>
                </a:lnTo>
                <a:lnTo>
                  <a:pt x="2503" y="3166"/>
                </a:lnTo>
                <a:lnTo>
                  <a:pt x="2503" y="3228"/>
                </a:lnTo>
                <a:lnTo>
                  <a:pt x="2503" y="3274"/>
                </a:lnTo>
                <a:lnTo>
                  <a:pt x="2456" y="3429"/>
                </a:lnTo>
                <a:lnTo>
                  <a:pt x="2379" y="3413"/>
                </a:lnTo>
                <a:lnTo>
                  <a:pt x="2333" y="3413"/>
                </a:lnTo>
                <a:lnTo>
                  <a:pt x="2302" y="3429"/>
                </a:lnTo>
                <a:lnTo>
                  <a:pt x="2271" y="3444"/>
                </a:lnTo>
                <a:lnTo>
                  <a:pt x="2255" y="3475"/>
                </a:lnTo>
                <a:lnTo>
                  <a:pt x="2255" y="3521"/>
                </a:lnTo>
                <a:lnTo>
                  <a:pt x="2271" y="3552"/>
                </a:lnTo>
                <a:lnTo>
                  <a:pt x="2302" y="3583"/>
                </a:lnTo>
                <a:lnTo>
                  <a:pt x="2333" y="3599"/>
                </a:lnTo>
                <a:lnTo>
                  <a:pt x="2518" y="3645"/>
                </a:lnTo>
                <a:lnTo>
                  <a:pt x="2533" y="3645"/>
                </a:lnTo>
                <a:lnTo>
                  <a:pt x="2580" y="3630"/>
                </a:lnTo>
                <a:lnTo>
                  <a:pt x="2611" y="3599"/>
                </a:lnTo>
                <a:lnTo>
                  <a:pt x="2626" y="3568"/>
                </a:lnTo>
                <a:lnTo>
                  <a:pt x="2672" y="3321"/>
                </a:lnTo>
                <a:lnTo>
                  <a:pt x="2688" y="3228"/>
                </a:lnTo>
                <a:lnTo>
                  <a:pt x="2672" y="3135"/>
                </a:lnTo>
                <a:lnTo>
                  <a:pt x="2657" y="3043"/>
                </a:lnTo>
                <a:lnTo>
                  <a:pt x="2611" y="2965"/>
                </a:lnTo>
                <a:lnTo>
                  <a:pt x="2549" y="2888"/>
                </a:lnTo>
                <a:lnTo>
                  <a:pt x="2456" y="2826"/>
                </a:lnTo>
                <a:lnTo>
                  <a:pt x="2503" y="2734"/>
                </a:lnTo>
                <a:lnTo>
                  <a:pt x="2549" y="2626"/>
                </a:lnTo>
                <a:lnTo>
                  <a:pt x="2580" y="2502"/>
                </a:lnTo>
                <a:lnTo>
                  <a:pt x="2580" y="2332"/>
                </a:lnTo>
                <a:lnTo>
                  <a:pt x="2688" y="2425"/>
                </a:lnTo>
                <a:lnTo>
                  <a:pt x="2796" y="2518"/>
                </a:lnTo>
                <a:lnTo>
                  <a:pt x="2889" y="2610"/>
                </a:lnTo>
                <a:lnTo>
                  <a:pt x="2950" y="2718"/>
                </a:lnTo>
                <a:lnTo>
                  <a:pt x="3012" y="2826"/>
                </a:lnTo>
                <a:lnTo>
                  <a:pt x="3059" y="2950"/>
                </a:lnTo>
                <a:lnTo>
                  <a:pt x="3074" y="3074"/>
                </a:lnTo>
                <a:lnTo>
                  <a:pt x="3089" y="3197"/>
                </a:lnTo>
                <a:lnTo>
                  <a:pt x="3089" y="3228"/>
                </a:lnTo>
                <a:lnTo>
                  <a:pt x="3120" y="3259"/>
                </a:lnTo>
                <a:lnTo>
                  <a:pt x="3151" y="3290"/>
                </a:lnTo>
                <a:lnTo>
                  <a:pt x="3213" y="3290"/>
                </a:lnTo>
                <a:lnTo>
                  <a:pt x="3244" y="3259"/>
                </a:lnTo>
                <a:lnTo>
                  <a:pt x="3259" y="3228"/>
                </a:lnTo>
                <a:lnTo>
                  <a:pt x="3275" y="3197"/>
                </a:lnTo>
                <a:lnTo>
                  <a:pt x="3259" y="3012"/>
                </a:lnTo>
                <a:lnTo>
                  <a:pt x="3213" y="2842"/>
                </a:lnTo>
                <a:lnTo>
                  <a:pt x="3136" y="2672"/>
                </a:lnTo>
                <a:lnTo>
                  <a:pt x="3043" y="2518"/>
                </a:lnTo>
                <a:lnTo>
                  <a:pt x="2904" y="2363"/>
                </a:lnTo>
                <a:lnTo>
                  <a:pt x="2750" y="2240"/>
                </a:lnTo>
                <a:lnTo>
                  <a:pt x="2580" y="2131"/>
                </a:lnTo>
                <a:lnTo>
                  <a:pt x="2394" y="2023"/>
                </a:lnTo>
                <a:lnTo>
                  <a:pt x="2472" y="1946"/>
                </a:lnTo>
                <a:lnTo>
                  <a:pt x="2549" y="1853"/>
                </a:lnTo>
                <a:lnTo>
                  <a:pt x="2626" y="1761"/>
                </a:lnTo>
                <a:lnTo>
                  <a:pt x="2672" y="1653"/>
                </a:lnTo>
                <a:lnTo>
                  <a:pt x="2719" y="1529"/>
                </a:lnTo>
                <a:lnTo>
                  <a:pt x="2765" y="1406"/>
                </a:lnTo>
                <a:lnTo>
                  <a:pt x="2781" y="1282"/>
                </a:lnTo>
                <a:lnTo>
                  <a:pt x="2781" y="1158"/>
                </a:lnTo>
                <a:lnTo>
                  <a:pt x="2781" y="1050"/>
                </a:lnTo>
                <a:lnTo>
                  <a:pt x="2765" y="927"/>
                </a:lnTo>
                <a:lnTo>
                  <a:pt x="2734" y="819"/>
                </a:lnTo>
                <a:lnTo>
                  <a:pt x="2688" y="711"/>
                </a:lnTo>
                <a:lnTo>
                  <a:pt x="2642" y="602"/>
                </a:lnTo>
                <a:lnTo>
                  <a:pt x="2580" y="510"/>
                </a:lnTo>
                <a:lnTo>
                  <a:pt x="2518" y="417"/>
                </a:lnTo>
                <a:lnTo>
                  <a:pt x="2441" y="340"/>
                </a:lnTo>
                <a:lnTo>
                  <a:pt x="2364" y="263"/>
                </a:lnTo>
                <a:lnTo>
                  <a:pt x="2271" y="201"/>
                </a:lnTo>
                <a:lnTo>
                  <a:pt x="2178" y="139"/>
                </a:lnTo>
                <a:lnTo>
                  <a:pt x="2070" y="93"/>
                </a:lnTo>
                <a:lnTo>
                  <a:pt x="1977" y="62"/>
                </a:lnTo>
                <a:lnTo>
                  <a:pt x="1854" y="31"/>
                </a:lnTo>
                <a:lnTo>
                  <a:pt x="1746" y="16"/>
                </a:lnTo>
                <a:lnTo>
                  <a:pt x="16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2" name="Google Shape;8722;p120"/>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or merchant  </a:t>
            </a:r>
            <a:endParaRPr sz="1500">
              <a:solidFill>
                <a:srgbClr val="4D4D4F"/>
              </a:solidFill>
              <a:latin typeface="Inter"/>
              <a:ea typeface="Inter"/>
              <a:cs typeface="Inter"/>
              <a:sym typeface="Inter"/>
            </a:endParaRPr>
          </a:p>
        </p:txBody>
      </p:sp>
      <p:sp>
        <p:nvSpPr>
          <p:cNvPr id="8723" name="Google Shape;8723;p120"/>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24" name="Google Shape;8724;p120"/>
          <p:cNvPicPr preferRelativeResize="0"/>
          <p:nvPr/>
        </p:nvPicPr>
        <p:blipFill rotWithShape="1">
          <a:blip r:embed="rId3">
            <a:alphaModFix/>
          </a:blip>
          <a:srcRect b="62821" l="9354" r="65969" t="14562"/>
          <a:stretch/>
        </p:blipFill>
        <p:spPr>
          <a:xfrm>
            <a:off x="4119550" y="1252725"/>
            <a:ext cx="1375577" cy="7158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8" name="Shape 8728"/>
        <p:cNvGrpSpPr/>
        <p:nvPr/>
      </p:nvGrpSpPr>
      <p:grpSpPr>
        <a:xfrm>
          <a:off x="0" y="0"/>
          <a:ext cx="0" cy="0"/>
          <a:chOff x="0" y="0"/>
          <a:chExt cx="0" cy="0"/>
        </a:xfrm>
      </p:grpSpPr>
      <p:grpSp>
        <p:nvGrpSpPr>
          <p:cNvPr id="8729" name="Google Shape;8729;p121"/>
          <p:cNvGrpSpPr/>
          <p:nvPr/>
        </p:nvGrpSpPr>
        <p:grpSpPr>
          <a:xfrm>
            <a:off x="3806381" y="996807"/>
            <a:ext cx="5024885" cy="4012277"/>
            <a:chOff x="3970425" y="673625"/>
            <a:chExt cx="4598175" cy="3723000"/>
          </a:xfrm>
        </p:grpSpPr>
        <p:sp>
          <p:nvSpPr>
            <p:cNvPr id="8730" name="Google Shape;8730;p121"/>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31" name="Google Shape;8731;p121"/>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32" name="Google Shape;8732;p121"/>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33" name="Google Shape;8733;p121"/>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34" name="Google Shape;8734;p121"/>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35" name="Google Shape;8735;p121"/>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36" name="Google Shape;8736;p121"/>
          <p:cNvGrpSpPr/>
          <p:nvPr/>
        </p:nvGrpSpPr>
        <p:grpSpPr>
          <a:xfrm>
            <a:off x="767773" y="1390644"/>
            <a:ext cx="455127" cy="499063"/>
            <a:chOff x="2953825" y="2392025"/>
            <a:chExt cx="90900" cy="99675"/>
          </a:xfrm>
        </p:grpSpPr>
        <p:sp>
          <p:nvSpPr>
            <p:cNvPr id="8737" name="Google Shape;8737;p121"/>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8" name="Google Shape;8738;p121"/>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9" name="Google Shape;8739;p121"/>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0" name="Google Shape;8740;p121"/>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1" name="Google Shape;8741;p121"/>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2" name="Google Shape;8742;p121"/>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3" name="Google Shape;8743;p121"/>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4" name="Google Shape;8744;p121"/>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5" name="Google Shape;8745;p121"/>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6" name="Google Shape;8746;p121"/>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7" name="Google Shape;8747;p121"/>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48" name="Google Shape;8748;p121"/>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749" name="Google Shape;8749;p121"/>
          <p:cNvGrpSpPr/>
          <p:nvPr/>
        </p:nvGrpSpPr>
        <p:grpSpPr>
          <a:xfrm>
            <a:off x="4417725" y="2733050"/>
            <a:ext cx="393052" cy="1235425"/>
            <a:chOff x="4529854" y="2284689"/>
            <a:chExt cx="359674" cy="1146353"/>
          </a:xfrm>
        </p:grpSpPr>
        <p:pic>
          <p:nvPicPr>
            <p:cNvPr id="8750" name="Google Shape;8750;p121"/>
            <p:cNvPicPr preferRelativeResize="0"/>
            <p:nvPr/>
          </p:nvPicPr>
          <p:blipFill rotWithShape="1">
            <a:blip r:embed="rId3">
              <a:alphaModFix/>
            </a:blip>
            <a:srcRect b="4574" l="14697" r="78251" t="61337"/>
            <a:stretch/>
          </p:blipFill>
          <p:spPr>
            <a:xfrm>
              <a:off x="4529854" y="2284689"/>
              <a:ext cx="359671" cy="1001091"/>
            </a:xfrm>
            <a:prstGeom prst="rect">
              <a:avLst/>
            </a:prstGeom>
            <a:noFill/>
            <a:ln>
              <a:noFill/>
            </a:ln>
            <a:effectLst>
              <a:outerShdw blurRad="57150" rotWithShape="0" algn="bl" dir="5400000" dist="19050">
                <a:srgbClr val="000000">
                  <a:alpha val="50000"/>
                </a:srgbClr>
              </a:outerShdw>
            </a:effectLst>
          </p:spPr>
        </p:pic>
        <p:pic>
          <p:nvPicPr>
            <p:cNvPr id="8751" name="Google Shape;8751;p121"/>
            <p:cNvPicPr preferRelativeResize="0"/>
            <p:nvPr/>
          </p:nvPicPr>
          <p:blipFill rotWithShape="1">
            <a:blip r:embed="rId4">
              <a:alphaModFix/>
            </a:blip>
            <a:srcRect b="32526" l="22226" r="71996" t="33292"/>
            <a:stretch/>
          </p:blipFill>
          <p:spPr>
            <a:xfrm>
              <a:off x="4529854" y="2284689"/>
              <a:ext cx="359674" cy="1146353"/>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5" name="Shape 8755"/>
        <p:cNvGrpSpPr/>
        <p:nvPr/>
      </p:nvGrpSpPr>
      <p:grpSpPr>
        <a:xfrm>
          <a:off x="0" y="0"/>
          <a:ext cx="0" cy="0"/>
          <a:chOff x="0" y="0"/>
          <a:chExt cx="0" cy="0"/>
        </a:xfrm>
      </p:grpSpPr>
      <p:grpSp>
        <p:nvGrpSpPr>
          <p:cNvPr id="8756" name="Google Shape;8756;p122"/>
          <p:cNvGrpSpPr/>
          <p:nvPr/>
        </p:nvGrpSpPr>
        <p:grpSpPr>
          <a:xfrm>
            <a:off x="3806381" y="996807"/>
            <a:ext cx="5024885" cy="4012277"/>
            <a:chOff x="3970425" y="673625"/>
            <a:chExt cx="4598175" cy="3723000"/>
          </a:xfrm>
        </p:grpSpPr>
        <p:sp>
          <p:nvSpPr>
            <p:cNvPr id="8757" name="Google Shape;8757;p122"/>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58" name="Google Shape;8758;p122"/>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59" name="Google Shape;8759;p122"/>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60" name="Google Shape;8760;p12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61" name="Google Shape;8761;p122"/>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62" name="Google Shape;8762;p122"/>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63" name="Google Shape;8763;p122"/>
          <p:cNvGrpSpPr/>
          <p:nvPr/>
        </p:nvGrpSpPr>
        <p:grpSpPr>
          <a:xfrm>
            <a:off x="767751" y="1412663"/>
            <a:ext cx="455127" cy="455002"/>
            <a:chOff x="3524600" y="2969925"/>
            <a:chExt cx="90900" cy="90875"/>
          </a:xfrm>
        </p:grpSpPr>
        <p:sp>
          <p:nvSpPr>
            <p:cNvPr id="8764" name="Google Shape;8764;p122"/>
            <p:cNvSpPr/>
            <p:nvPr/>
          </p:nvSpPr>
          <p:spPr>
            <a:xfrm>
              <a:off x="3524600" y="2969925"/>
              <a:ext cx="90900" cy="90875"/>
            </a:xfrm>
            <a:custGeom>
              <a:rect b="b" l="l" r="r" t="t"/>
              <a:pathLst>
                <a:path extrusionOk="0" h="3635" w="3636">
                  <a:moveTo>
                    <a:pt x="2681" y="201"/>
                  </a:moveTo>
                  <a:lnTo>
                    <a:pt x="2831" y="218"/>
                  </a:lnTo>
                  <a:lnTo>
                    <a:pt x="2965" y="251"/>
                  </a:lnTo>
                  <a:lnTo>
                    <a:pt x="3099" y="335"/>
                  </a:lnTo>
                  <a:lnTo>
                    <a:pt x="3217" y="419"/>
                  </a:lnTo>
                  <a:lnTo>
                    <a:pt x="3317" y="536"/>
                  </a:lnTo>
                  <a:lnTo>
                    <a:pt x="3384" y="670"/>
                  </a:lnTo>
                  <a:lnTo>
                    <a:pt x="3434" y="821"/>
                  </a:lnTo>
                  <a:lnTo>
                    <a:pt x="3434" y="955"/>
                  </a:lnTo>
                  <a:lnTo>
                    <a:pt x="3434" y="1106"/>
                  </a:lnTo>
                  <a:lnTo>
                    <a:pt x="3384" y="1256"/>
                  </a:lnTo>
                  <a:lnTo>
                    <a:pt x="3317" y="1390"/>
                  </a:lnTo>
                  <a:lnTo>
                    <a:pt x="3217" y="1508"/>
                  </a:lnTo>
                  <a:lnTo>
                    <a:pt x="1508" y="3216"/>
                  </a:lnTo>
                  <a:lnTo>
                    <a:pt x="1391" y="3317"/>
                  </a:lnTo>
                  <a:lnTo>
                    <a:pt x="1257" y="3384"/>
                  </a:lnTo>
                  <a:lnTo>
                    <a:pt x="1106" y="3434"/>
                  </a:lnTo>
                  <a:lnTo>
                    <a:pt x="821" y="3434"/>
                  </a:lnTo>
                  <a:lnTo>
                    <a:pt x="670" y="3384"/>
                  </a:lnTo>
                  <a:lnTo>
                    <a:pt x="536" y="3317"/>
                  </a:lnTo>
                  <a:lnTo>
                    <a:pt x="419" y="3216"/>
                  </a:lnTo>
                  <a:lnTo>
                    <a:pt x="319" y="3099"/>
                  </a:lnTo>
                  <a:lnTo>
                    <a:pt x="252" y="2965"/>
                  </a:lnTo>
                  <a:lnTo>
                    <a:pt x="218" y="2814"/>
                  </a:lnTo>
                  <a:lnTo>
                    <a:pt x="201" y="2680"/>
                  </a:lnTo>
                  <a:lnTo>
                    <a:pt x="218" y="2529"/>
                  </a:lnTo>
                  <a:lnTo>
                    <a:pt x="252" y="2395"/>
                  </a:lnTo>
                  <a:lnTo>
                    <a:pt x="319" y="2261"/>
                  </a:lnTo>
                  <a:lnTo>
                    <a:pt x="419" y="2144"/>
                  </a:lnTo>
                  <a:lnTo>
                    <a:pt x="2145" y="419"/>
                  </a:lnTo>
                  <a:lnTo>
                    <a:pt x="2245" y="335"/>
                  </a:lnTo>
                  <a:lnTo>
                    <a:pt x="2379" y="251"/>
                  </a:lnTo>
                  <a:lnTo>
                    <a:pt x="2530" y="218"/>
                  </a:lnTo>
                  <a:lnTo>
                    <a:pt x="2681" y="201"/>
                  </a:lnTo>
                  <a:close/>
                  <a:moveTo>
                    <a:pt x="2681" y="0"/>
                  </a:moveTo>
                  <a:lnTo>
                    <a:pt x="2480" y="17"/>
                  </a:lnTo>
                  <a:lnTo>
                    <a:pt x="2312" y="67"/>
                  </a:lnTo>
                  <a:lnTo>
                    <a:pt x="2145" y="168"/>
                  </a:lnTo>
                  <a:lnTo>
                    <a:pt x="1994" y="285"/>
                  </a:lnTo>
                  <a:lnTo>
                    <a:pt x="285" y="1993"/>
                  </a:lnTo>
                  <a:lnTo>
                    <a:pt x="218" y="2060"/>
                  </a:lnTo>
                  <a:lnTo>
                    <a:pt x="151" y="2144"/>
                  </a:lnTo>
                  <a:lnTo>
                    <a:pt x="67" y="2312"/>
                  </a:lnTo>
                  <a:lnTo>
                    <a:pt x="17" y="2496"/>
                  </a:lnTo>
                  <a:lnTo>
                    <a:pt x="0" y="2680"/>
                  </a:lnTo>
                  <a:lnTo>
                    <a:pt x="17" y="2864"/>
                  </a:lnTo>
                  <a:lnTo>
                    <a:pt x="67" y="3032"/>
                  </a:lnTo>
                  <a:lnTo>
                    <a:pt x="151" y="3199"/>
                  </a:lnTo>
                  <a:lnTo>
                    <a:pt x="285" y="3367"/>
                  </a:lnTo>
                  <a:lnTo>
                    <a:pt x="436" y="3484"/>
                  </a:lnTo>
                  <a:lnTo>
                    <a:pt x="587" y="3568"/>
                  </a:lnTo>
                  <a:lnTo>
                    <a:pt x="771" y="3618"/>
                  </a:lnTo>
                  <a:lnTo>
                    <a:pt x="955" y="3635"/>
                  </a:lnTo>
                  <a:lnTo>
                    <a:pt x="1156" y="3618"/>
                  </a:lnTo>
                  <a:lnTo>
                    <a:pt x="1340" y="3568"/>
                  </a:lnTo>
                  <a:lnTo>
                    <a:pt x="1491" y="3484"/>
                  </a:lnTo>
                  <a:lnTo>
                    <a:pt x="1642" y="3367"/>
                  </a:lnTo>
                  <a:lnTo>
                    <a:pt x="3367" y="1642"/>
                  </a:lnTo>
                  <a:lnTo>
                    <a:pt x="3418" y="1575"/>
                  </a:lnTo>
                  <a:lnTo>
                    <a:pt x="3485" y="1491"/>
                  </a:lnTo>
                  <a:lnTo>
                    <a:pt x="3568" y="1323"/>
                  </a:lnTo>
                  <a:lnTo>
                    <a:pt x="3619" y="1156"/>
                  </a:lnTo>
                  <a:lnTo>
                    <a:pt x="3635" y="955"/>
                  </a:lnTo>
                  <a:lnTo>
                    <a:pt x="3619" y="771"/>
                  </a:lnTo>
                  <a:lnTo>
                    <a:pt x="3568" y="603"/>
                  </a:lnTo>
                  <a:lnTo>
                    <a:pt x="3485" y="436"/>
                  </a:lnTo>
                  <a:lnTo>
                    <a:pt x="3367" y="285"/>
                  </a:lnTo>
                  <a:lnTo>
                    <a:pt x="3217" y="168"/>
                  </a:lnTo>
                  <a:lnTo>
                    <a:pt x="3049" y="67"/>
                  </a:lnTo>
                  <a:lnTo>
                    <a:pt x="2865" y="17"/>
                  </a:lnTo>
                  <a:lnTo>
                    <a:pt x="26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5" name="Google Shape;8765;p122"/>
            <p:cNvSpPr/>
            <p:nvPr/>
          </p:nvSpPr>
          <p:spPr>
            <a:xfrm>
              <a:off x="3552225" y="2997550"/>
              <a:ext cx="34375" cy="34375"/>
            </a:xfrm>
            <a:custGeom>
              <a:rect b="b" l="l" r="r" t="t"/>
              <a:pathLst>
                <a:path extrusionOk="0" h="1375" w="1375">
                  <a:moveTo>
                    <a:pt x="101" y="1"/>
                  </a:moveTo>
                  <a:lnTo>
                    <a:pt x="68" y="17"/>
                  </a:lnTo>
                  <a:lnTo>
                    <a:pt x="34" y="34"/>
                  </a:lnTo>
                  <a:lnTo>
                    <a:pt x="1" y="68"/>
                  </a:lnTo>
                  <a:lnTo>
                    <a:pt x="1" y="101"/>
                  </a:lnTo>
                  <a:lnTo>
                    <a:pt x="1" y="151"/>
                  </a:lnTo>
                  <a:lnTo>
                    <a:pt x="34" y="185"/>
                  </a:lnTo>
                  <a:lnTo>
                    <a:pt x="1207" y="1357"/>
                  </a:lnTo>
                  <a:lnTo>
                    <a:pt x="1241" y="1374"/>
                  </a:lnTo>
                  <a:lnTo>
                    <a:pt x="1308" y="1374"/>
                  </a:lnTo>
                  <a:lnTo>
                    <a:pt x="1341" y="1357"/>
                  </a:lnTo>
                  <a:lnTo>
                    <a:pt x="1375" y="1324"/>
                  </a:lnTo>
                  <a:lnTo>
                    <a:pt x="1375" y="1274"/>
                  </a:lnTo>
                  <a:lnTo>
                    <a:pt x="1375" y="1240"/>
                  </a:lnTo>
                  <a:lnTo>
                    <a:pt x="1341" y="1207"/>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6" name="Google Shape;8766;p122"/>
            <p:cNvSpPr/>
            <p:nvPr/>
          </p:nvSpPr>
          <p:spPr>
            <a:xfrm>
              <a:off x="3590775" y="2995875"/>
              <a:ext cx="13425" cy="13850"/>
            </a:xfrm>
            <a:custGeom>
              <a:rect b="b" l="l" r="r" t="t"/>
              <a:pathLst>
                <a:path extrusionOk="0" h="554" w="537">
                  <a:moveTo>
                    <a:pt x="436" y="1"/>
                  </a:moveTo>
                  <a:lnTo>
                    <a:pt x="402" y="17"/>
                  </a:lnTo>
                  <a:lnTo>
                    <a:pt x="369" y="34"/>
                  </a:lnTo>
                  <a:lnTo>
                    <a:pt x="34" y="369"/>
                  </a:lnTo>
                  <a:lnTo>
                    <a:pt x="0" y="403"/>
                  </a:lnTo>
                  <a:lnTo>
                    <a:pt x="0" y="453"/>
                  </a:lnTo>
                  <a:lnTo>
                    <a:pt x="0" y="486"/>
                  </a:lnTo>
                  <a:lnTo>
                    <a:pt x="34" y="520"/>
                  </a:lnTo>
                  <a:lnTo>
                    <a:pt x="67" y="537"/>
                  </a:lnTo>
                  <a:lnTo>
                    <a:pt x="101" y="553"/>
                  </a:lnTo>
                  <a:lnTo>
                    <a:pt x="134" y="537"/>
                  </a:lnTo>
                  <a:lnTo>
                    <a:pt x="168" y="520"/>
                  </a:lnTo>
                  <a:lnTo>
                    <a:pt x="519" y="168"/>
                  </a:lnTo>
                  <a:lnTo>
                    <a:pt x="536" y="135"/>
                  </a:lnTo>
                  <a:lnTo>
                    <a:pt x="536" y="101"/>
                  </a:lnTo>
                  <a:lnTo>
                    <a:pt x="536" y="68"/>
                  </a:lnTo>
                  <a:lnTo>
                    <a:pt x="519" y="34"/>
                  </a:lnTo>
                  <a:lnTo>
                    <a:pt x="486"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67" name="Google Shape;8767;p122"/>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68" name="Google Shape;8768;p122"/>
          <p:cNvPicPr preferRelativeResize="0"/>
          <p:nvPr/>
        </p:nvPicPr>
        <p:blipFill rotWithShape="1">
          <a:blip r:embed="rId4">
            <a:alphaModFix/>
          </a:blip>
          <a:srcRect b="33087" l="39062" r="43207" t="33292"/>
          <a:stretch/>
        </p:blipFill>
        <p:spPr>
          <a:xfrm>
            <a:off x="5563000" y="2733050"/>
            <a:ext cx="1206252" cy="12150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2" name="Shape 8772"/>
        <p:cNvGrpSpPr/>
        <p:nvPr/>
      </p:nvGrpSpPr>
      <p:grpSpPr>
        <a:xfrm>
          <a:off x="0" y="0"/>
          <a:ext cx="0" cy="0"/>
          <a:chOff x="0" y="0"/>
          <a:chExt cx="0" cy="0"/>
        </a:xfrm>
      </p:grpSpPr>
      <p:grpSp>
        <p:nvGrpSpPr>
          <p:cNvPr id="8773" name="Google Shape;8773;p123"/>
          <p:cNvGrpSpPr/>
          <p:nvPr/>
        </p:nvGrpSpPr>
        <p:grpSpPr>
          <a:xfrm>
            <a:off x="3806381" y="996807"/>
            <a:ext cx="5024885" cy="4012277"/>
            <a:chOff x="3970425" y="673625"/>
            <a:chExt cx="4598175" cy="3723000"/>
          </a:xfrm>
        </p:grpSpPr>
        <p:sp>
          <p:nvSpPr>
            <p:cNvPr id="8774" name="Google Shape;8774;p123"/>
            <p:cNvSpPr/>
            <p:nvPr/>
          </p:nvSpPr>
          <p:spPr>
            <a:xfrm>
              <a:off x="3970425" y="673625"/>
              <a:ext cx="4598100" cy="3723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5" name="Google Shape;8775;p123"/>
            <p:cNvPicPr preferRelativeResize="0"/>
            <p:nvPr/>
          </p:nvPicPr>
          <p:blipFill rotWithShape="1">
            <a:blip r:embed="rId3">
              <a:alphaModFix/>
            </a:blip>
            <a:srcRect b="4572" l="4934" r="7576" t="6649"/>
            <a:stretch/>
          </p:blipFill>
          <p:spPr>
            <a:xfrm>
              <a:off x="4031750" y="678575"/>
              <a:ext cx="4462801" cy="2607200"/>
            </a:xfrm>
            <a:prstGeom prst="rect">
              <a:avLst/>
            </a:prstGeom>
            <a:noFill/>
            <a:ln>
              <a:noFill/>
            </a:ln>
          </p:spPr>
        </p:pic>
        <p:pic>
          <p:nvPicPr>
            <p:cNvPr id="8776" name="Google Shape;8776;p123"/>
            <p:cNvPicPr preferRelativeResize="0"/>
            <p:nvPr/>
          </p:nvPicPr>
          <p:blipFill rotWithShape="1">
            <a:blip r:embed="rId4">
              <a:alphaModFix/>
            </a:blip>
            <a:srcRect b="6858" l="14225" r="12898" t="33293"/>
            <a:stretch/>
          </p:blipFill>
          <p:spPr>
            <a:xfrm>
              <a:off x="4031750" y="2284700"/>
              <a:ext cx="4536850" cy="2007151"/>
            </a:xfrm>
            <a:prstGeom prst="rect">
              <a:avLst/>
            </a:prstGeom>
            <a:noFill/>
            <a:ln>
              <a:noFill/>
            </a:ln>
          </p:spPr>
        </p:pic>
      </p:grpSp>
      <p:sp>
        <p:nvSpPr>
          <p:cNvPr id="8777" name="Google Shape;8777;p12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8778" name="Google Shape;8778;p123"/>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779" name="Google Shape;8779;p123"/>
          <p:cNvSpPr txBox="1"/>
          <p:nvPr/>
        </p:nvSpPr>
        <p:spPr>
          <a:xfrm>
            <a:off x="659775" y="2282250"/>
            <a:ext cx="3000000" cy="10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service received or item purchased</a:t>
            </a:r>
            <a:endParaRPr sz="1500">
              <a:solidFill>
                <a:srgbClr val="4D4D4F"/>
              </a:solidFill>
              <a:latin typeface="Inter"/>
              <a:ea typeface="Inter"/>
              <a:cs typeface="Inter"/>
              <a:sym typeface="Inter"/>
            </a:endParaRPr>
          </a:p>
        </p:txBody>
      </p:sp>
      <p:grpSp>
        <p:nvGrpSpPr>
          <p:cNvPr id="8780" name="Google Shape;8780;p123"/>
          <p:cNvGrpSpPr/>
          <p:nvPr/>
        </p:nvGrpSpPr>
        <p:grpSpPr>
          <a:xfrm>
            <a:off x="793613" y="1412677"/>
            <a:ext cx="403434" cy="455004"/>
            <a:chOff x="3519575" y="665025"/>
            <a:chExt cx="91725" cy="103450"/>
          </a:xfrm>
        </p:grpSpPr>
        <p:sp>
          <p:nvSpPr>
            <p:cNvPr id="8781" name="Google Shape;8781;p123"/>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2" name="Google Shape;8782;p123"/>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3" name="Google Shape;8783;p123"/>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4" name="Google Shape;8784;p123"/>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5" name="Google Shape;8785;p123"/>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6" name="Google Shape;8786;p123"/>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7" name="Google Shape;8787;p123"/>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8" name="Google Shape;8788;p123"/>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9" name="Google Shape;8789;p123"/>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0" name="Google Shape;8790;p123"/>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1" name="Google Shape;8791;p123"/>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92" name="Google Shape;8792;p123"/>
          <p:cNvSpPr/>
          <p:nvPr/>
        </p:nvSpPr>
        <p:spPr>
          <a:xfrm>
            <a:off x="3801050" y="993525"/>
            <a:ext cx="5028300" cy="40254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8793" name="Google Shape;8793;p123"/>
          <p:cNvPicPr preferRelativeResize="0"/>
          <p:nvPr/>
        </p:nvPicPr>
        <p:blipFill rotWithShape="1">
          <a:blip r:embed="rId4">
            <a:alphaModFix/>
          </a:blip>
          <a:srcRect b="10210" l="15553" r="15318" t="76101"/>
          <a:stretch/>
        </p:blipFill>
        <p:spPr>
          <a:xfrm>
            <a:off x="3963675" y="4280200"/>
            <a:ext cx="4703026" cy="494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2" name="Shape 8442"/>
        <p:cNvGrpSpPr/>
        <p:nvPr/>
      </p:nvGrpSpPr>
      <p:grpSpPr>
        <a:xfrm>
          <a:off x="0" y="0"/>
          <a:ext cx="0" cy="0"/>
          <a:chOff x="0" y="0"/>
          <a:chExt cx="0" cy="0"/>
        </a:xfrm>
      </p:grpSpPr>
      <p:sp>
        <p:nvSpPr>
          <p:cNvPr id="8443" name="Google Shape;8443;p106"/>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8444" name="Google Shape;8444;p106"/>
          <p:cNvSpPr txBox="1"/>
          <p:nvPr>
            <p:ph idx="1" type="subTitle"/>
          </p:nvPr>
        </p:nvSpPr>
        <p:spPr>
          <a:xfrm>
            <a:off x="311700" y="3370576"/>
            <a:ext cx="4725600" cy="518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7" name="Shape 8797"/>
        <p:cNvGrpSpPr/>
        <p:nvPr/>
      </p:nvGrpSpPr>
      <p:grpSpPr>
        <a:xfrm>
          <a:off x="0" y="0"/>
          <a:ext cx="0" cy="0"/>
          <a:chOff x="0" y="0"/>
          <a:chExt cx="0" cy="0"/>
        </a:xfrm>
      </p:grpSpPr>
      <p:sp>
        <p:nvSpPr>
          <p:cNvPr id="8798" name="Google Shape;8798;p124"/>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799" name="Google Shape;8799;p124"/>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00" name="Google Shape;8800;p124"/>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your online account</a:t>
            </a:r>
            <a:endParaRPr sz="3600"/>
          </a:p>
          <a:p>
            <a:pPr indent="0" lvl="0" marL="0" rtl="0" algn="l">
              <a:spcBef>
                <a:spcPts val="0"/>
              </a:spcBef>
              <a:spcAft>
                <a:spcPts val="0"/>
              </a:spcAft>
              <a:buNone/>
            </a:pPr>
            <a:r>
              <a:t/>
            </a:r>
            <a:endParaRPr sz="3600"/>
          </a:p>
        </p:txBody>
      </p:sp>
      <p:sp>
        <p:nvSpPr>
          <p:cNvPr id="8801" name="Google Shape;8801;p124"/>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02" name="Google Shape;8802;p124"/>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06" name="Shape 8806"/>
        <p:cNvGrpSpPr/>
        <p:nvPr/>
      </p:nvGrpSpPr>
      <p:grpSpPr>
        <a:xfrm>
          <a:off x="0" y="0"/>
          <a:ext cx="0" cy="0"/>
          <a:chOff x="0" y="0"/>
          <a:chExt cx="0" cy="0"/>
        </a:xfrm>
      </p:grpSpPr>
      <p:sp>
        <p:nvSpPr>
          <p:cNvPr id="8807" name="Google Shape;8807;p12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08" name="Google Shape;8808;p125"/>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8809" name="Google Shape;8809;p125"/>
          <p:cNvPicPr preferRelativeResize="0"/>
          <p:nvPr/>
        </p:nvPicPr>
        <p:blipFill rotWithShape="1">
          <a:blip r:embed="rId4">
            <a:alphaModFix/>
          </a:blip>
          <a:srcRect b="31917" l="0" r="0" t="0"/>
          <a:stretch/>
        </p:blipFill>
        <p:spPr>
          <a:xfrm>
            <a:off x="1664675" y="1238300"/>
            <a:ext cx="5814651" cy="3501725"/>
          </a:xfrm>
          <a:prstGeom prst="rect">
            <a:avLst/>
          </a:prstGeom>
          <a:noFill/>
          <a:ln>
            <a:noFill/>
          </a:ln>
          <a:effectLst>
            <a:outerShdw blurRad="57150" rotWithShape="0" algn="bl" dir="5400000" dist="19050">
              <a:srgbClr val="000000">
                <a:alpha val="50000"/>
              </a:srgbClr>
            </a:outerShdw>
          </a:effectLst>
        </p:spPr>
      </p:pic>
      <p:sp>
        <p:nvSpPr>
          <p:cNvPr id="8810" name="Google Shape;8810;p125"/>
          <p:cNvSpPr/>
          <p:nvPr/>
        </p:nvSpPr>
        <p:spPr>
          <a:xfrm rot="10800000">
            <a:off x="1549288" y="36654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14" name="Shape 8814"/>
        <p:cNvGrpSpPr/>
        <p:nvPr/>
      </p:nvGrpSpPr>
      <p:grpSpPr>
        <a:xfrm>
          <a:off x="0" y="0"/>
          <a:ext cx="0" cy="0"/>
          <a:chOff x="0" y="0"/>
          <a:chExt cx="0" cy="0"/>
        </a:xfrm>
      </p:grpSpPr>
      <p:sp>
        <p:nvSpPr>
          <p:cNvPr id="8815" name="Google Shape;8815;p12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16" name="Google Shape;8816;p126"/>
          <p:cNvPicPr preferRelativeResize="0"/>
          <p:nvPr/>
        </p:nvPicPr>
        <p:blipFill rotWithShape="1">
          <a:blip r:embed="rId3">
            <a:alphaModFix/>
          </a:blip>
          <a:srcRect b="0" l="15654" r="12635" t="43268"/>
          <a:stretch/>
        </p:blipFill>
        <p:spPr>
          <a:xfrm>
            <a:off x="1664675" y="1238300"/>
            <a:ext cx="5814650" cy="3507587"/>
          </a:xfrm>
          <a:prstGeom prst="rect">
            <a:avLst/>
          </a:prstGeom>
          <a:noFill/>
          <a:ln>
            <a:noFill/>
          </a:ln>
          <a:effectLst>
            <a:outerShdw blurRad="57150" rotWithShape="0" algn="bl" dir="5400000" dist="19050">
              <a:srgbClr val="000000">
                <a:alpha val="50000"/>
              </a:srgbClr>
            </a:outerShdw>
          </a:effectLst>
        </p:spPr>
      </p:pic>
      <p:sp>
        <p:nvSpPr>
          <p:cNvPr id="8817" name="Google Shape;8817;p126"/>
          <p:cNvSpPr/>
          <p:nvPr/>
        </p:nvSpPr>
        <p:spPr>
          <a:xfrm>
            <a:off x="2017400" y="3041800"/>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F212F"/>
                </a:solidFill>
                <a:latin typeface="Calibri"/>
                <a:ea typeface="Calibri"/>
                <a:cs typeface="Calibri"/>
                <a:sym typeface="Calibri"/>
              </a:rPr>
              <a:t>!</a:t>
            </a:r>
            <a:r>
              <a:rPr b="1" lang="en" sz="800">
                <a:solidFill>
                  <a:srgbClr val="CF212F"/>
                </a:solidFill>
                <a:latin typeface="Calibri"/>
                <a:ea typeface="Calibri"/>
                <a:cs typeface="Calibri"/>
                <a:sym typeface="Calibri"/>
              </a:rPr>
              <a:t> </a:t>
            </a:r>
            <a:r>
              <a:rPr lang="en" sz="800">
                <a:solidFill>
                  <a:srgbClr val="3D85C6"/>
                </a:solidFill>
              </a:rPr>
              <a:t>1 receipt(s) needed to approve your claims </a:t>
            </a:r>
            <a:endParaRPr sz="400">
              <a:solidFill>
                <a:srgbClr val="3D85C6"/>
              </a:solidFill>
            </a:endParaRPr>
          </a:p>
        </p:txBody>
      </p:sp>
      <p:pic>
        <p:nvPicPr>
          <p:cNvPr id="8818" name="Google Shape;8818;p126"/>
          <p:cNvPicPr preferRelativeResize="0"/>
          <p:nvPr/>
        </p:nvPicPr>
        <p:blipFill rotWithShape="1">
          <a:blip r:embed="rId4">
            <a:alphaModFix/>
          </a:blip>
          <a:srcRect b="31917" l="0" r="0" t="0"/>
          <a:stretch/>
        </p:blipFill>
        <p:spPr>
          <a:xfrm>
            <a:off x="1664675" y="1238300"/>
            <a:ext cx="5814651" cy="3501725"/>
          </a:xfrm>
          <a:prstGeom prst="rect">
            <a:avLst/>
          </a:prstGeom>
          <a:noFill/>
          <a:ln>
            <a:noFill/>
          </a:ln>
        </p:spPr>
      </p:pic>
      <p:pic>
        <p:nvPicPr>
          <p:cNvPr id="8819" name="Google Shape;8819;p126"/>
          <p:cNvPicPr preferRelativeResize="0"/>
          <p:nvPr/>
        </p:nvPicPr>
        <p:blipFill rotWithShape="1">
          <a:blip r:embed="rId5">
            <a:alphaModFix/>
          </a:blip>
          <a:srcRect b="55707" l="19020" r="17555" t="20796"/>
          <a:stretch/>
        </p:blipFill>
        <p:spPr>
          <a:xfrm>
            <a:off x="1664675" y="1813825"/>
            <a:ext cx="5777724" cy="1443774"/>
          </a:xfrm>
          <a:prstGeom prst="rect">
            <a:avLst/>
          </a:prstGeom>
          <a:noFill/>
          <a:ln>
            <a:noFill/>
          </a:ln>
        </p:spPr>
      </p:pic>
      <p:pic>
        <p:nvPicPr>
          <p:cNvPr id="8820" name="Google Shape;8820;p126"/>
          <p:cNvPicPr preferRelativeResize="0"/>
          <p:nvPr/>
        </p:nvPicPr>
        <p:blipFill rotWithShape="1">
          <a:blip r:embed="rId5">
            <a:alphaModFix/>
          </a:blip>
          <a:srcRect b="17114" l="19020" r="17555" t="39169"/>
          <a:stretch/>
        </p:blipFill>
        <p:spPr>
          <a:xfrm>
            <a:off x="1686300" y="2003700"/>
            <a:ext cx="5777701" cy="2686200"/>
          </a:xfrm>
          <a:prstGeom prst="rect">
            <a:avLst/>
          </a:prstGeom>
          <a:noFill/>
          <a:ln>
            <a:noFill/>
          </a:ln>
        </p:spPr>
      </p:pic>
      <p:sp>
        <p:nvSpPr>
          <p:cNvPr id="8821" name="Google Shape;8821;p126"/>
          <p:cNvSpPr/>
          <p:nvPr/>
        </p:nvSpPr>
        <p:spPr>
          <a:xfrm>
            <a:off x="2017400" y="3827825"/>
            <a:ext cx="23955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F212F"/>
                </a:solidFill>
                <a:latin typeface="Calibri"/>
                <a:ea typeface="Calibri"/>
                <a:cs typeface="Calibri"/>
                <a:sym typeface="Calibri"/>
              </a:rPr>
              <a:t>!</a:t>
            </a:r>
            <a:r>
              <a:rPr b="1" lang="en" sz="700">
                <a:solidFill>
                  <a:srgbClr val="CF212F"/>
                </a:solidFill>
                <a:latin typeface="Calibri"/>
                <a:ea typeface="Calibri"/>
                <a:cs typeface="Calibri"/>
                <a:sym typeface="Calibri"/>
              </a:rPr>
              <a:t> </a:t>
            </a:r>
            <a:r>
              <a:rPr lang="en" sz="700">
                <a:solidFill>
                  <a:srgbClr val="4BA0CC"/>
                </a:solidFill>
              </a:rPr>
              <a:t>1 receipt(s) needed to approve your claims </a:t>
            </a:r>
            <a:endParaRPr sz="300">
              <a:solidFill>
                <a:srgbClr val="4BA0CC"/>
              </a:solidFill>
            </a:endParaRPr>
          </a:p>
        </p:txBody>
      </p:sp>
      <p:sp>
        <p:nvSpPr>
          <p:cNvPr id="8822" name="Google Shape;8822;p126"/>
          <p:cNvSpPr/>
          <p:nvPr/>
        </p:nvSpPr>
        <p:spPr>
          <a:xfrm rot="10800000">
            <a:off x="1086038" y="37609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26" name="Shape 8826"/>
        <p:cNvGrpSpPr/>
        <p:nvPr/>
      </p:nvGrpSpPr>
      <p:grpSpPr>
        <a:xfrm>
          <a:off x="0" y="0"/>
          <a:ext cx="0" cy="0"/>
          <a:chOff x="0" y="0"/>
          <a:chExt cx="0" cy="0"/>
        </a:xfrm>
      </p:grpSpPr>
      <p:sp>
        <p:nvSpPr>
          <p:cNvPr id="8827" name="Google Shape;8827;p12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28" name="Google Shape;8828;p127"/>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29" name="Google Shape;8829;p127"/>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0" name="Google Shape;8830;p127"/>
          <p:cNvSpPr/>
          <p:nvPr/>
        </p:nvSpPr>
        <p:spPr>
          <a:xfrm rot="-2215">
            <a:off x="7282413" y="39903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34" name="Shape 8834"/>
        <p:cNvGrpSpPr/>
        <p:nvPr/>
      </p:nvGrpSpPr>
      <p:grpSpPr>
        <a:xfrm>
          <a:off x="0" y="0"/>
          <a:ext cx="0" cy="0"/>
          <a:chOff x="0" y="0"/>
          <a:chExt cx="0" cy="0"/>
        </a:xfrm>
      </p:grpSpPr>
      <p:sp>
        <p:nvSpPr>
          <p:cNvPr id="8835" name="Google Shape;8835;p12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36" name="Google Shape;8836;p128"/>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sp>
        <p:nvSpPr>
          <p:cNvPr id="8837" name="Google Shape;8837;p128"/>
          <p:cNvSpPr/>
          <p:nvPr/>
        </p:nvSpPr>
        <p:spPr>
          <a:xfrm rot="10800000">
            <a:off x="2341813" y="17554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41" name="Shape 8841"/>
        <p:cNvGrpSpPr/>
        <p:nvPr/>
      </p:nvGrpSpPr>
      <p:grpSpPr>
        <a:xfrm>
          <a:off x="0" y="0"/>
          <a:ext cx="0" cy="0"/>
          <a:chOff x="0" y="0"/>
          <a:chExt cx="0" cy="0"/>
        </a:xfrm>
      </p:grpSpPr>
      <p:sp>
        <p:nvSpPr>
          <p:cNvPr id="8842" name="Google Shape;8842;p12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8843" name="Google Shape;8843;p129"/>
          <p:cNvSpPr/>
          <p:nvPr/>
        </p:nvSpPr>
        <p:spPr>
          <a:xfrm rot="10800000">
            <a:off x="1908238" y="14664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44" name="Google Shape;8844;p129"/>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45" name="Google Shape;8845;p129"/>
          <p:cNvPicPr preferRelativeResize="0"/>
          <p:nvPr/>
        </p:nvPicPr>
        <p:blipFill rotWithShape="1">
          <a:blip r:embed="rId4">
            <a:alphaModFix/>
          </a:blip>
          <a:srcRect b="43817" l="0" r="50000" t="0"/>
          <a:stretch/>
        </p:blipFill>
        <p:spPr>
          <a:xfrm>
            <a:off x="1667825" y="1162100"/>
            <a:ext cx="3711701" cy="2104874"/>
          </a:xfrm>
          <a:prstGeom prst="rect">
            <a:avLst/>
          </a:prstGeom>
          <a:noFill/>
          <a:ln>
            <a:noFill/>
          </a:ln>
          <a:effectLst>
            <a:outerShdw blurRad="57150" rotWithShape="0" algn="bl" dir="5400000" dist="19050">
              <a:srgbClr val="000000">
                <a:alpha val="50000"/>
              </a:srgbClr>
            </a:outerShdw>
          </a:effectLst>
        </p:spPr>
      </p:pic>
      <p:sp>
        <p:nvSpPr>
          <p:cNvPr id="8846" name="Google Shape;8846;p129"/>
          <p:cNvSpPr/>
          <p:nvPr/>
        </p:nvSpPr>
        <p:spPr>
          <a:xfrm rot="-2215">
            <a:off x="4713788" y="15089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50" name="Shape 8850"/>
        <p:cNvGrpSpPr/>
        <p:nvPr/>
      </p:nvGrpSpPr>
      <p:grpSpPr>
        <a:xfrm>
          <a:off x="0" y="0"/>
          <a:ext cx="0" cy="0"/>
          <a:chOff x="0" y="0"/>
          <a:chExt cx="0" cy="0"/>
        </a:xfrm>
      </p:grpSpPr>
      <p:sp>
        <p:nvSpPr>
          <p:cNvPr id="8851" name="Google Shape;8851;p13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52" name="Google Shape;8852;p130"/>
          <p:cNvPicPr preferRelativeResize="0"/>
          <p:nvPr/>
        </p:nvPicPr>
        <p:blipFill rotWithShape="1">
          <a:blip r:embed="rId3">
            <a:alphaModFix/>
          </a:blip>
          <a:srcRect b="5694" l="24530" r="25539" t="27860"/>
          <a:stretch/>
        </p:blipFill>
        <p:spPr>
          <a:xfrm>
            <a:off x="166782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53" name="Google Shape;8853;p130"/>
          <p:cNvPicPr preferRelativeResize="0"/>
          <p:nvPr/>
        </p:nvPicPr>
        <p:blipFill rotWithShape="1">
          <a:blip r:embed="rId4">
            <a:alphaModFix/>
          </a:blip>
          <a:srcRect b="0" l="0" r="0" t="7715"/>
          <a:stretch/>
        </p:blipFill>
        <p:spPr>
          <a:xfrm>
            <a:off x="3176775" y="1224750"/>
            <a:ext cx="2840375" cy="2484700"/>
          </a:xfrm>
          <a:prstGeom prst="rect">
            <a:avLst/>
          </a:prstGeom>
          <a:noFill/>
          <a:ln>
            <a:noFill/>
          </a:ln>
        </p:spPr>
      </p:pic>
      <p:sp>
        <p:nvSpPr>
          <p:cNvPr id="8854" name="Google Shape;8854;p130"/>
          <p:cNvSpPr/>
          <p:nvPr/>
        </p:nvSpPr>
        <p:spPr>
          <a:xfrm rot="-2215">
            <a:off x="5861488" y="32262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58" name="Shape 8858"/>
        <p:cNvGrpSpPr/>
        <p:nvPr/>
      </p:nvGrpSpPr>
      <p:grpSpPr>
        <a:xfrm>
          <a:off x="0" y="0"/>
          <a:ext cx="0" cy="0"/>
          <a:chOff x="0" y="0"/>
          <a:chExt cx="0" cy="0"/>
        </a:xfrm>
      </p:grpSpPr>
      <p:sp>
        <p:nvSpPr>
          <p:cNvPr id="8859" name="Google Shape;8859;p13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60" name="Google Shape;8860;p131"/>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61" name="Google Shape;8861;p131"/>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sp>
        <p:nvSpPr>
          <p:cNvPr id="8862" name="Google Shape;8862;p131"/>
          <p:cNvSpPr/>
          <p:nvPr/>
        </p:nvSpPr>
        <p:spPr>
          <a:xfrm rot="10797785">
            <a:off x="853863" y="212624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3" name="Google Shape;8863;p131"/>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867" name="Shape 8867"/>
        <p:cNvGrpSpPr/>
        <p:nvPr/>
      </p:nvGrpSpPr>
      <p:grpSpPr>
        <a:xfrm>
          <a:off x="0" y="0"/>
          <a:ext cx="0" cy="0"/>
          <a:chOff x="0" y="0"/>
          <a:chExt cx="0" cy="0"/>
        </a:xfrm>
      </p:grpSpPr>
      <p:sp>
        <p:nvSpPr>
          <p:cNvPr id="8868" name="Google Shape;8868;p13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Upload documentation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8869" name="Google Shape;8869;p132"/>
          <p:cNvPicPr preferRelativeResize="0"/>
          <p:nvPr/>
        </p:nvPicPr>
        <p:blipFill rotWithShape="1">
          <a:blip r:embed="rId3">
            <a:alphaModFix/>
          </a:blip>
          <a:srcRect b="31917" l="0" r="0" t="0"/>
          <a:stretch/>
        </p:blipFill>
        <p:spPr>
          <a:xfrm>
            <a:off x="1664675" y="1238300"/>
            <a:ext cx="5814651" cy="3501725"/>
          </a:xfrm>
          <a:prstGeom prst="rect">
            <a:avLst/>
          </a:prstGeom>
          <a:noFill/>
          <a:ln>
            <a:noFill/>
          </a:ln>
        </p:spPr>
      </p:pic>
      <p:pic>
        <p:nvPicPr>
          <p:cNvPr id="8870" name="Google Shape;8870;p132"/>
          <p:cNvPicPr preferRelativeResize="0"/>
          <p:nvPr/>
        </p:nvPicPr>
        <p:blipFill rotWithShape="1">
          <a:blip r:embed="rId4">
            <a:alphaModFix/>
          </a:blip>
          <a:srcRect b="4810" l="24439" r="25632" t="28744"/>
          <a:stretch/>
        </p:blipFill>
        <p:spPr>
          <a:xfrm>
            <a:off x="1664675" y="1162100"/>
            <a:ext cx="5814648" cy="3905201"/>
          </a:xfrm>
          <a:prstGeom prst="rect">
            <a:avLst/>
          </a:prstGeom>
          <a:noFill/>
          <a:ln>
            <a:noFill/>
          </a:ln>
          <a:effectLst>
            <a:outerShdw blurRad="57150" rotWithShape="0" algn="bl" dir="5400000" dist="19050">
              <a:srgbClr val="000000">
                <a:alpha val="50000"/>
              </a:srgbClr>
            </a:outerShdw>
          </a:effectLst>
        </p:spPr>
      </p:pic>
      <p:pic>
        <p:nvPicPr>
          <p:cNvPr id="8871" name="Google Shape;8871;p132"/>
          <p:cNvPicPr preferRelativeResize="0"/>
          <p:nvPr/>
        </p:nvPicPr>
        <p:blipFill rotWithShape="1">
          <a:blip r:embed="rId5">
            <a:alphaModFix/>
          </a:blip>
          <a:srcRect b="6968" l="26118" r="27050" t="37546"/>
          <a:stretch/>
        </p:blipFill>
        <p:spPr>
          <a:xfrm>
            <a:off x="1785075" y="1734625"/>
            <a:ext cx="5573851" cy="3332674"/>
          </a:xfrm>
          <a:prstGeom prst="rect">
            <a:avLst/>
          </a:prstGeom>
          <a:noFill/>
          <a:ln>
            <a:noFill/>
          </a:ln>
        </p:spPr>
      </p:pic>
      <p:sp>
        <p:nvSpPr>
          <p:cNvPr id="8872" name="Google Shape;8872;p132"/>
          <p:cNvSpPr/>
          <p:nvPr/>
        </p:nvSpPr>
        <p:spPr>
          <a:xfrm rot="-2215">
            <a:off x="7085588" y="433186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6" name="Shape 8876"/>
        <p:cNvGrpSpPr/>
        <p:nvPr/>
      </p:nvGrpSpPr>
      <p:grpSpPr>
        <a:xfrm>
          <a:off x="0" y="0"/>
          <a:ext cx="0" cy="0"/>
          <a:chOff x="0" y="0"/>
          <a:chExt cx="0" cy="0"/>
        </a:xfrm>
      </p:grpSpPr>
      <p:sp>
        <p:nvSpPr>
          <p:cNvPr id="8877" name="Google Shape;8877;p133"/>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878" name="Google Shape;8878;p133"/>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879" name="Google Shape;8879;p133"/>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80" name="Google Shape;8880;p133"/>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8881" name="Google Shape;8881;p133"/>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upload documentation to an existing claim in the benefits mobile app</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8" name="Shape 8448"/>
        <p:cNvGrpSpPr/>
        <p:nvPr/>
      </p:nvGrpSpPr>
      <p:grpSpPr>
        <a:xfrm>
          <a:off x="0" y="0"/>
          <a:ext cx="0" cy="0"/>
          <a:chOff x="0" y="0"/>
          <a:chExt cx="0" cy="0"/>
        </a:xfrm>
      </p:grpSpPr>
      <p:grpSp>
        <p:nvGrpSpPr>
          <p:cNvPr id="8449" name="Google Shape;8449;p107"/>
          <p:cNvGrpSpPr/>
          <p:nvPr/>
        </p:nvGrpSpPr>
        <p:grpSpPr>
          <a:xfrm>
            <a:off x="5057050" y="461741"/>
            <a:ext cx="2781000" cy="576915"/>
            <a:chOff x="5535272" y="980684"/>
            <a:chExt cx="2781000" cy="824400"/>
          </a:xfrm>
        </p:grpSpPr>
        <p:sp>
          <p:nvSpPr>
            <p:cNvPr id="8450" name="Google Shape;8450;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HSA and medical FSA plans</a:t>
              </a:r>
              <a:endParaRPr sz="1000">
                <a:solidFill>
                  <a:schemeClr val="dk1"/>
                </a:solidFill>
                <a:latin typeface="Inter ExtraBold"/>
                <a:ea typeface="Inter ExtraBold"/>
                <a:cs typeface="Inter ExtraBold"/>
                <a:sym typeface="Inter ExtraBold"/>
              </a:endParaRPr>
            </a:p>
          </p:txBody>
        </p:sp>
        <p:sp>
          <p:nvSpPr>
            <p:cNvPr id="8451" name="Google Shape;8451;p107"/>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52" name="Google Shape;8452;p107"/>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substantiation </a:t>
            </a:r>
            <a:endParaRPr/>
          </a:p>
        </p:txBody>
      </p:sp>
      <p:grpSp>
        <p:nvGrpSpPr>
          <p:cNvPr id="8453" name="Google Shape;8453;p107"/>
          <p:cNvGrpSpPr/>
          <p:nvPr/>
        </p:nvGrpSpPr>
        <p:grpSpPr>
          <a:xfrm>
            <a:off x="5057050" y="1166978"/>
            <a:ext cx="2781000" cy="576915"/>
            <a:chOff x="5535272" y="980684"/>
            <a:chExt cx="2781000" cy="824400"/>
          </a:xfrm>
        </p:grpSpPr>
        <p:sp>
          <p:nvSpPr>
            <p:cNvPr id="8454" name="Google Shape;8454;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medical FSA purchases of eligible expenses</a:t>
              </a:r>
              <a:endParaRPr sz="1000">
                <a:solidFill>
                  <a:schemeClr val="dk1"/>
                </a:solidFill>
                <a:latin typeface="Inter ExtraBold"/>
                <a:ea typeface="Inter ExtraBold"/>
                <a:cs typeface="Inter ExtraBold"/>
                <a:sym typeface="Inter ExtraBold"/>
              </a:endParaRPr>
            </a:p>
          </p:txBody>
        </p:sp>
        <p:sp>
          <p:nvSpPr>
            <p:cNvPr id="8455" name="Google Shape;8455;p107"/>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6" name="Google Shape;8456;p107"/>
          <p:cNvGrpSpPr/>
          <p:nvPr/>
        </p:nvGrpSpPr>
        <p:grpSpPr>
          <a:xfrm>
            <a:off x="5057050" y="1872228"/>
            <a:ext cx="2781000" cy="576915"/>
            <a:chOff x="5535272" y="980684"/>
            <a:chExt cx="2781000" cy="824400"/>
          </a:xfrm>
        </p:grpSpPr>
        <p:sp>
          <p:nvSpPr>
            <p:cNvPr id="8457" name="Google Shape;8457;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online account</a:t>
              </a:r>
              <a:endParaRPr sz="1000">
                <a:solidFill>
                  <a:schemeClr val="dk1"/>
                </a:solidFill>
                <a:latin typeface="Inter ExtraBold"/>
                <a:ea typeface="Inter ExtraBold"/>
                <a:cs typeface="Inter ExtraBold"/>
                <a:sym typeface="Inter ExtraBold"/>
              </a:endParaRPr>
            </a:p>
          </p:txBody>
        </p:sp>
        <p:sp>
          <p:nvSpPr>
            <p:cNvPr id="8458" name="Google Shape;8458;p107"/>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59" name="Google Shape;8459;p107"/>
          <p:cNvGrpSpPr/>
          <p:nvPr/>
        </p:nvGrpSpPr>
        <p:grpSpPr>
          <a:xfrm>
            <a:off x="5057050" y="3282728"/>
            <a:ext cx="2781000" cy="576915"/>
            <a:chOff x="5535272" y="980684"/>
            <a:chExt cx="2781000" cy="824400"/>
          </a:xfrm>
        </p:grpSpPr>
        <p:sp>
          <p:nvSpPr>
            <p:cNvPr id="8460" name="Google Shape;8460;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Recognize eligible expenses for dependent care FSA plan</a:t>
              </a:r>
              <a:endParaRPr sz="1000">
                <a:solidFill>
                  <a:schemeClr val="dk1"/>
                </a:solidFill>
                <a:latin typeface="Inter ExtraBold"/>
                <a:ea typeface="Inter ExtraBold"/>
                <a:cs typeface="Inter ExtraBold"/>
                <a:sym typeface="Inter ExtraBold"/>
              </a:endParaRPr>
            </a:p>
          </p:txBody>
        </p:sp>
        <p:sp>
          <p:nvSpPr>
            <p:cNvPr id="8461" name="Google Shape;8461;p107"/>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2" name="Google Shape;8462;p107"/>
          <p:cNvGrpSpPr/>
          <p:nvPr/>
        </p:nvGrpSpPr>
        <p:grpSpPr>
          <a:xfrm>
            <a:off x="5057050" y="3987978"/>
            <a:ext cx="2781000" cy="576915"/>
            <a:chOff x="5535272" y="980684"/>
            <a:chExt cx="2781000" cy="824400"/>
          </a:xfrm>
        </p:grpSpPr>
        <p:sp>
          <p:nvSpPr>
            <p:cNvPr id="8463" name="Google Shape;8463;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Substantiate dependent care FSA purchases of eligible expenses</a:t>
              </a:r>
              <a:endParaRPr sz="1000">
                <a:solidFill>
                  <a:schemeClr val="dk1"/>
                </a:solidFill>
                <a:latin typeface="Inter ExtraBold"/>
                <a:ea typeface="Inter ExtraBold"/>
                <a:cs typeface="Inter ExtraBold"/>
                <a:sym typeface="Inter ExtraBold"/>
              </a:endParaRPr>
            </a:p>
          </p:txBody>
        </p:sp>
        <p:sp>
          <p:nvSpPr>
            <p:cNvPr id="8464" name="Google Shape;8464;p107"/>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5" name="Google Shape;8465;p107"/>
          <p:cNvGrpSpPr/>
          <p:nvPr/>
        </p:nvGrpSpPr>
        <p:grpSpPr>
          <a:xfrm>
            <a:off x="5057050" y="2577478"/>
            <a:ext cx="2781000" cy="576915"/>
            <a:chOff x="5535272" y="980684"/>
            <a:chExt cx="2781000" cy="824400"/>
          </a:xfrm>
        </p:grpSpPr>
        <p:sp>
          <p:nvSpPr>
            <p:cNvPr id="8466" name="Google Shape;8466;p107"/>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Upload documentation to a claim in your benefit mobile app </a:t>
              </a:r>
              <a:endParaRPr sz="1000">
                <a:solidFill>
                  <a:schemeClr val="dk1"/>
                </a:solidFill>
                <a:latin typeface="Inter ExtraBold"/>
                <a:ea typeface="Inter ExtraBold"/>
                <a:cs typeface="Inter ExtraBold"/>
                <a:sym typeface="Inter ExtraBold"/>
              </a:endParaRPr>
            </a:p>
          </p:txBody>
        </p:sp>
        <p:sp>
          <p:nvSpPr>
            <p:cNvPr id="8467" name="Google Shape;8467;p107"/>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85" name="Shape 8885"/>
        <p:cNvGrpSpPr/>
        <p:nvPr/>
      </p:nvGrpSpPr>
      <p:grpSpPr>
        <a:xfrm>
          <a:off x="0" y="0"/>
          <a:ext cx="0" cy="0"/>
          <a:chOff x="0" y="0"/>
          <a:chExt cx="0" cy="0"/>
        </a:xfrm>
      </p:grpSpPr>
      <p:sp>
        <p:nvSpPr>
          <p:cNvPr id="8886" name="Google Shape;8886;p13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7" name="Google Shape;8887;p13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8" name="Google Shape;8888;p13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889" name="Google Shape;8889;p13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90" name="Google Shape;8890;p134"/>
          <p:cNvPicPr preferRelativeResize="0"/>
          <p:nvPr/>
        </p:nvPicPr>
        <p:blipFill rotWithShape="1">
          <a:blip r:embed="rId3">
            <a:alphaModFix/>
          </a:blip>
          <a:srcRect b="37886" l="1550" r="1559" t="4155"/>
          <a:stretch/>
        </p:blipFill>
        <p:spPr>
          <a:xfrm>
            <a:off x="5839500" y="789675"/>
            <a:ext cx="2231500" cy="3564124"/>
          </a:xfrm>
          <a:prstGeom prst="rect">
            <a:avLst/>
          </a:prstGeom>
          <a:noFill/>
          <a:ln>
            <a:noFill/>
          </a:ln>
        </p:spPr>
      </p:pic>
      <p:sp>
        <p:nvSpPr>
          <p:cNvPr id="8891" name="Google Shape;8891;p134"/>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In the Tasks section, select the claim needing a receipt </a:t>
            </a:r>
            <a:endParaRPr sz="1200">
              <a:solidFill>
                <a:srgbClr val="7C868F"/>
              </a:solidFill>
              <a:latin typeface="Inter"/>
              <a:ea typeface="Inter"/>
              <a:cs typeface="Inter"/>
              <a:sym typeface="Inter"/>
            </a:endParaRPr>
          </a:p>
        </p:txBody>
      </p:sp>
      <p:sp>
        <p:nvSpPr>
          <p:cNvPr id="8892" name="Google Shape;8892;p134"/>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1</a:t>
            </a:r>
            <a:endParaRPr/>
          </a:p>
        </p:txBody>
      </p:sp>
      <p:pic>
        <p:nvPicPr>
          <p:cNvPr id="8893" name="Google Shape;8893;p134"/>
          <p:cNvPicPr preferRelativeResize="0"/>
          <p:nvPr/>
        </p:nvPicPr>
        <p:blipFill rotWithShape="1">
          <a:blip r:embed="rId4">
            <a:alphaModFix/>
          </a:blip>
          <a:srcRect b="47098" l="0" r="1931" t="0"/>
          <a:stretch/>
        </p:blipFill>
        <p:spPr>
          <a:xfrm>
            <a:off x="5839500" y="1283750"/>
            <a:ext cx="2231501" cy="2721024"/>
          </a:xfrm>
          <a:prstGeom prst="rect">
            <a:avLst/>
          </a:prstGeom>
          <a:noFill/>
          <a:ln>
            <a:noFill/>
          </a:ln>
        </p:spPr>
      </p:pic>
      <p:pic>
        <p:nvPicPr>
          <p:cNvPr id="8894" name="Google Shape;8894;p134"/>
          <p:cNvPicPr preferRelativeResize="0"/>
          <p:nvPr/>
        </p:nvPicPr>
        <p:blipFill rotWithShape="1">
          <a:blip r:embed="rId4">
            <a:alphaModFix/>
          </a:blip>
          <a:srcRect b="37592" l="0" r="1931" t="53746"/>
          <a:stretch/>
        </p:blipFill>
        <p:spPr>
          <a:xfrm>
            <a:off x="5839500" y="3936150"/>
            <a:ext cx="2231501" cy="445501"/>
          </a:xfrm>
          <a:prstGeom prst="rect">
            <a:avLst/>
          </a:prstGeom>
          <a:noFill/>
          <a:ln>
            <a:noFill/>
          </a:ln>
        </p:spPr>
      </p:pic>
      <p:pic>
        <p:nvPicPr>
          <p:cNvPr id="8895" name="Google Shape;8895;p134"/>
          <p:cNvPicPr preferRelativeResize="0"/>
          <p:nvPr/>
        </p:nvPicPr>
        <p:blipFill rotWithShape="1">
          <a:blip r:embed="rId4">
            <a:alphaModFix/>
          </a:blip>
          <a:srcRect b="47099" l="0" r="1931" t="15227"/>
          <a:stretch/>
        </p:blipFill>
        <p:spPr>
          <a:xfrm>
            <a:off x="5839500" y="1998400"/>
            <a:ext cx="2231501" cy="1937751"/>
          </a:xfrm>
          <a:prstGeom prst="rect">
            <a:avLst/>
          </a:prstGeom>
          <a:noFill/>
          <a:ln>
            <a:noFill/>
          </a:ln>
        </p:spPr>
      </p:pic>
      <p:sp>
        <p:nvSpPr>
          <p:cNvPr id="8896" name="Google Shape;8896;p134"/>
          <p:cNvSpPr/>
          <p:nvPr/>
        </p:nvSpPr>
        <p:spPr>
          <a:xfrm>
            <a:off x="7703550" y="40597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00" name="Shape 8900"/>
        <p:cNvGrpSpPr/>
        <p:nvPr/>
      </p:nvGrpSpPr>
      <p:grpSpPr>
        <a:xfrm>
          <a:off x="0" y="0"/>
          <a:ext cx="0" cy="0"/>
          <a:chOff x="0" y="0"/>
          <a:chExt cx="0" cy="0"/>
        </a:xfrm>
      </p:grpSpPr>
      <p:sp>
        <p:nvSpPr>
          <p:cNvPr id="8901" name="Google Shape;8901;p13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2" name="Google Shape;8902;p13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3" name="Google Shape;8903;p13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04" name="Google Shape;8904;p13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5" name="Google Shape;8905;p135"/>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the claim needing a </a:t>
            </a:r>
            <a:r>
              <a:rPr lang="en" sz="1600">
                <a:solidFill>
                  <a:schemeClr val="dk1"/>
                </a:solidFill>
                <a:latin typeface="Inter"/>
                <a:ea typeface="Inter"/>
                <a:cs typeface="Inter"/>
                <a:sym typeface="Inter"/>
              </a:rPr>
              <a:t>receipt</a:t>
            </a:r>
            <a:r>
              <a:rPr lang="en" sz="1600">
                <a:solidFill>
                  <a:schemeClr val="dk1"/>
                </a:solidFill>
                <a:latin typeface="Inter"/>
                <a:ea typeface="Inter"/>
                <a:cs typeface="Inter"/>
                <a:sym typeface="Inter"/>
              </a:rPr>
              <a:t> </a:t>
            </a:r>
            <a:endParaRPr sz="1200">
              <a:solidFill>
                <a:srgbClr val="7C868F"/>
              </a:solidFill>
              <a:latin typeface="Inter"/>
              <a:ea typeface="Inter"/>
              <a:cs typeface="Inter"/>
              <a:sym typeface="Inter"/>
            </a:endParaRPr>
          </a:p>
        </p:txBody>
      </p:sp>
      <p:sp>
        <p:nvSpPr>
          <p:cNvPr id="8906" name="Google Shape;8906;p135"/>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2</a:t>
            </a:r>
            <a:endParaRPr/>
          </a:p>
        </p:txBody>
      </p:sp>
      <p:pic>
        <p:nvPicPr>
          <p:cNvPr id="8907" name="Google Shape;8907;p135"/>
          <p:cNvPicPr preferRelativeResize="0"/>
          <p:nvPr/>
        </p:nvPicPr>
        <p:blipFill rotWithShape="1">
          <a:blip r:embed="rId3">
            <a:alphaModFix/>
          </a:blip>
          <a:srcRect b="32500" l="0" r="0" t="0"/>
          <a:stretch/>
        </p:blipFill>
        <p:spPr>
          <a:xfrm>
            <a:off x="5803700" y="785750"/>
            <a:ext cx="2303100" cy="3514199"/>
          </a:xfrm>
          <a:prstGeom prst="rect">
            <a:avLst/>
          </a:prstGeom>
          <a:noFill/>
          <a:ln>
            <a:noFill/>
          </a:ln>
        </p:spPr>
      </p:pic>
      <p:sp>
        <p:nvSpPr>
          <p:cNvPr id="8908" name="Google Shape;8908;p135"/>
          <p:cNvSpPr/>
          <p:nvPr/>
        </p:nvSpPr>
        <p:spPr>
          <a:xfrm>
            <a:off x="7967125" y="1405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12" name="Shape 8912"/>
        <p:cNvGrpSpPr/>
        <p:nvPr/>
      </p:nvGrpSpPr>
      <p:grpSpPr>
        <a:xfrm>
          <a:off x="0" y="0"/>
          <a:ext cx="0" cy="0"/>
          <a:chOff x="0" y="0"/>
          <a:chExt cx="0" cy="0"/>
        </a:xfrm>
      </p:grpSpPr>
      <p:sp>
        <p:nvSpPr>
          <p:cNvPr id="8913" name="Google Shape;8913;p13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4" name="Google Shape;8914;p13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5" name="Google Shape;8915;p13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p>
        </p:txBody>
      </p:sp>
      <p:sp>
        <p:nvSpPr>
          <p:cNvPr id="8916" name="Google Shape;8916;p13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7" name="Google Shape;8917;p136"/>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8918" name="Google Shape;8918;p136"/>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Select “New Receipt” </a:t>
            </a:r>
            <a:endParaRPr sz="1200">
              <a:solidFill>
                <a:srgbClr val="7C868F"/>
              </a:solidFill>
              <a:latin typeface="Inter"/>
              <a:ea typeface="Inter"/>
              <a:cs typeface="Inter"/>
              <a:sym typeface="Inter"/>
            </a:endParaRPr>
          </a:p>
        </p:txBody>
      </p:sp>
      <p:sp>
        <p:nvSpPr>
          <p:cNvPr id="8919" name="Google Shape;8919;p136"/>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3</a:t>
            </a:r>
            <a:endParaRPr/>
          </a:p>
        </p:txBody>
      </p:sp>
      <p:pic>
        <p:nvPicPr>
          <p:cNvPr id="8920" name="Google Shape;8920;p136"/>
          <p:cNvPicPr preferRelativeResize="0"/>
          <p:nvPr/>
        </p:nvPicPr>
        <p:blipFill rotWithShape="1">
          <a:blip r:embed="rId3">
            <a:alphaModFix/>
          </a:blip>
          <a:srcRect b="15503" l="0" r="0" t="14693"/>
          <a:stretch/>
        </p:blipFill>
        <p:spPr>
          <a:xfrm>
            <a:off x="5817575" y="755850"/>
            <a:ext cx="2275376" cy="3590426"/>
          </a:xfrm>
          <a:prstGeom prst="rect">
            <a:avLst/>
          </a:prstGeom>
          <a:noFill/>
          <a:ln>
            <a:noFill/>
          </a:ln>
        </p:spPr>
      </p:pic>
      <p:sp>
        <p:nvSpPr>
          <p:cNvPr id="8921" name="Google Shape;8921;p136"/>
          <p:cNvSpPr/>
          <p:nvPr/>
        </p:nvSpPr>
        <p:spPr>
          <a:xfrm>
            <a:off x="7977600" y="3435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25" name="Shape 8925"/>
        <p:cNvGrpSpPr/>
        <p:nvPr/>
      </p:nvGrpSpPr>
      <p:grpSpPr>
        <a:xfrm>
          <a:off x="0" y="0"/>
          <a:ext cx="0" cy="0"/>
          <a:chOff x="0" y="0"/>
          <a:chExt cx="0" cy="0"/>
        </a:xfrm>
      </p:grpSpPr>
      <p:sp>
        <p:nvSpPr>
          <p:cNvPr id="8926" name="Google Shape;8926;p13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7" name="Google Shape;8927;p13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8" name="Google Shape;8928;p13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29" name="Google Shape;8929;p13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30" name="Google Shape;8930;p137"/>
          <p:cNvPicPr preferRelativeResize="0"/>
          <p:nvPr/>
        </p:nvPicPr>
        <p:blipFill rotWithShape="1">
          <a:blip r:embed="rId3">
            <a:alphaModFix/>
          </a:blip>
          <a:srcRect b="0" l="0" r="0" t="81030"/>
          <a:stretch/>
        </p:blipFill>
        <p:spPr>
          <a:xfrm>
            <a:off x="5803700" y="3359163"/>
            <a:ext cx="2303101" cy="945823"/>
          </a:xfrm>
          <a:prstGeom prst="rect">
            <a:avLst/>
          </a:prstGeom>
          <a:noFill/>
          <a:ln>
            <a:noFill/>
          </a:ln>
        </p:spPr>
      </p:pic>
      <p:sp>
        <p:nvSpPr>
          <p:cNvPr id="8931" name="Google Shape;8931;p137"/>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600">
                <a:solidFill>
                  <a:schemeClr val="dk1"/>
                </a:solidFill>
                <a:latin typeface="Inter"/>
                <a:ea typeface="Inter"/>
                <a:cs typeface="Inter"/>
                <a:sym typeface="Inter"/>
              </a:rPr>
              <a:t>Select receipt upload method </a:t>
            </a:r>
            <a:endParaRPr sz="1200">
              <a:solidFill>
                <a:schemeClr val="dk2"/>
              </a:solidFill>
              <a:latin typeface="Inter"/>
              <a:ea typeface="Inter"/>
              <a:cs typeface="Inter"/>
              <a:sym typeface="Inter"/>
            </a:endParaRPr>
          </a:p>
          <a:p>
            <a:pPr indent="0" lvl="0" marL="0" rtl="0" algn="l">
              <a:lnSpc>
                <a:spcPct val="115000"/>
              </a:lnSpc>
              <a:spcBef>
                <a:spcPts val="1200"/>
              </a:spcBef>
              <a:spcAft>
                <a:spcPts val="1200"/>
              </a:spcAft>
              <a:buNone/>
            </a:pPr>
            <a:r>
              <a:t/>
            </a:r>
            <a:endParaRPr sz="1600">
              <a:solidFill>
                <a:schemeClr val="dk1"/>
              </a:solidFill>
              <a:latin typeface="Inter"/>
              <a:ea typeface="Inter"/>
              <a:cs typeface="Inter"/>
              <a:sym typeface="Inter"/>
            </a:endParaRPr>
          </a:p>
        </p:txBody>
      </p:sp>
      <p:sp>
        <p:nvSpPr>
          <p:cNvPr id="8932" name="Google Shape;8932;p137"/>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4</a:t>
            </a:r>
            <a:endParaRPr/>
          </a:p>
        </p:txBody>
      </p:sp>
      <p:sp>
        <p:nvSpPr>
          <p:cNvPr id="8933" name="Google Shape;8933;p137"/>
          <p:cNvSpPr txBox="1"/>
          <p:nvPr/>
        </p:nvSpPr>
        <p:spPr>
          <a:xfrm>
            <a:off x="1229850" y="2408450"/>
            <a:ext cx="3000000" cy="889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Take a photo </a:t>
            </a:r>
            <a:endParaRPr sz="1200">
              <a:solidFill>
                <a:schemeClr val="dk1"/>
              </a:solidFill>
              <a:latin typeface="Inter"/>
              <a:ea typeface="Inter"/>
              <a:cs typeface="Inter"/>
              <a:sym typeface="Inter"/>
            </a:endParaRPr>
          </a:p>
          <a:p>
            <a:pPr indent="-304800" lvl="0" marL="457200"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Upload existing photo </a:t>
            </a:r>
            <a:endParaRPr sz="1200">
              <a:solidFill>
                <a:srgbClr val="253746"/>
              </a:solidFill>
              <a:latin typeface="Inter"/>
              <a:ea typeface="Inter"/>
              <a:cs typeface="Inter"/>
              <a:sym typeface="Inter"/>
            </a:endParaRPr>
          </a:p>
        </p:txBody>
      </p:sp>
      <p:pic>
        <p:nvPicPr>
          <p:cNvPr id="8934" name="Google Shape;8934;p137"/>
          <p:cNvPicPr preferRelativeResize="0"/>
          <p:nvPr/>
        </p:nvPicPr>
        <p:blipFill rotWithShape="1">
          <a:blip r:embed="rId4">
            <a:alphaModFix/>
          </a:blip>
          <a:srcRect b="15461" l="0" r="0" t="16213"/>
          <a:stretch/>
        </p:blipFill>
        <p:spPr>
          <a:xfrm>
            <a:off x="5817550" y="785750"/>
            <a:ext cx="2275401" cy="3514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938" name="Shape 8938"/>
        <p:cNvGrpSpPr/>
        <p:nvPr/>
      </p:nvGrpSpPr>
      <p:grpSpPr>
        <a:xfrm>
          <a:off x="0" y="0"/>
          <a:ext cx="0" cy="0"/>
          <a:chOff x="0" y="0"/>
          <a:chExt cx="0" cy="0"/>
        </a:xfrm>
      </p:grpSpPr>
      <p:sp>
        <p:nvSpPr>
          <p:cNvPr id="8939" name="Google Shape;8939;p13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0" name="Google Shape;8940;p13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1" name="Google Shape;8941;p13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file a claim in the benefits mobile app</a:t>
            </a:r>
            <a:endParaRPr>
              <a:latin typeface="Inter Medium"/>
              <a:ea typeface="Inter Medium"/>
              <a:cs typeface="Inter Medium"/>
              <a:sym typeface="Inter Medium"/>
            </a:endParaRPr>
          </a:p>
        </p:txBody>
      </p:sp>
      <p:sp>
        <p:nvSpPr>
          <p:cNvPr id="8942" name="Google Shape;8942;p13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3" name="Google Shape;8943;p138"/>
          <p:cNvSpPr txBox="1"/>
          <p:nvPr/>
        </p:nvSpPr>
        <p:spPr>
          <a:xfrm>
            <a:off x="887700" y="1795550"/>
            <a:ext cx="3684300" cy="1494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You’ll receive a confirmation message</a:t>
            </a:r>
            <a:endParaRPr sz="1200">
              <a:solidFill>
                <a:srgbClr val="7C868F"/>
              </a:solidFill>
              <a:latin typeface="Inter"/>
              <a:ea typeface="Inter"/>
              <a:cs typeface="Inter"/>
              <a:sym typeface="Inter"/>
            </a:endParaRPr>
          </a:p>
        </p:txBody>
      </p:sp>
      <p:sp>
        <p:nvSpPr>
          <p:cNvPr id="8944" name="Google Shape;8944;p138"/>
          <p:cNvSpPr/>
          <p:nvPr/>
        </p:nvSpPr>
        <p:spPr>
          <a:xfrm>
            <a:off x="457750" y="1806950"/>
            <a:ext cx="375000" cy="3750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Inter"/>
                <a:ea typeface="Inter"/>
                <a:cs typeface="Inter"/>
                <a:sym typeface="Inter"/>
              </a:rPr>
              <a:t>5</a:t>
            </a:r>
            <a:endParaRPr/>
          </a:p>
        </p:txBody>
      </p:sp>
      <p:sp>
        <p:nvSpPr>
          <p:cNvPr id="8945" name="Google Shape;8945;p138"/>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rgbClr val="253746"/>
              </a:solidFill>
              <a:latin typeface="Inter"/>
              <a:ea typeface="Inter"/>
              <a:cs typeface="Inter"/>
              <a:sym typeface="Inter"/>
            </a:endParaRPr>
          </a:p>
        </p:txBody>
      </p:sp>
      <p:pic>
        <p:nvPicPr>
          <p:cNvPr id="8946" name="Google Shape;8946;p138"/>
          <p:cNvPicPr preferRelativeResize="0"/>
          <p:nvPr/>
        </p:nvPicPr>
        <p:blipFill rotWithShape="1">
          <a:blip r:embed="rId3">
            <a:alphaModFix/>
          </a:blip>
          <a:srcRect b="15461" l="0" r="0" t="16213"/>
          <a:stretch/>
        </p:blipFill>
        <p:spPr>
          <a:xfrm>
            <a:off x="5817550" y="785750"/>
            <a:ext cx="2275401" cy="3514199"/>
          </a:xfrm>
          <a:prstGeom prst="rect">
            <a:avLst/>
          </a:prstGeom>
          <a:noFill/>
          <a:ln>
            <a:noFill/>
          </a:ln>
        </p:spPr>
      </p:pic>
      <p:pic>
        <p:nvPicPr>
          <p:cNvPr id="8947" name="Google Shape;8947;p138"/>
          <p:cNvPicPr preferRelativeResize="0"/>
          <p:nvPr/>
        </p:nvPicPr>
        <p:blipFill rotWithShape="1">
          <a:blip r:embed="rId4">
            <a:alphaModFix/>
          </a:blip>
          <a:srcRect b="39162" l="0" r="0" t="36079"/>
          <a:stretch/>
        </p:blipFill>
        <p:spPr>
          <a:xfrm>
            <a:off x="5817550" y="1806950"/>
            <a:ext cx="2275401" cy="12735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1" name="Shape 8951"/>
        <p:cNvGrpSpPr/>
        <p:nvPr/>
      </p:nvGrpSpPr>
      <p:grpSpPr>
        <a:xfrm>
          <a:off x="0" y="0"/>
          <a:ext cx="0" cy="0"/>
          <a:chOff x="0" y="0"/>
          <a:chExt cx="0" cy="0"/>
        </a:xfrm>
      </p:grpSpPr>
      <p:sp>
        <p:nvSpPr>
          <p:cNvPr id="8952" name="Google Shape;8952;p139"/>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953" name="Google Shape;8953;p139"/>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954" name="Google Shape;8954;p139"/>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dependent care FSAs</a:t>
            </a:r>
            <a:endParaRPr sz="4000"/>
          </a:p>
        </p:txBody>
      </p:sp>
      <p:sp>
        <p:nvSpPr>
          <p:cNvPr id="8955" name="Google Shape;8955;p139"/>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956" name="Google Shape;8956;p139"/>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pic>
        <p:nvPicPr>
          <p:cNvPr id="8957" name="Google Shape;8957;p139"/>
          <p:cNvPicPr preferRelativeResize="0"/>
          <p:nvPr/>
        </p:nvPicPr>
        <p:blipFill rotWithShape="1">
          <a:blip r:embed="rId4">
            <a:alphaModFix/>
          </a:blip>
          <a:srcRect b="0" l="24239" r="27780" t="0"/>
          <a:stretch/>
        </p:blipFill>
        <p:spPr>
          <a:xfrm>
            <a:off x="5442225" y="0"/>
            <a:ext cx="37017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61" name="Shape 8961"/>
        <p:cNvGrpSpPr/>
        <p:nvPr/>
      </p:nvGrpSpPr>
      <p:grpSpPr>
        <a:xfrm>
          <a:off x="0" y="0"/>
          <a:ext cx="0" cy="0"/>
          <a:chOff x="0" y="0"/>
          <a:chExt cx="0" cy="0"/>
        </a:xfrm>
      </p:grpSpPr>
      <p:sp>
        <p:nvSpPr>
          <p:cNvPr id="8962" name="Google Shape;8962;p140"/>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Eligible expenses</a:t>
            </a:r>
            <a:endParaRPr sz="3100"/>
          </a:p>
          <a:p>
            <a:pPr indent="0" lvl="0" marL="0" rtl="0" algn="l">
              <a:lnSpc>
                <a:spcPct val="90000"/>
              </a:lnSpc>
              <a:spcBef>
                <a:spcPts val="0"/>
              </a:spcBef>
              <a:spcAft>
                <a:spcPts val="0"/>
              </a:spcAft>
              <a:buSzPts val="2400"/>
              <a:buNone/>
            </a:pPr>
            <a:r>
              <a:t/>
            </a:r>
            <a:endParaRPr sz="3800"/>
          </a:p>
        </p:txBody>
      </p:sp>
      <p:sp>
        <p:nvSpPr>
          <p:cNvPr id="8963" name="Google Shape;8963;p140"/>
          <p:cNvSpPr txBox="1"/>
          <p:nvPr>
            <p:ph idx="4294967295" type="body"/>
          </p:nvPr>
        </p:nvSpPr>
        <p:spPr>
          <a:xfrm>
            <a:off x="303200" y="1637575"/>
            <a:ext cx="52920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Summer day camps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Babysitters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Nannies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Care of a disabled spouse or dependent of any age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964" name="Google Shape;8964;p140"/>
          <p:cNvPicPr preferRelativeResize="0"/>
          <p:nvPr/>
        </p:nvPicPr>
        <p:blipFill>
          <a:blip r:embed="rId3">
            <a:alphaModFix/>
          </a:blip>
          <a:stretch>
            <a:fillRect/>
          </a:stretch>
        </p:blipFill>
        <p:spPr>
          <a:xfrm>
            <a:off x="5715844" y="0"/>
            <a:ext cx="3428163"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8" name="Shape 8968"/>
        <p:cNvGrpSpPr/>
        <p:nvPr/>
      </p:nvGrpSpPr>
      <p:grpSpPr>
        <a:xfrm>
          <a:off x="0" y="0"/>
          <a:ext cx="0" cy="0"/>
          <a:chOff x="0" y="0"/>
          <a:chExt cx="0" cy="0"/>
        </a:xfrm>
      </p:grpSpPr>
      <p:sp>
        <p:nvSpPr>
          <p:cNvPr id="8969" name="Google Shape;8969;p141"/>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Ineligible expenses</a:t>
            </a:r>
            <a:endParaRPr/>
          </a:p>
        </p:txBody>
      </p:sp>
      <p:sp>
        <p:nvSpPr>
          <p:cNvPr id="8970" name="Google Shape;8970;p141"/>
          <p:cNvSpPr/>
          <p:nvPr/>
        </p:nvSpPr>
        <p:spPr>
          <a:xfrm>
            <a:off x="610986" y="1680001"/>
            <a:ext cx="1436700" cy="1436700"/>
          </a:xfrm>
          <a:prstGeom prst="ellipse">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971" name="Google Shape;8971;p141"/>
          <p:cNvSpPr txBox="1"/>
          <p:nvPr/>
        </p:nvSpPr>
        <p:spPr>
          <a:xfrm>
            <a:off x="2563875" y="1680000"/>
            <a:ext cx="5808000" cy="30693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expenses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Costs already claimed as a dependent care tax credit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Services provided by one of your dependents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Care at a nursing home, long-term care insurance premiums, respite care or other residential care center, and services such as housework</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Expenses while on vacation</a:t>
            </a:r>
            <a:endParaRPr sz="1500">
              <a:solidFill>
                <a:srgbClr val="4D4D4F"/>
              </a:solidFill>
              <a:latin typeface="Inter"/>
              <a:ea typeface="Inter"/>
              <a:cs typeface="Inter"/>
              <a:sym typeface="Inter"/>
            </a:endParaRPr>
          </a:p>
        </p:txBody>
      </p:sp>
      <p:sp>
        <p:nvSpPr>
          <p:cNvPr id="8972" name="Google Shape;8972;p141"/>
          <p:cNvSpPr txBox="1"/>
          <p:nvPr/>
        </p:nvSpPr>
        <p:spPr>
          <a:xfrm>
            <a:off x="743575" y="1554000"/>
            <a:ext cx="1171500" cy="16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900">
                <a:solidFill>
                  <a:schemeClr val="lt1"/>
                </a:solidFill>
                <a:latin typeface="Inter"/>
                <a:ea typeface="Inter"/>
                <a:cs typeface="Inter"/>
                <a:sym typeface="Inter"/>
              </a:rPr>
              <a:t>X</a:t>
            </a:r>
            <a:endParaRPr sz="9900">
              <a:solidFill>
                <a:schemeClr val="lt1"/>
              </a:solidFill>
              <a:latin typeface="Inter"/>
              <a:ea typeface="Inter"/>
              <a:cs typeface="Inter"/>
              <a:sym typeface="Int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8976" name="Shape 8976"/>
        <p:cNvGrpSpPr/>
        <p:nvPr/>
      </p:nvGrpSpPr>
      <p:grpSpPr>
        <a:xfrm>
          <a:off x="0" y="0"/>
          <a:ext cx="0" cy="0"/>
          <a:chOff x="0" y="0"/>
          <a:chExt cx="0" cy="0"/>
        </a:xfrm>
      </p:grpSpPr>
      <p:sp>
        <p:nvSpPr>
          <p:cNvPr id="8977" name="Google Shape;8977;p142"/>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substantiate dependent care FSA  purchases of eligible expenses</a:t>
            </a:r>
            <a:endParaRPr sz="3000"/>
          </a:p>
        </p:txBody>
      </p:sp>
      <p:pic>
        <p:nvPicPr>
          <p:cNvPr id="8978" name="Google Shape;8978;p142"/>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8979" name="Google Shape;8979;p142"/>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8980" name="Google Shape;8980;p142"/>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pic>
        <p:nvPicPr>
          <p:cNvPr id="8981" name="Google Shape;8981;p142"/>
          <p:cNvPicPr preferRelativeResize="0"/>
          <p:nvPr/>
        </p:nvPicPr>
        <p:blipFill rotWithShape="1">
          <a:blip r:embed="rId5">
            <a:alphaModFix/>
          </a:blip>
          <a:srcRect b="0" l="26591" r="21115" t="0"/>
          <a:stretch/>
        </p:blipFill>
        <p:spPr>
          <a:xfrm>
            <a:off x="5109475" y="0"/>
            <a:ext cx="40345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985" name="Shape 8985"/>
        <p:cNvGrpSpPr/>
        <p:nvPr/>
      </p:nvGrpSpPr>
      <p:grpSpPr>
        <a:xfrm>
          <a:off x="0" y="0"/>
          <a:ext cx="0" cy="0"/>
          <a:chOff x="0" y="0"/>
          <a:chExt cx="0" cy="0"/>
        </a:xfrm>
      </p:grpSpPr>
      <p:sp>
        <p:nvSpPr>
          <p:cNvPr id="8986" name="Google Shape;8986;p143"/>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987" name="Google Shape;8987;p143"/>
          <p:cNvSpPr/>
          <p:nvPr/>
        </p:nvSpPr>
        <p:spPr>
          <a:xfrm>
            <a:off x="1431500" y="1677050"/>
            <a:ext cx="3610800" cy="1716600"/>
          </a:xfrm>
          <a:prstGeom prst="roundRect">
            <a:avLst>
              <a:gd fmla="val 16667" name="adj"/>
            </a:avLst>
          </a:prstGeom>
          <a:solidFill>
            <a:schemeClr val="lt1"/>
          </a:solidFill>
          <a:ln>
            <a:noFill/>
          </a:ln>
          <a:effectLst>
            <a:outerShdw blurRad="342900" rotWithShape="0" algn="bl" dir="5400000" dist="114300">
              <a:schemeClr val="lt2">
                <a:alpha val="74000"/>
              </a:schemeClr>
            </a:outerShdw>
          </a:effectLst>
        </p:spPr>
        <p:txBody>
          <a:bodyPr anchorCtr="0" anchor="ctr" bIns="91400" lIns="91400" spcFirstLastPara="1" rIns="91400" wrap="square" tIns="91400">
            <a:noAutofit/>
          </a:bodyPr>
          <a:lstStyle/>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Name </a:t>
            </a:r>
            <a:r>
              <a:rPr lang="en" sz="1200">
                <a:solidFill>
                  <a:srgbClr val="253746"/>
                </a:solidFill>
              </a:rPr>
              <a:t>of the provider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Date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Description </a:t>
            </a:r>
            <a:r>
              <a:rPr lang="en" sz="1200">
                <a:solidFill>
                  <a:srgbClr val="253746"/>
                </a:solidFill>
              </a:rPr>
              <a:t>of the service received </a:t>
            </a:r>
            <a:endParaRPr sz="1200">
              <a:solidFill>
                <a:srgbClr val="253746"/>
              </a:solidFill>
            </a:endParaRPr>
          </a:p>
          <a:p>
            <a:pPr indent="-234950" lvl="1" marL="600075" rtl="0" algn="l">
              <a:lnSpc>
                <a:spcPct val="150000"/>
              </a:lnSpc>
              <a:spcBef>
                <a:spcPts val="0"/>
              </a:spcBef>
              <a:spcAft>
                <a:spcPts val="0"/>
              </a:spcAft>
              <a:buClr>
                <a:schemeClr val="dk1"/>
              </a:buClr>
              <a:buSzPts val="1400"/>
              <a:buFont typeface="Inter"/>
              <a:buChar char="•"/>
            </a:pPr>
            <a:r>
              <a:rPr b="1" lang="en" sz="1200">
                <a:solidFill>
                  <a:schemeClr val="accent4"/>
                </a:solidFill>
              </a:rPr>
              <a:t>Dollar Amount </a:t>
            </a:r>
            <a:r>
              <a:rPr lang="en" sz="1200">
                <a:solidFill>
                  <a:srgbClr val="253746"/>
                </a:solidFill>
              </a:rPr>
              <a:t>of the expense </a:t>
            </a:r>
            <a:endParaRPr sz="800">
              <a:solidFill>
                <a:srgbClr val="253746"/>
              </a:solidFill>
              <a:latin typeface="Inter Medium"/>
              <a:ea typeface="Inter Medium"/>
              <a:cs typeface="Inter Medium"/>
              <a:sym typeface="Inter Medium"/>
            </a:endParaRPr>
          </a:p>
        </p:txBody>
      </p:sp>
      <p:sp>
        <p:nvSpPr>
          <p:cNvPr id="8988" name="Google Shape;8988;p143"/>
          <p:cNvSpPr/>
          <p:nvPr/>
        </p:nvSpPr>
        <p:spPr>
          <a:xfrm>
            <a:off x="7417542" y="293243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89" name="Google Shape;8989;p143"/>
          <p:cNvSpPr/>
          <p:nvPr/>
        </p:nvSpPr>
        <p:spPr>
          <a:xfrm>
            <a:off x="6775625" y="3790152"/>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0" name="Google Shape;8990;p143"/>
          <p:cNvSpPr/>
          <p:nvPr/>
        </p:nvSpPr>
        <p:spPr>
          <a:xfrm>
            <a:off x="4483725" y="3763890"/>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1" name="Google Shape;8991;p143"/>
          <p:cNvSpPr/>
          <p:nvPr/>
        </p:nvSpPr>
        <p:spPr>
          <a:xfrm>
            <a:off x="5629664" y="410222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992" name="Google Shape;8992;p143"/>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grpSp>
        <p:nvGrpSpPr>
          <p:cNvPr id="8993" name="Google Shape;8993;p143"/>
          <p:cNvGrpSpPr/>
          <p:nvPr/>
        </p:nvGrpSpPr>
        <p:grpSpPr>
          <a:xfrm>
            <a:off x="7605225" y="3085777"/>
            <a:ext cx="403434" cy="455004"/>
            <a:chOff x="3519575" y="665025"/>
            <a:chExt cx="91725" cy="103450"/>
          </a:xfrm>
        </p:grpSpPr>
        <p:sp>
          <p:nvSpPr>
            <p:cNvPr id="8994" name="Google Shape;8994;p143"/>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5" name="Google Shape;8995;p143"/>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6" name="Google Shape;8996;p143"/>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7" name="Google Shape;8997;p143"/>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8" name="Google Shape;8998;p143"/>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9" name="Google Shape;8999;p143"/>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0" name="Google Shape;9000;p143"/>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1" name="Google Shape;9001;p143"/>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2" name="Google Shape;9002;p143"/>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3" name="Google Shape;9003;p143"/>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4" name="Google Shape;9004;p143"/>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05" name="Google Shape;9005;p143"/>
          <p:cNvGrpSpPr/>
          <p:nvPr/>
        </p:nvGrpSpPr>
        <p:grpSpPr>
          <a:xfrm>
            <a:off x="5791510" y="4233544"/>
            <a:ext cx="455127" cy="499063"/>
            <a:chOff x="2953825" y="2392025"/>
            <a:chExt cx="90900" cy="99675"/>
          </a:xfrm>
        </p:grpSpPr>
        <p:sp>
          <p:nvSpPr>
            <p:cNvPr id="9006" name="Google Shape;9006;p143"/>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7" name="Google Shape;9007;p143"/>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8" name="Google Shape;9008;p143"/>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9" name="Google Shape;9009;p143"/>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0" name="Google Shape;9010;p143"/>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1" name="Google Shape;9011;p143"/>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2" name="Google Shape;9012;p143"/>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3" name="Google Shape;9013;p143"/>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4" name="Google Shape;9014;p143"/>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5" name="Google Shape;9015;p143"/>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6" name="Google Shape;9016;p143"/>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17" name="Google Shape;9017;p14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grpSp>
        <p:nvGrpSpPr>
          <p:cNvPr id="9018" name="Google Shape;9018;p143"/>
          <p:cNvGrpSpPr/>
          <p:nvPr/>
        </p:nvGrpSpPr>
        <p:grpSpPr>
          <a:xfrm>
            <a:off x="4643475" y="3916149"/>
            <a:ext cx="457196" cy="457198"/>
            <a:chOff x="260725" y="477825"/>
            <a:chExt cx="88800" cy="89225"/>
          </a:xfrm>
        </p:grpSpPr>
        <p:sp>
          <p:nvSpPr>
            <p:cNvPr id="9019" name="Google Shape;9019;p143"/>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0" name="Google Shape;9020;p143"/>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1" name="Google Shape;9021;p143"/>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22" name="Google Shape;9022;p143"/>
          <p:cNvGrpSpPr/>
          <p:nvPr/>
        </p:nvGrpSpPr>
        <p:grpSpPr>
          <a:xfrm>
            <a:off x="6937473" y="3959549"/>
            <a:ext cx="457203" cy="422910"/>
            <a:chOff x="2758250" y="3538175"/>
            <a:chExt cx="100950" cy="100950"/>
          </a:xfrm>
        </p:grpSpPr>
        <p:sp>
          <p:nvSpPr>
            <p:cNvPr id="9023" name="Google Shape;9023;p143"/>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4" name="Google Shape;9024;p143"/>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5" name="Google Shape;9025;p143"/>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6" name="Google Shape;9026;p143"/>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7" name="Google Shape;9027;p143"/>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8" name="Google Shape;9028;p143"/>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1" name="Shape 8471"/>
        <p:cNvGrpSpPr/>
        <p:nvPr/>
      </p:nvGrpSpPr>
      <p:grpSpPr>
        <a:xfrm>
          <a:off x="0" y="0"/>
          <a:ext cx="0" cy="0"/>
          <a:chOff x="0" y="0"/>
          <a:chExt cx="0" cy="0"/>
        </a:xfrm>
      </p:grpSpPr>
      <p:sp>
        <p:nvSpPr>
          <p:cNvPr id="8472" name="Google Shape;8472;p108"/>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8473" name="Google Shape;8473;p108"/>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8474" name="Google Shape;8474;p108"/>
          <p:cNvSpPr txBox="1"/>
          <p:nvPr>
            <p:ph type="ctrTitle"/>
          </p:nvPr>
        </p:nvSpPr>
        <p:spPr>
          <a:xfrm>
            <a:off x="311700" y="1567325"/>
            <a:ext cx="45669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Eligible expenses for HSA and medical FSA benefits plans</a:t>
            </a:r>
            <a:endParaRPr sz="4000"/>
          </a:p>
        </p:txBody>
      </p:sp>
      <p:sp>
        <p:nvSpPr>
          <p:cNvPr id="8475" name="Google Shape;8475;p108"/>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76" name="Google Shape;8476;p108"/>
          <p:cNvPicPr preferRelativeResize="0"/>
          <p:nvPr/>
        </p:nvPicPr>
        <p:blipFill rotWithShape="1">
          <a:blip r:embed="rId3">
            <a:alphaModFix/>
          </a:blip>
          <a:srcRect b="3278" l="0" r="0" t="4111"/>
          <a:stretch/>
        </p:blipFill>
        <p:spPr>
          <a:xfrm>
            <a:off x="5442225" y="0"/>
            <a:ext cx="3701774" cy="5143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2" name="Shape 9032"/>
        <p:cNvGrpSpPr/>
        <p:nvPr/>
      </p:nvGrpSpPr>
      <p:grpSpPr>
        <a:xfrm>
          <a:off x="0" y="0"/>
          <a:ext cx="0" cy="0"/>
          <a:chOff x="0" y="0"/>
          <a:chExt cx="0" cy="0"/>
        </a:xfrm>
      </p:grpSpPr>
      <p:pic>
        <p:nvPicPr>
          <p:cNvPr id="9033" name="Google Shape;9033;p144"/>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34" name="Google Shape;9034;p144"/>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35" name="Google Shape;9035;p144"/>
          <p:cNvSpPr/>
          <p:nvPr/>
        </p:nvSpPr>
        <p:spPr>
          <a:xfrm>
            <a:off x="7892675" y="1126822"/>
            <a:ext cx="510300" cy="4989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36" name="Google Shape;9036;p144"/>
          <p:cNvSpPr/>
          <p:nvPr/>
        </p:nvSpPr>
        <p:spPr>
          <a:xfrm>
            <a:off x="2763425" y="3184239"/>
            <a:ext cx="510300" cy="4992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37" name="Google Shape;9037;p144"/>
          <p:cNvGrpSpPr/>
          <p:nvPr/>
        </p:nvGrpSpPr>
        <p:grpSpPr>
          <a:xfrm>
            <a:off x="2869321" y="3270162"/>
            <a:ext cx="298270" cy="327064"/>
            <a:chOff x="2953825" y="2392025"/>
            <a:chExt cx="90900" cy="99675"/>
          </a:xfrm>
        </p:grpSpPr>
        <p:sp>
          <p:nvSpPr>
            <p:cNvPr id="9038" name="Google Shape;9038;p144"/>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9" name="Google Shape;9039;p144"/>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0" name="Google Shape;9040;p144"/>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1" name="Google Shape;9041;p144"/>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2" name="Google Shape;9042;p144"/>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3" name="Google Shape;9043;p144"/>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4" name="Google Shape;9044;p144"/>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5" name="Google Shape;9045;p144"/>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6" name="Google Shape;9046;p144"/>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7" name="Google Shape;9047;p144"/>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8" name="Google Shape;9048;p144"/>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49" name="Google Shape;9049;p144"/>
          <p:cNvSpPr/>
          <p:nvPr/>
        </p:nvSpPr>
        <p:spPr>
          <a:xfrm rot="-4451301">
            <a:off x="5808578" y="1897226"/>
            <a:ext cx="511972" cy="491738"/>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50" name="Google Shape;9050;p144"/>
          <p:cNvSpPr/>
          <p:nvPr/>
        </p:nvSpPr>
        <p:spPr>
          <a:xfrm>
            <a:off x="5594975" y="3952749"/>
            <a:ext cx="512100" cy="500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9051" name="Google Shape;9051;p144"/>
          <p:cNvGrpSpPr/>
          <p:nvPr/>
        </p:nvGrpSpPr>
        <p:grpSpPr>
          <a:xfrm>
            <a:off x="5718351" y="4053626"/>
            <a:ext cx="265324" cy="299250"/>
            <a:chOff x="3519575" y="665025"/>
            <a:chExt cx="91725" cy="103450"/>
          </a:xfrm>
        </p:grpSpPr>
        <p:sp>
          <p:nvSpPr>
            <p:cNvPr id="9052" name="Google Shape;9052;p144"/>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3" name="Google Shape;9053;p144"/>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4" name="Google Shape;9054;p144"/>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5" name="Google Shape;9055;p144"/>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6" name="Google Shape;9056;p144"/>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7" name="Google Shape;9057;p144"/>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8" name="Google Shape;9058;p144"/>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9" name="Google Shape;9059;p144"/>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0" name="Google Shape;9060;p144"/>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1" name="Google Shape;9061;p144"/>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2" name="Google Shape;9062;p144"/>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63" name="Google Shape;9063;p144"/>
          <p:cNvSpPr/>
          <p:nvPr/>
        </p:nvSpPr>
        <p:spPr>
          <a:xfrm>
            <a:off x="7293625" y="1238128"/>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4" name="Google Shape;9064;p144"/>
          <p:cNvSpPr/>
          <p:nvPr/>
        </p:nvSpPr>
        <p:spPr>
          <a:xfrm rot="10798213">
            <a:off x="3289969" y="3295691"/>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5" name="Google Shape;9065;p144"/>
          <p:cNvSpPr/>
          <p:nvPr/>
        </p:nvSpPr>
        <p:spPr>
          <a:xfrm rot="-5403572">
            <a:off x="5775814" y="2581755"/>
            <a:ext cx="5775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6" name="Google Shape;9066;p144"/>
          <p:cNvSpPr/>
          <p:nvPr/>
        </p:nvSpPr>
        <p:spPr>
          <a:xfrm rot="10800000">
            <a:off x="6170725" y="4065103"/>
            <a:ext cx="577200" cy="2763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67" name="Google Shape;9067;p144"/>
          <p:cNvGrpSpPr/>
          <p:nvPr/>
        </p:nvGrpSpPr>
        <p:grpSpPr>
          <a:xfrm>
            <a:off x="7966213" y="1193810"/>
            <a:ext cx="363201" cy="364939"/>
            <a:chOff x="260725" y="477825"/>
            <a:chExt cx="88800" cy="89225"/>
          </a:xfrm>
        </p:grpSpPr>
        <p:sp>
          <p:nvSpPr>
            <p:cNvPr id="9068" name="Google Shape;9068;p144"/>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9" name="Google Shape;9069;p144"/>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0" name="Google Shape;9070;p144"/>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71" name="Google Shape;9071;p144"/>
          <p:cNvGrpSpPr/>
          <p:nvPr/>
        </p:nvGrpSpPr>
        <p:grpSpPr>
          <a:xfrm>
            <a:off x="5890841" y="1969373"/>
            <a:ext cx="347470" cy="347470"/>
            <a:chOff x="2758250" y="3538175"/>
            <a:chExt cx="100950" cy="100950"/>
          </a:xfrm>
        </p:grpSpPr>
        <p:sp>
          <p:nvSpPr>
            <p:cNvPr id="9072" name="Google Shape;9072;p144"/>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3" name="Google Shape;9073;p144"/>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4" name="Google Shape;9074;p144"/>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5" name="Google Shape;9075;p144"/>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6" name="Google Shape;9076;p144"/>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7" name="Google Shape;9077;p144"/>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1" name="Shape 9081"/>
        <p:cNvGrpSpPr/>
        <p:nvPr/>
      </p:nvGrpSpPr>
      <p:grpSpPr>
        <a:xfrm>
          <a:off x="0" y="0"/>
          <a:ext cx="0" cy="0"/>
          <a:chOff x="0" y="0"/>
          <a:chExt cx="0" cy="0"/>
        </a:xfrm>
      </p:grpSpPr>
      <p:pic>
        <p:nvPicPr>
          <p:cNvPr id="9082" name="Google Shape;9082;p145"/>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083" name="Google Shape;9083;p145"/>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084" name="Google Shape;9084;p145"/>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85" name="Google Shape;9085;p145"/>
          <p:cNvSpPr txBox="1"/>
          <p:nvPr/>
        </p:nvSpPr>
        <p:spPr>
          <a:xfrm>
            <a:off x="659775" y="2282250"/>
            <a:ext cx="2459700" cy="4155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Name </a:t>
            </a:r>
            <a:r>
              <a:rPr lang="en" sz="1500">
                <a:solidFill>
                  <a:srgbClr val="4D4D4F"/>
                </a:solidFill>
                <a:latin typeface="Inter"/>
                <a:ea typeface="Inter"/>
                <a:cs typeface="Inter"/>
                <a:sym typeface="Inter"/>
              </a:rPr>
              <a:t>of the provider   </a:t>
            </a:r>
            <a:endParaRPr sz="1500">
              <a:solidFill>
                <a:srgbClr val="4D4D4F"/>
              </a:solidFill>
              <a:latin typeface="Inter"/>
              <a:ea typeface="Inter"/>
              <a:cs typeface="Inter"/>
              <a:sym typeface="Inter"/>
            </a:endParaRPr>
          </a:p>
        </p:txBody>
      </p:sp>
      <p:grpSp>
        <p:nvGrpSpPr>
          <p:cNvPr id="9086" name="Google Shape;9086;p145"/>
          <p:cNvGrpSpPr/>
          <p:nvPr/>
        </p:nvGrpSpPr>
        <p:grpSpPr>
          <a:xfrm>
            <a:off x="766725" y="1411574"/>
            <a:ext cx="457196" cy="457198"/>
            <a:chOff x="260725" y="477825"/>
            <a:chExt cx="88800" cy="89225"/>
          </a:xfrm>
        </p:grpSpPr>
        <p:sp>
          <p:nvSpPr>
            <p:cNvPr id="9087" name="Google Shape;9087;p145"/>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8" name="Google Shape;9088;p145"/>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9" name="Google Shape;9089;p145"/>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90" name="Google Shape;9090;p145"/>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091" name="Google Shape;9091;p145"/>
          <p:cNvPicPr preferRelativeResize="0"/>
          <p:nvPr/>
        </p:nvPicPr>
        <p:blipFill rotWithShape="1">
          <a:blip r:embed="rId3">
            <a:alphaModFix/>
          </a:blip>
          <a:srcRect b="88591" l="30378" r="35544" t="5956"/>
          <a:stretch/>
        </p:blipFill>
        <p:spPr>
          <a:xfrm>
            <a:off x="5069950" y="1259325"/>
            <a:ext cx="2210975" cy="280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5" name="Shape 9095"/>
        <p:cNvGrpSpPr/>
        <p:nvPr/>
      </p:nvGrpSpPr>
      <p:grpSpPr>
        <a:xfrm>
          <a:off x="0" y="0"/>
          <a:ext cx="0" cy="0"/>
          <a:chOff x="0" y="0"/>
          <a:chExt cx="0" cy="0"/>
        </a:xfrm>
      </p:grpSpPr>
      <p:sp>
        <p:nvSpPr>
          <p:cNvPr id="9096" name="Google Shape;9096;p146"/>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097" name="Google Shape;9097;p146"/>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Date</a:t>
            </a:r>
            <a:r>
              <a:rPr lang="en" sz="1500">
                <a:solidFill>
                  <a:srgbClr val="4D4D4F"/>
                </a:solidFill>
                <a:latin typeface="Inter"/>
                <a:ea typeface="Inter"/>
                <a:cs typeface="Inter"/>
                <a:sym typeface="Inter"/>
              </a:rPr>
              <a:t> of the service received </a:t>
            </a:r>
            <a:endParaRPr sz="1500">
              <a:solidFill>
                <a:srgbClr val="4D4D4F"/>
              </a:solidFill>
              <a:latin typeface="Inter"/>
              <a:ea typeface="Inter"/>
              <a:cs typeface="Inter"/>
              <a:sym typeface="Inter"/>
            </a:endParaRPr>
          </a:p>
        </p:txBody>
      </p:sp>
      <p:grpSp>
        <p:nvGrpSpPr>
          <p:cNvPr id="9098" name="Google Shape;9098;p146"/>
          <p:cNvGrpSpPr/>
          <p:nvPr/>
        </p:nvGrpSpPr>
        <p:grpSpPr>
          <a:xfrm>
            <a:off x="767773" y="1390644"/>
            <a:ext cx="455127" cy="499063"/>
            <a:chOff x="2953825" y="2392025"/>
            <a:chExt cx="90900" cy="99675"/>
          </a:xfrm>
        </p:grpSpPr>
        <p:sp>
          <p:nvSpPr>
            <p:cNvPr id="9099" name="Google Shape;9099;p146"/>
            <p:cNvSpPr/>
            <p:nvPr/>
          </p:nvSpPr>
          <p:spPr>
            <a:xfrm>
              <a:off x="2953825" y="2400400"/>
              <a:ext cx="90900" cy="82100"/>
            </a:xfrm>
            <a:custGeom>
              <a:rect b="b" l="l" r="r" t="t"/>
              <a:pathLst>
                <a:path extrusionOk="0" h="3284" w="3636">
                  <a:moveTo>
                    <a:pt x="101" y="0"/>
                  </a:moveTo>
                  <a:lnTo>
                    <a:pt x="50" y="17"/>
                  </a:lnTo>
                  <a:lnTo>
                    <a:pt x="34" y="34"/>
                  </a:lnTo>
                  <a:lnTo>
                    <a:pt x="0" y="67"/>
                  </a:lnTo>
                  <a:lnTo>
                    <a:pt x="0" y="101"/>
                  </a:lnTo>
                  <a:lnTo>
                    <a:pt x="0" y="3049"/>
                  </a:lnTo>
                  <a:lnTo>
                    <a:pt x="17" y="3149"/>
                  </a:lnTo>
                  <a:lnTo>
                    <a:pt x="67" y="3216"/>
                  </a:lnTo>
                  <a:lnTo>
                    <a:pt x="134" y="3267"/>
                  </a:lnTo>
                  <a:lnTo>
                    <a:pt x="235" y="3283"/>
                  </a:lnTo>
                  <a:lnTo>
                    <a:pt x="3401" y="3283"/>
                  </a:lnTo>
                  <a:lnTo>
                    <a:pt x="3484" y="3267"/>
                  </a:lnTo>
                  <a:lnTo>
                    <a:pt x="3568" y="3216"/>
                  </a:lnTo>
                  <a:lnTo>
                    <a:pt x="3618" y="3149"/>
                  </a:lnTo>
                  <a:lnTo>
                    <a:pt x="3635" y="3049"/>
                  </a:lnTo>
                  <a:lnTo>
                    <a:pt x="3635" y="101"/>
                  </a:lnTo>
                  <a:lnTo>
                    <a:pt x="3618" y="67"/>
                  </a:lnTo>
                  <a:lnTo>
                    <a:pt x="3602" y="34"/>
                  </a:lnTo>
                  <a:lnTo>
                    <a:pt x="3568" y="17"/>
                  </a:lnTo>
                  <a:lnTo>
                    <a:pt x="3535" y="0"/>
                  </a:lnTo>
                  <a:lnTo>
                    <a:pt x="3032" y="0"/>
                  </a:lnTo>
                  <a:lnTo>
                    <a:pt x="2999" y="17"/>
                  </a:lnTo>
                  <a:lnTo>
                    <a:pt x="2965" y="34"/>
                  </a:lnTo>
                  <a:lnTo>
                    <a:pt x="2948" y="67"/>
                  </a:lnTo>
                  <a:lnTo>
                    <a:pt x="2932" y="101"/>
                  </a:lnTo>
                  <a:lnTo>
                    <a:pt x="2948" y="134"/>
                  </a:lnTo>
                  <a:lnTo>
                    <a:pt x="2965" y="168"/>
                  </a:lnTo>
                  <a:lnTo>
                    <a:pt x="2999"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0" name="Google Shape;9100;p146"/>
            <p:cNvSpPr/>
            <p:nvPr/>
          </p:nvSpPr>
          <p:spPr>
            <a:xfrm>
              <a:off x="2977275" y="2400400"/>
              <a:ext cx="44400" cy="5050"/>
            </a:xfrm>
            <a:custGeom>
              <a:rect b="b" l="l" r="r" t="t"/>
              <a:pathLst>
                <a:path extrusionOk="0" h="202" w="1776">
                  <a:moveTo>
                    <a:pt x="101" y="0"/>
                  </a:moveTo>
                  <a:lnTo>
                    <a:pt x="51" y="17"/>
                  </a:lnTo>
                  <a:lnTo>
                    <a:pt x="34" y="34"/>
                  </a:lnTo>
                  <a:lnTo>
                    <a:pt x="0" y="67"/>
                  </a:lnTo>
                  <a:lnTo>
                    <a:pt x="0" y="101"/>
                  </a:lnTo>
                  <a:lnTo>
                    <a:pt x="0" y="134"/>
                  </a:lnTo>
                  <a:lnTo>
                    <a:pt x="34" y="168"/>
                  </a:lnTo>
                  <a:lnTo>
                    <a:pt x="51"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1" name="Google Shape;9101;p146"/>
            <p:cNvSpPr/>
            <p:nvPr/>
          </p:nvSpPr>
          <p:spPr>
            <a:xfrm>
              <a:off x="2953825" y="2421325"/>
              <a:ext cx="90900" cy="5050"/>
            </a:xfrm>
            <a:custGeom>
              <a:rect b="b" l="l" r="r" t="t"/>
              <a:pathLst>
                <a:path extrusionOk="0" h="202" w="3636">
                  <a:moveTo>
                    <a:pt x="50" y="1"/>
                  </a:moveTo>
                  <a:lnTo>
                    <a:pt x="34" y="34"/>
                  </a:lnTo>
                  <a:lnTo>
                    <a:pt x="0" y="68"/>
                  </a:lnTo>
                  <a:lnTo>
                    <a:pt x="0" y="101"/>
                  </a:lnTo>
                  <a:lnTo>
                    <a:pt x="0" y="135"/>
                  </a:lnTo>
                  <a:lnTo>
                    <a:pt x="34" y="168"/>
                  </a:lnTo>
                  <a:lnTo>
                    <a:pt x="50" y="185"/>
                  </a:lnTo>
                  <a:lnTo>
                    <a:pt x="101" y="202"/>
                  </a:lnTo>
                  <a:lnTo>
                    <a:pt x="3535" y="202"/>
                  </a:lnTo>
                  <a:lnTo>
                    <a:pt x="3568" y="185"/>
                  </a:lnTo>
                  <a:lnTo>
                    <a:pt x="3602" y="168"/>
                  </a:lnTo>
                  <a:lnTo>
                    <a:pt x="3618" y="135"/>
                  </a:lnTo>
                  <a:lnTo>
                    <a:pt x="3635" y="101"/>
                  </a:lnTo>
                  <a:lnTo>
                    <a:pt x="3618" y="68"/>
                  </a:lnTo>
                  <a:lnTo>
                    <a:pt x="3602" y="34"/>
                  </a:lnTo>
                  <a:lnTo>
                    <a:pt x="35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2" name="Google Shape;9102;p146"/>
            <p:cNvSpPr/>
            <p:nvPr/>
          </p:nvSpPr>
          <p:spPr>
            <a:xfrm>
              <a:off x="2965950" y="2392025"/>
              <a:ext cx="15950" cy="21800"/>
            </a:xfrm>
            <a:custGeom>
              <a:rect b="b" l="l" r="r" t="t"/>
              <a:pathLst>
                <a:path extrusionOk="0" h="872" w="638">
                  <a:moveTo>
                    <a:pt x="319" y="201"/>
                  </a:moveTo>
                  <a:lnTo>
                    <a:pt x="370" y="218"/>
                  </a:lnTo>
                  <a:lnTo>
                    <a:pt x="403" y="235"/>
                  </a:lnTo>
                  <a:lnTo>
                    <a:pt x="420" y="268"/>
                  </a:lnTo>
                  <a:lnTo>
                    <a:pt x="437" y="318"/>
                  </a:lnTo>
                  <a:lnTo>
                    <a:pt x="437" y="553"/>
                  </a:lnTo>
                  <a:lnTo>
                    <a:pt x="420" y="603"/>
                  </a:lnTo>
                  <a:lnTo>
                    <a:pt x="403" y="637"/>
                  </a:lnTo>
                  <a:lnTo>
                    <a:pt x="370" y="670"/>
                  </a:lnTo>
                  <a:lnTo>
                    <a:pt x="269" y="670"/>
                  </a:lnTo>
                  <a:lnTo>
                    <a:pt x="236" y="637"/>
                  </a:lnTo>
                  <a:lnTo>
                    <a:pt x="219" y="603"/>
                  </a:lnTo>
                  <a:lnTo>
                    <a:pt x="202" y="553"/>
                  </a:lnTo>
                  <a:lnTo>
                    <a:pt x="202" y="318"/>
                  </a:lnTo>
                  <a:lnTo>
                    <a:pt x="219" y="268"/>
                  </a:lnTo>
                  <a:lnTo>
                    <a:pt x="236"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7" y="854"/>
                  </a:lnTo>
                  <a:lnTo>
                    <a:pt x="487" y="821"/>
                  </a:lnTo>
                  <a:lnTo>
                    <a:pt x="537" y="787"/>
                  </a:lnTo>
                  <a:lnTo>
                    <a:pt x="571" y="737"/>
                  </a:lnTo>
                  <a:lnTo>
                    <a:pt x="604" y="687"/>
                  </a:lnTo>
                  <a:lnTo>
                    <a:pt x="621" y="620"/>
                  </a:lnTo>
                  <a:lnTo>
                    <a:pt x="638" y="553"/>
                  </a:lnTo>
                  <a:lnTo>
                    <a:pt x="638" y="318"/>
                  </a:lnTo>
                  <a:lnTo>
                    <a:pt x="621" y="251"/>
                  </a:lnTo>
                  <a:lnTo>
                    <a:pt x="604" y="184"/>
                  </a:lnTo>
                  <a:lnTo>
                    <a:pt x="571" y="134"/>
                  </a:lnTo>
                  <a:lnTo>
                    <a:pt x="537" y="101"/>
                  </a:lnTo>
                  <a:lnTo>
                    <a:pt x="487" y="50"/>
                  </a:lnTo>
                  <a:lnTo>
                    <a:pt x="437" y="34"/>
                  </a:lnTo>
                  <a:lnTo>
                    <a:pt x="3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3" name="Google Shape;9103;p146"/>
            <p:cNvSpPr/>
            <p:nvPr/>
          </p:nvSpPr>
          <p:spPr>
            <a:xfrm>
              <a:off x="3016625" y="2392025"/>
              <a:ext cx="15525" cy="21800"/>
            </a:xfrm>
            <a:custGeom>
              <a:rect b="b" l="l" r="r" t="t"/>
              <a:pathLst>
                <a:path extrusionOk="0" h="872" w="621">
                  <a:moveTo>
                    <a:pt x="319" y="201"/>
                  </a:moveTo>
                  <a:lnTo>
                    <a:pt x="353" y="218"/>
                  </a:lnTo>
                  <a:lnTo>
                    <a:pt x="386" y="235"/>
                  </a:lnTo>
                  <a:lnTo>
                    <a:pt x="420" y="268"/>
                  </a:lnTo>
                  <a:lnTo>
                    <a:pt x="420" y="318"/>
                  </a:lnTo>
                  <a:lnTo>
                    <a:pt x="420" y="553"/>
                  </a:lnTo>
                  <a:lnTo>
                    <a:pt x="420" y="603"/>
                  </a:lnTo>
                  <a:lnTo>
                    <a:pt x="386" y="637"/>
                  </a:lnTo>
                  <a:lnTo>
                    <a:pt x="353"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185" y="34"/>
                  </a:lnTo>
                  <a:lnTo>
                    <a:pt x="135" y="50"/>
                  </a:lnTo>
                  <a:lnTo>
                    <a:pt x="85" y="101"/>
                  </a:lnTo>
                  <a:lnTo>
                    <a:pt x="51" y="134"/>
                  </a:lnTo>
                  <a:lnTo>
                    <a:pt x="18" y="184"/>
                  </a:lnTo>
                  <a:lnTo>
                    <a:pt x="1" y="251"/>
                  </a:lnTo>
                  <a:lnTo>
                    <a:pt x="1" y="318"/>
                  </a:lnTo>
                  <a:lnTo>
                    <a:pt x="1" y="553"/>
                  </a:lnTo>
                  <a:lnTo>
                    <a:pt x="1" y="620"/>
                  </a:lnTo>
                  <a:lnTo>
                    <a:pt x="18" y="687"/>
                  </a:lnTo>
                  <a:lnTo>
                    <a:pt x="51" y="737"/>
                  </a:lnTo>
                  <a:lnTo>
                    <a:pt x="85" y="787"/>
                  </a:lnTo>
                  <a:lnTo>
                    <a:pt x="135" y="821"/>
                  </a:lnTo>
                  <a:lnTo>
                    <a:pt x="185" y="854"/>
                  </a:lnTo>
                  <a:lnTo>
                    <a:pt x="252" y="871"/>
                  </a:lnTo>
                  <a:lnTo>
                    <a:pt x="369" y="871"/>
                  </a:lnTo>
                  <a:lnTo>
                    <a:pt x="436" y="854"/>
                  </a:lnTo>
                  <a:lnTo>
                    <a:pt x="487" y="821"/>
                  </a:lnTo>
                  <a:lnTo>
                    <a:pt x="537" y="787"/>
                  </a:lnTo>
                  <a:lnTo>
                    <a:pt x="570" y="737"/>
                  </a:lnTo>
                  <a:lnTo>
                    <a:pt x="604" y="687"/>
                  </a:lnTo>
                  <a:lnTo>
                    <a:pt x="621" y="620"/>
                  </a:lnTo>
                  <a:lnTo>
                    <a:pt x="621" y="553"/>
                  </a:lnTo>
                  <a:lnTo>
                    <a:pt x="621" y="318"/>
                  </a:lnTo>
                  <a:lnTo>
                    <a:pt x="621" y="251"/>
                  </a:lnTo>
                  <a:lnTo>
                    <a:pt x="604" y="184"/>
                  </a:lnTo>
                  <a:lnTo>
                    <a:pt x="570" y="134"/>
                  </a:lnTo>
                  <a:lnTo>
                    <a:pt x="537" y="101"/>
                  </a:lnTo>
                  <a:lnTo>
                    <a:pt x="487" y="50"/>
                  </a:lnTo>
                  <a:lnTo>
                    <a:pt x="436"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4" name="Google Shape;9104;p146"/>
            <p:cNvSpPr/>
            <p:nvPr/>
          </p:nvSpPr>
          <p:spPr>
            <a:xfrm>
              <a:off x="2989000" y="2455250"/>
              <a:ext cx="20125" cy="19700"/>
            </a:xfrm>
            <a:custGeom>
              <a:rect b="b" l="l" r="r" t="t"/>
              <a:pathLst>
                <a:path extrusionOk="0" h="788" w="805">
                  <a:moveTo>
                    <a:pt x="603" y="201"/>
                  </a:moveTo>
                  <a:lnTo>
                    <a:pt x="603" y="587"/>
                  </a:lnTo>
                  <a:lnTo>
                    <a:pt x="201" y="587"/>
                  </a:lnTo>
                  <a:lnTo>
                    <a:pt x="201" y="201"/>
                  </a:lnTo>
                  <a:close/>
                  <a:moveTo>
                    <a:pt x="67" y="0"/>
                  </a:moveTo>
                  <a:lnTo>
                    <a:pt x="34" y="34"/>
                  </a:lnTo>
                  <a:lnTo>
                    <a:pt x="17" y="67"/>
                  </a:lnTo>
                  <a:lnTo>
                    <a:pt x="0" y="101"/>
                  </a:lnTo>
                  <a:lnTo>
                    <a:pt x="0" y="687"/>
                  </a:lnTo>
                  <a:lnTo>
                    <a:pt x="17" y="721"/>
                  </a:lnTo>
                  <a:lnTo>
                    <a:pt x="34" y="754"/>
                  </a:lnTo>
                  <a:lnTo>
                    <a:pt x="67" y="788"/>
                  </a:lnTo>
                  <a:lnTo>
                    <a:pt x="737" y="788"/>
                  </a:lnTo>
                  <a:lnTo>
                    <a:pt x="771" y="754"/>
                  </a:lnTo>
                  <a:lnTo>
                    <a:pt x="788" y="721"/>
                  </a:lnTo>
                  <a:lnTo>
                    <a:pt x="804" y="687"/>
                  </a:lnTo>
                  <a:lnTo>
                    <a:pt x="804" y="101"/>
                  </a:lnTo>
                  <a:lnTo>
                    <a:pt x="788" y="67"/>
                  </a:lnTo>
                  <a:lnTo>
                    <a:pt x="771"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5" name="Google Shape;9105;p146"/>
            <p:cNvSpPr/>
            <p:nvPr/>
          </p:nvSpPr>
          <p:spPr>
            <a:xfrm>
              <a:off x="3012025"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1" y="67"/>
                  </a:lnTo>
                  <a:lnTo>
                    <a:pt x="1" y="101"/>
                  </a:lnTo>
                  <a:lnTo>
                    <a:pt x="1" y="687"/>
                  </a:lnTo>
                  <a:lnTo>
                    <a:pt x="1"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6" name="Google Shape;9106;p146"/>
            <p:cNvSpPr/>
            <p:nvPr/>
          </p:nvSpPr>
          <p:spPr>
            <a:xfrm>
              <a:off x="2989000" y="2432225"/>
              <a:ext cx="20125" cy="19700"/>
            </a:xfrm>
            <a:custGeom>
              <a:rect b="b" l="l" r="r" t="t"/>
              <a:pathLst>
                <a:path extrusionOk="0" h="788" w="805">
                  <a:moveTo>
                    <a:pt x="603" y="201"/>
                  </a:moveTo>
                  <a:lnTo>
                    <a:pt x="603" y="586"/>
                  </a:lnTo>
                  <a:lnTo>
                    <a:pt x="201" y="586"/>
                  </a:lnTo>
                  <a:lnTo>
                    <a:pt x="201" y="201"/>
                  </a:lnTo>
                  <a:close/>
                  <a:moveTo>
                    <a:pt x="101" y="0"/>
                  </a:moveTo>
                  <a:lnTo>
                    <a:pt x="67" y="17"/>
                  </a:lnTo>
                  <a:lnTo>
                    <a:pt x="34" y="34"/>
                  </a:lnTo>
                  <a:lnTo>
                    <a:pt x="17" y="67"/>
                  </a:lnTo>
                  <a:lnTo>
                    <a:pt x="0" y="101"/>
                  </a:lnTo>
                  <a:lnTo>
                    <a:pt x="0" y="687"/>
                  </a:lnTo>
                  <a:lnTo>
                    <a:pt x="17" y="737"/>
                  </a:lnTo>
                  <a:lnTo>
                    <a:pt x="34" y="771"/>
                  </a:lnTo>
                  <a:lnTo>
                    <a:pt x="67" y="787"/>
                  </a:lnTo>
                  <a:lnTo>
                    <a:pt x="737" y="787"/>
                  </a:lnTo>
                  <a:lnTo>
                    <a:pt x="771" y="771"/>
                  </a:lnTo>
                  <a:lnTo>
                    <a:pt x="788" y="737"/>
                  </a:lnTo>
                  <a:lnTo>
                    <a:pt x="804" y="687"/>
                  </a:lnTo>
                  <a:lnTo>
                    <a:pt x="804" y="101"/>
                  </a:lnTo>
                  <a:lnTo>
                    <a:pt x="788" y="67"/>
                  </a:lnTo>
                  <a:lnTo>
                    <a:pt x="771" y="34"/>
                  </a:lnTo>
                  <a:lnTo>
                    <a:pt x="737" y="17"/>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7" name="Google Shape;9107;p146"/>
            <p:cNvSpPr/>
            <p:nvPr/>
          </p:nvSpPr>
          <p:spPr>
            <a:xfrm>
              <a:off x="3012025" y="2432225"/>
              <a:ext cx="19700" cy="19700"/>
            </a:xfrm>
            <a:custGeom>
              <a:rect b="b" l="l" r="r" t="t"/>
              <a:pathLst>
                <a:path extrusionOk="0" h="788" w="788">
                  <a:moveTo>
                    <a:pt x="587" y="201"/>
                  </a:moveTo>
                  <a:lnTo>
                    <a:pt x="587" y="586"/>
                  </a:lnTo>
                  <a:lnTo>
                    <a:pt x="202" y="586"/>
                  </a:lnTo>
                  <a:lnTo>
                    <a:pt x="202" y="201"/>
                  </a:lnTo>
                  <a:close/>
                  <a:moveTo>
                    <a:pt x="101" y="0"/>
                  </a:moveTo>
                  <a:lnTo>
                    <a:pt x="51" y="17"/>
                  </a:lnTo>
                  <a:lnTo>
                    <a:pt x="34" y="34"/>
                  </a:lnTo>
                  <a:lnTo>
                    <a:pt x="1" y="67"/>
                  </a:lnTo>
                  <a:lnTo>
                    <a:pt x="1" y="101"/>
                  </a:lnTo>
                  <a:lnTo>
                    <a:pt x="1" y="687"/>
                  </a:lnTo>
                  <a:lnTo>
                    <a:pt x="1" y="737"/>
                  </a:lnTo>
                  <a:lnTo>
                    <a:pt x="34" y="771"/>
                  </a:lnTo>
                  <a:lnTo>
                    <a:pt x="51" y="787"/>
                  </a:lnTo>
                  <a:lnTo>
                    <a:pt x="721" y="787"/>
                  </a:lnTo>
                  <a:lnTo>
                    <a:pt x="754" y="771"/>
                  </a:lnTo>
                  <a:lnTo>
                    <a:pt x="771" y="737"/>
                  </a:lnTo>
                  <a:lnTo>
                    <a:pt x="788" y="687"/>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8" name="Google Shape;9108;p146"/>
            <p:cNvSpPr/>
            <p:nvPr/>
          </p:nvSpPr>
          <p:spPr>
            <a:xfrm>
              <a:off x="2966800" y="2455250"/>
              <a:ext cx="19700" cy="19700"/>
            </a:xfrm>
            <a:custGeom>
              <a:rect b="b" l="l" r="r" t="t"/>
              <a:pathLst>
                <a:path extrusionOk="0" h="788" w="788">
                  <a:moveTo>
                    <a:pt x="587" y="201"/>
                  </a:moveTo>
                  <a:lnTo>
                    <a:pt x="587" y="587"/>
                  </a:lnTo>
                  <a:lnTo>
                    <a:pt x="202" y="587"/>
                  </a:lnTo>
                  <a:lnTo>
                    <a:pt x="202" y="201"/>
                  </a:lnTo>
                  <a:close/>
                  <a:moveTo>
                    <a:pt x="51" y="0"/>
                  </a:moveTo>
                  <a:lnTo>
                    <a:pt x="34" y="34"/>
                  </a:lnTo>
                  <a:lnTo>
                    <a:pt x="0" y="67"/>
                  </a:lnTo>
                  <a:lnTo>
                    <a:pt x="0" y="101"/>
                  </a:lnTo>
                  <a:lnTo>
                    <a:pt x="0" y="687"/>
                  </a:lnTo>
                  <a:lnTo>
                    <a:pt x="0" y="721"/>
                  </a:lnTo>
                  <a:lnTo>
                    <a:pt x="34" y="754"/>
                  </a:lnTo>
                  <a:lnTo>
                    <a:pt x="51" y="788"/>
                  </a:lnTo>
                  <a:lnTo>
                    <a:pt x="721" y="788"/>
                  </a:lnTo>
                  <a:lnTo>
                    <a:pt x="754" y="754"/>
                  </a:lnTo>
                  <a:lnTo>
                    <a:pt x="771" y="721"/>
                  </a:lnTo>
                  <a:lnTo>
                    <a:pt x="788" y="687"/>
                  </a:lnTo>
                  <a:lnTo>
                    <a:pt x="788" y="101"/>
                  </a:lnTo>
                  <a:lnTo>
                    <a:pt x="771" y="67"/>
                  </a:lnTo>
                  <a:lnTo>
                    <a:pt x="754" y="34"/>
                  </a:lnTo>
                  <a:lnTo>
                    <a:pt x="72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9" name="Google Shape;9109;p146"/>
            <p:cNvSpPr/>
            <p:nvPr/>
          </p:nvSpPr>
          <p:spPr>
            <a:xfrm>
              <a:off x="2957175" y="2477450"/>
              <a:ext cx="84200" cy="14250"/>
            </a:xfrm>
            <a:custGeom>
              <a:rect b="b" l="l" r="r" t="t"/>
              <a:pathLst>
                <a:path extrusionOk="0" h="570" w="3368">
                  <a:moveTo>
                    <a:pt x="3166" y="201"/>
                  </a:moveTo>
                  <a:lnTo>
                    <a:pt x="3166" y="335"/>
                  </a:lnTo>
                  <a:lnTo>
                    <a:pt x="3149" y="369"/>
                  </a:lnTo>
                  <a:lnTo>
                    <a:pt x="218" y="369"/>
                  </a:lnTo>
                  <a:lnTo>
                    <a:pt x="201" y="335"/>
                  </a:lnTo>
                  <a:lnTo>
                    <a:pt x="201" y="201"/>
                  </a:lnTo>
                  <a:close/>
                  <a:moveTo>
                    <a:pt x="101" y="0"/>
                  </a:moveTo>
                  <a:lnTo>
                    <a:pt x="67" y="17"/>
                  </a:lnTo>
                  <a:lnTo>
                    <a:pt x="34" y="34"/>
                  </a:lnTo>
                  <a:lnTo>
                    <a:pt x="17" y="67"/>
                  </a:lnTo>
                  <a:lnTo>
                    <a:pt x="0" y="101"/>
                  </a:lnTo>
                  <a:lnTo>
                    <a:pt x="0" y="335"/>
                  </a:lnTo>
                  <a:lnTo>
                    <a:pt x="17" y="436"/>
                  </a:lnTo>
                  <a:lnTo>
                    <a:pt x="67" y="503"/>
                  </a:lnTo>
                  <a:lnTo>
                    <a:pt x="151" y="553"/>
                  </a:lnTo>
                  <a:lnTo>
                    <a:pt x="235" y="570"/>
                  </a:lnTo>
                  <a:lnTo>
                    <a:pt x="3133" y="570"/>
                  </a:lnTo>
                  <a:lnTo>
                    <a:pt x="3216" y="553"/>
                  </a:lnTo>
                  <a:lnTo>
                    <a:pt x="3300" y="503"/>
                  </a:lnTo>
                  <a:lnTo>
                    <a:pt x="3350" y="436"/>
                  </a:lnTo>
                  <a:lnTo>
                    <a:pt x="3367" y="335"/>
                  </a:lnTo>
                  <a:lnTo>
                    <a:pt x="3367" y="101"/>
                  </a:lnTo>
                  <a:lnTo>
                    <a:pt x="3350" y="67"/>
                  </a:lnTo>
                  <a:lnTo>
                    <a:pt x="3334" y="34"/>
                  </a:lnTo>
                  <a:lnTo>
                    <a:pt x="3300" y="17"/>
                  </a:lnTo>
                  <a:lnTo>
                    <a:pt x="326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10" name="Google Shape;9110;p146"/>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11" name="Google Shape;9111;p146"/>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12" name="Google Shape;9112;p146"/>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13" name="Google Shape;9113;p146"/>
          <p:cNvPicPr preferRelativeResize="0"/>
          <p:nvPr/>
        </p:nvPicPr>
        <p:blipFill rotWithShape="1">
          <a:blip r:embed="rId3">
            <a:alphaModFix/>
          </a:blip>
          <a:srcRect b="43414" l="10885" r="77790" t="38182"/>
          <a:stretch/>
        </p:blipFill>
        <p:spPr>
          <a:xfrm>
            <a:off x="3805575" y="2916650"/>
            <a:ext cx="734799"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7" name="Shape 9117"/>
        <p:cNvGrpSpPr/>
        <p:nvPr/>
      </p:nvGrpSpPr>
      <p:grpSpPr>
        <a:xfrm>
          <a:off x="0" y="0"/>
          <a:ext cx="0" cy="0"/>
          <a:chOff x="0" y="0"/>
          <a:chExt cx="0" cy="0"/>
        </a:xfrm>
      </p:grpSpPr>
      <p:pic>
        <p:nvPicPr>
          <p:cNvPr id="9118" name="Google Shape;9118;p147"/>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19" name="Google Shape;9119;p147"/>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20" name="Google Shape;9120;p147"/>
          <p:cNvSpPr txBox="1"/>
          <p:nvPr/>
        </p:nvSpPr>
        <p:spPr>
          <a:xfrm>
            <a:off x="659775" y="2282250"/>
            <a:ext cx="28587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Description </a:t>
            </a:r>
            <a:r>
              <a:rPr lang="en" sz="1500">
                <a:solidFill>
                  <a:srgbClr val="4D4D4F"/>
                </a:solidFill>
                <a:latin typeface="Inter"/>
                <a:ea typeface="Inter"/>
                <a:cs typeface="Inter"/>
                <a:sym typeface="Inter"/>
              </a:rPr>
              <a:t>of the service received </a:t>
            </a:r>
            <a:endParaRPr sz="1500">
              <a:solidFill>
                <a:srgbClr val="4D4D4F"/>
              </a:solidFill>
              <a:latin typeface="Inter"/>
              <a:ea typeface="Inter"/>
              <a:cs typeface="Inter"/>
              <a:sym typeface="Inter"/>
            </a:endParaRPr>
          </a:p>
        </p:txBody>
      </p:sp>
      <p:grpSp>
        <p:nvGrpSpPr>
          <p:cNvPr id="9121" name="Google Shape;9121;p147"/>
          <p:cNvGrpSpPr/>
          <p:nvPr/>
        </p:nvGrpSpPr>
        <p:grpSpPr>
          <a:xfrm>
            <a:off x="766723" y="1428724"/>
            <a:ext cx="457203" cy="422910"/>
            <a:chOff x="2758250" y="3538175"/>
            <a:chExt cx="100950" cy="100950"/>
          </a:xfrm>
        </p:grpSpPr>
        <p:sp>
          <p:nvSpPr>
            <p:cNvPr id="9122" name="Google Shape;9122;p147"/>
            <p:cNvSpPr/>
            <p:nvPr/>
          </p:nvSpPr>
          <p:spPr>
            <a:xfrm>
              <a:off x="2782125" y="3538175"/>
              <a:ext cx="53200" cy="52800"/>
            </a:xfrm>
            <a:custGeom>
              <a:rect b="b" l="l" r="r" t="t"/>
              <a:pathLst>
                <a:path extrusionOk="0" h="2112" w="2128">
                  <a:moveTo>
                    <a:pt x="1927" y="202"/>
                  </a:moveTo>
                  <a:lnTo>
                    <a:pt x="1927" y="1910"/>
                  </a:lnTo>
                  <a:lnTo>
                    <a:pt x="201" y="1910"/>
                  </a:lnTo>
                  <a:lnTo>
                    <a:pt x="201" y="202"/>
                  </a:lnTo>
                  <a:close/>
                  <a:moveTo>
                    <a:pt x="67" y="1"/>
                  </a:moveTo>
                  <a:lnTo>
                    <a:pt x="34" y="17"/>
                  </a:lnTo>
                  <a:lnTo>
                    <a:pt x="17" y="51"/>
                  </a:lnTo>
                  <a:lnTo>
                    <a:pt x="0" y="101"/>
                  </a:lnTo>
                  <a:lnTo>
                    <a:pt x="0" y="2011"/>
                  </a:lnTo>
                  <a:lnTo>
                    <a:pt x="17" y="2061"/>
                  </a:lnTo>
                  <a:lnTo>
                    <a:pt x="34" y="2078"/>
                  </a:lnTo>
                  <a:lnTo>
                    <a:pt x="67" y="2111"/>
                  </a:lnTo>
                  <a:lnTo>
                    <a:pt x="2061" y="2111"/>
                  </a:lnTo>
                  <a:lnTo>
                    <a:pt x="2094" y="2078"/>
                  </a:lnTo>
                  <a:lnTo>
                    <a:pt x="2128" y="2061"/>
                  </a:lnTo>
                  <a:lnTo>
                    <a:pt x="2128" y="2011"/>
                  </a:lnTo>
                  <a:lnTo>
                    <a:pt x="2128" y="101"/>
                  </a:lnTo>
                  <a:lnTo>
                    <a:pt x="2128" y="51"/>
                  </a:lnTo>
                  <a:lnTo>
                    <a:pt x="2094" y="17"/>
                  </a:lnTo>
                  <a:lnTo>
                    <a:pt x="20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3" name="Google Shape;9123;p147"/>
            <p:cNvSpPr/>
            <p:nvPr/>
          </p:nvSpPr>
          <p:spPr>
            <a:xfrm>
              <a:off x="2758250" y="3586350"/>
              <a:ext cx="53200" cy="52775"/>
            </a:xfrm>
            <a:custGeom>
              <a:rect b="b" l="l" r="r" t="t"/>
              <a:pathLst>
                <a:path extrusionOk="0" h="2111" w="2128">
                  <a:moveTo>
                    <a:pt x="1927" y="201"/>
                  </a:moveTo>
                  <a:lnTo>
                    <a:pt x="1927" y="1910"/>
                  </a:lnTo>
                  <a:lnTo>
                    <a:pt x="202" y="1910"/>
                  </a:lnTo>
                  <a:lnTo>
                    <a:pt x="202" y="201"/>
                  </a:lnTo>
                  <a:close/>
                  <a:moveTo>
                    <a:pt x="68" y="0"/>
                  </a:moveTo>
                  <a:lnTo>
                    <a:pt x="34" y="34"/>
                  </a:lnTo>
                  <a:lnTo>
                    <a:pt x="17" y="67"/>
                  </a:lnTo>
                  <a:lnTo>
                    <a:pt x="1" y="101"/>
                  </a:lnTo>
                  <a:lnTo>
                    <a:pt x="1" y="2010"/>
                  </a:lnTo>
                  <a:lnTo>
                    <a:pt x="17" y="2060"/>
                  </a:lnTo>
                  <a:lnTo>
                    <a:pt x="34" y="2094"/>
                  </a:lnTo>
                  <a:lnTo>
                    <a:pt x="68" y="2111"/>
                  </a:lnTo>
                  <a:lnTo>
                    <a:pt x="2061" y="2111"/>
                  </a:lnTo>
                  <a:lnTo>
                    <a:pt x="2094" y="2094"/>
                  </a:lnTo>
                  <a:lnTo>
                    <a:pt x="2111" y="2060"/>
                  </a:lnTo>
                  <a:lnTo>
                    <a:pt x="2128" y="2010"/>
                  </a:lnTo>
                  <a:lnTo>
                    <a:pt x="2128" y="101"/>
                  </a:lnTo>
                  <a:lnTo>
                    <a:pt x="2111" y="67"/>
                  </a:lnTo>
                  <a:lnTo>
                    <a:pt x="2094"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4" name="Google Shape;9124;p147"/>
            <p:cNvSpPr/>
            <p:nvPr/>
          </p:nvSpPr>
          <p:spPr>
            <a:xfrm>
              <a:off x="2806400" y="3586350"/>
              <a:ext cx="52800" cy="52775"/>
            </a:xfrm>
            <a:custGeom>
              <a:rect b="b" l="l" r="r" t="t"/>
              <a:pathLst>
                <a:path extrusionOk="0" h="2111" w="2112">
                  <a:moveTo>
                    <a:pt x="1911" y="201"/>
                  </a:moveTo>
                  <a:lnTo>
                    <a:pt x="1911" y="1910"/>
                  </a:lnTo>
                  <a:lnTo>
                    <a:pt x="202" y="1910"/>
                  </a:lnTo>
                  <a:lnTo>
                    <a:pt x="202" y="201"/>
                  </a:lnTo>
                  <a:close/>
                  <a:moveTo>
                    <a:pt x="51" y="0"/>
                  </a:moveTo>
                  <a:lnTo>
                    <a:pt x="18" y="34"/>
                  </a:lnTo>
                  <a:lnTo>
                    <a:pt x="1" y="67"/>
                  </a:lnTo>
                  <a:lnTo>
                    <a:pt x="1" y="101"/>
                  </a:lnTo>
                  <a:lnTo>
                    <a:pt x="1" y="2010"/>
                  </a:lnTo>
                  <a:lnTo>
                    <a:pt x="1" y="2060"/>
                  </a:lnTo>
                  <a:lnTo>
                    <a:pt x="18" y="2094"/>
                  </a:lnTo>
                  <a:lnTo>
                    <a:pt x="51" y="2111"/>
                  </a:lnTo>
                  <a:lnTo>
                    <a:pt x="2061" y="2111"/>
                  </a:lnTo>
                  <a:lnTo>
                    <a:pt x="2078" y="2094"/>
                  </a:lnTo>
                  <a:lnTo>
                    <a:pt x="2112" y="2060"/>
                  </a:lnTo>
                  <a:lnTo>
                    <a:pt x="2112" y="2010"/>
                  </a:lnTo>
                  <a:lnTo>
                    <a:pt x="2112" y="101"/>
                  </a:lnTo>
                  <a:lnTo>
                    <a:pt x="2112" y="67"/>
                  </a:lnTo>
                  <a:lnTo>
                    <a:pt x="2078" y="34"/>
                  </a:lnTo>
                  <a:lnTo>
                    <a:pt x="206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5" name="Google Shape;9125;p147"/>
            <p:cNvSpPr/>
            <p:nvPr/>
          </p:nvSpPr>
          <p:spPr>
            <a:xfrm>
              <a:off x="2797200" y="3550325"/>
              <a:ext cx="23900" cy="25575"/>
            </a:xfrm>
            <a:custGeom>
              <a:rect b="b" l="l" r="r" t="t"/>
              <a:pathLst>
                <a:path extrusionOk="0" h="1023" w="956">
                  <a:moveTo>
                    <a:pt x="486" y="218"/>
                  </a:moveTo>
                  <a:lnTo>
                    <a:pt x="620" y="620"/>
                  </a:lnTo>
                  <a:lnTo>
                    <a:pt x="335" y="620"/>
                  </a:lnTo>
                  <a:lnTo>
                    <a:pt x="486" y="218"/>
                  </a:lnTo>
                  <a:close/>
                  <a:moveTo>
                    <a:pt x="369" y="1"/>
                  </a:moveTo>
                  <a:lnTo>
                    <a:pt x="0" y="1022"/>
                  </a:lnTo>
                  <a:lnTo>
                    <a:pt x="201" y="1022"/>
                  </a:lnTo>
                  <a:lnTo>
                    <a:pt x="285" y="771"/>
                  </a:lnTo>
                  <a:lnTo>
                    <a:pt x="670" y="771"/>
                  </a:lnTo>
                  <a:lnTo>
                    <a:pt x="754" y="1022"/>
                  </a:lnTo>
                  <a:lnTo>
                    <a:pt x="955" y="1022"/>
                  </a:lnTo>
                  <a:lnTo>
                    <a:pt x="6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6" name="Google Shape;9126;p147"/>
            <p:cNvSpPr/>
            <p:nvPr/>
          </p:nvSpPr>
          <p:spPr>
            <a:xfrm>
              <a:off x="2776250" y="3601000"/>
              <a:ext cx="18875" cy="25575"/>
            </a:xfrm>
            <a:custGeom>
              <a:rect b="b" l="l" r="r" t="t"/>
              <a:pathLst>
                <a:path extrusionOk="0" h="1023" w="755">
                  <a:moveTo>
                    <a:pt x="369" y="151"/>
                  </a:moveTo>
                  <a:lnTo>
                    <a:pt x="436" y="168"/>
                  </a:lnTo>
                  <a:lnTo>
                    <a:pt x="487" y="185"/>
                  </a:lnTo>
                  <a:lnTo>
                    <a:pt x="520" y="235"/>
                  </a:lnTo>
                  <a:lnTo>
                    <a:pt x="537" y="285"/>
                  </a:lnTo>
                  <a:lnTo>
                    <a:pt x="520" y="352"/>
                  </a:lnTo>
                  <a:lnTo>
                    <a:pt x="487" y="402"/>
                  </a:lnTo>
                  <a:lnTo>
                    <a:pt x="436" y="419"/>
                  </a:lnTo>
                  <a:lnTo>
                    <a:pt x="369" y="436"/>
                  </a:lnTo>
                  <a:lnTo>
                    <a:pt x="185" y="436"/>
                  </a:lnTo>
                  <a:lnTo>
                    <a:pt x="185" y="151"/>
                  </a:lnTo>
                  <a:close/>
                  <a:moveTo>
                    <a:pt x="386" y="570"/>
                  </a:moveTo>
                  <a:lnTo>
                    <a:pt x="453" y="587"/>
                  </a:lnTo>
                  <a:lnTo>
                    <a:pt x="520" y="620"/>
                  </a:lnTo>
                  <a:lnTo>
                    <a:pt x="554" y="670"/>
                  </a:lnTo>
                  <a:lnTo>
                    <a:pt x="570" y="737"/>
                  </a:lnTo>
                  <a:lnTo>
                    <a:pt x="554" y="788"/>
                  </a:lnTo>
                  <a:lnTo>
                    <a:pt x="520" y="838"/>
                  </a:lnTo>
                  <a:lnTo>
                    <a:pt x="470" y="855"/>
                  </a:lnTo>
                  <a:lnTo>
                    <a:pt x="369" y="871"/>
                  </a:lnTo>
                  <a:lnTo>
                    <a:pt x="185" y="871"/>
                  </a:lnTo>
                  <a:lnTo>
                    <a:pt x="185" y="570"/>
                  </a:lnTo>
                  <a:close/>
                  <a:moveTo>
                    <a:pt x="1" y="0"/>
                  </a:moveTo>
                  <a:lnTo>
                    <a:pt x="1" y="1022"/>
                  </a:lnTo>
                  <a:lnTo>
                    <a:pt x="487" y="1022"/>
                  </a:lnTo>
                  <a:lnTo>
                    <a:pt x="554" y="1005"/>
                  </a:lnTo>
                  <a:lnTo>
                    <a:pt x="621" y="972"/>
                  </a:lnTo>
                  <a:lnTo>
                    <a:pt x="671" y="938"/>
                  </a:lnTo>
                  <a:lnTo>
                    <a:pt x="704" y="905"/>
                  </a:lnTo>
                  <a:lnTo>
                    <a:pt x="738" y="855"/>
                  </a:lnTo>
                  <a:lnTo>
                    <a:pt x="755" y="804"/>
                  </a:lnTo>
                  <a:lnTo>
                    <a:pt x="755" y="737"/>
                  </a:lnTo>
                  <a:lnTo>
                    <a:pt x="755" y="687"/>
                  </a:lnTo>
                  <a:lnTo>
                    <a:pt x="738" y="637"/>
                  </a:lnTo>
                  <a:lnTo>
                    <a:pt x="688" y="570"/>
                  </a:lnTo>
                  <a:lnTo>
                    <a:pt x="621" y="520"/>
                  </a:lnTo>
                  <a:lnTo>
                    <a:pt x="537" y="486"/>
                  </a:lnTo>
                  <a:lnTo>
                    <a:pt x="604" y="453"/>
                  </a:lnTo>
                  <a:lnTo>
                    <a:pt x="671" y="419"/>
                  </a:lnTo>
                  <a:lnTo>
                    <a:pt x="704" y="352"/>
                  </a:lnTo>
                  <a:lnTo>
                    <a:pt x="721" y="268"/>
                  </a:lnTo>
                  <a:lnTo>
                    <a:pt x="704" y="218"/>
                  </a:lnTo>
                  <a:lnTo>
                    <a:pt x="688" y="151"/>
                  </a:lnTo>
                  <a:lnTo>
                    <a:pt x="671" y="118"/>
                  </a:lnTo>
                  <a:lnTo>
                    <a:pt x="637" y="67"/>
                  </a:lnTo>
                  <a:lnTo>
                    <a:pt x="587" y="51"/>
                  </a:lnTo>
                  <a:lnTo>
                    <a:pt x="537" y="17"/>
                  </a:lnTo>
                  <a:lnTo>
                    <a:pt x="47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7" name="Google Shape;9127;p147"/>
            <p:cNvSpPr/>
            <p:nvPr/>
          </p:nvSpPr>
          <p:spPr>
            <a:xfrm>
              <a:off x="2821500" y="3600150"/>
              <a:ext cx="22200" cy="26425"/>
            </a:xfrm>
            <a:custGeom>
              <a:rect b="b" l="l" r="r" t="t"/>
              <a:pathLst>
                <a:path extrusionOk="0" h="1057" w="888">
                  <a:moveTo>
                    <a:pt x="469" y="1"/>
                  </a:moveTo>
                  <a:lnTo>
                    <a:pt x="369" y="18"/>
                  </a:lnTo>
                  <a:lnTo>
                    <a:pt x="268" y="34"/>
                  </a:lnTo>
                  <a:lnTo>
                    <a:pt x="201" y="85"/>
                  </a:lnTo>
                  <a:lnTo>
                    <a:pt x="134" y="135"/>
                  </a:lnTo>
                  <a:lnTo>
                    <a:pt x="67" y="219"/>
                  </a:lnTo>
                  <a:lnTo>
                    <a:pt x="34" y="302"/>
                  </a:lnTo>
                  <a:lnTo>
                    <a:pt x="0" y="403"/>
                  </a:lnTo>
                  <a:lnTo>
                    <a:pt x="0" y="520"/>
                  </a:lnTo>
                  <a:lnTo>
                    <a:pt x="0" y="637"/>
                  </a:lnTo>
                  <a:lnTo>
                    <a:pt x="34" y="755"/>
                  </a:lnTo>
                  <a:lnTo>
                    <a:pt x="67" y="838"/>
                  </a:lnTo>
                  <a:lnTo>
                    <a:pt x="134" y="922"/>
                  </a:lnTo>
                  <a:lnTo>
                    <a:pt x="201" y="972"/>
                  </a:lnTo>
                  <a:lnTo>
                    <a:pt x="268" y="1023"/>
                  </a:lnTo>
                  <a:lnTo>
                    <a:pt x="369" y="1039"/>
                  </a:lnTo>
                  <a:lnTo>
                    <a:pt x="469" y="1056"/>
                  </a:lnTo>
                  <a:lnTo>
                    <a:pt x="553" y="1039"/>
                  </a:lnTo>
                  <a:lnTo>
                    <a:pt x="637" y="1023"/>
                  </a:lnTo>
                  <a:lnTo>
                    <a:pt x="704" y="989"/>
                  </a:lnTo>
                  <a:lnTo>
                    <a:pt x="754" y="956"/>
                  </a:lnTo>
                  <a:lnTo>
                    <a:pt x="804" y="905"/>
                  </a:lnTo>
                  <a:lnTo>
                    <a:pt x="854" y="838"/>
                  </a:lnTo>
                  <a:lnTo>
                    <a:pt x="871" y="771"/>
                  </a:lnTo>
                  <a:lnTo>
                    <a:pt x="888" y="704"/>
                  </a:lnTo>
                  <a:lnTo>
                    <a:pt x="704" y="704"/>
                  </a:lnTo>
                  <a:lnTo>
                    <a:pt x="670" y="771"/>
                  </a:lnTo>
                  <a:lnTo>
                    <a:pt x="620" y="838"/>
                  </a:lnTo>
                  <a:lnTo>
                    <a:pt x="553" y="872"/>
                  </a:lnTo>
                  <a:lnTo>
                    <a:pt x="469" y="889"/>
                  </a:lnTo>
                  <a:lnTo>
                    <a:pt x="402" y="889"/>
                  </a:lnTo>
                  <a:lnTo>
                    <a:pt x="352" y="872"/>
                  </a:lnTo>
                  <a:lnTo>
                    <a:pt x="302" y="838"/>
                  </a:lnTo>
                  <a:lnTo>
                    <a:pt x="268" y="788"/>
                  </a:lnTo>
                  <a:lnTo>
                    <a:pt x="235" y="738"/>
                  </a:lnTo>
                  <a:lnTo>
                    <a:pt x="201" y="688"/>
                  </a:lnTo>
                  <a:lnTo>
                    <a:pt x="184" y="604"/>
                  </a:lnTo>
                  <a:lnTo>
                    <a:pt x="184" y="520"/>
                  </a:lnTo>
                  <a:lnTo>
                    <a:pt x="184" y="453"/>
                  </a:lnTo>
                  <a:lnTo>
                    <a:pt x="201" y="369"/>
                  </a:lnTo>
                  <a:lnTo>
                    <a:pt x="218" y="319"/>
                  </a:lnTo>
                  <a:lnTo>
                    <a:pt x="268" y="269"/>
                  </a:lnTo>
                  <a:lnTo>
                    <a:pt x="302" y="219"/>
                  </a:lnTo>
                  <a:lnTo>
                    <a:pt x="352" y="185"/>
                  </a:lnTo>
                  <a:lnTo>
                    <a:pt x="402" y="168"/>
                  </a:lnTo>
                  <a:lnTo>
                    <a:pt x="469" y="168"/>
                  </a:lnTo>
                  <a:lnTo>
                    <a:pt x="553" y="185"/>
                  </a:lnTo>
                  <a:lnTo>
                    <a:pt x="620" y="219"/>
                  </a:lnTo>
                  <a:lnTo>
                    <a:pt x="687" y="286"/>
                  </a:lnTo>
                  <a:lnTo>
                    <a:pt x="704" y="369"/>
                  </a:lnTo>
                  <a:lnTo>
                    <a:pt x="888" y="369"/>
                  </a:lnTo>
                  <a:lnTo>
                    <a:pt x="871" y="286"/>
                  </a:lnTo>
                  <a:lnTo>
                    <a:pt x="854" y="202"/>
                  </a:lnTo>
                  <a:lnTo>
                    <a:pt x="804" y="152"/>
                  </a:lnTo>
                  <a:lnTo>
                    <a:pt x="754" y="101"/>
                  </a:lnTo>
                  <a:lnTo>
                    <a:pt x="687" y="51"/>
                  </a:lnTo>
                  <a:lnTo>
                    <a:pt x="620" y="18"/>
                  </a:lnTo>
                  <a:lnTo>
                    <a:pt x="5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28" name="Google Shape;9128;p147"/>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29" name="Google Shape;9129;p147"/>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30" name="Google Shape;9130;p147"/>
          <p:cNvPicPr preferRelativeResize="0"/>
          <p:nvPr/>
        </p:nvPicPr>
        <p:blipFill rotWithShape="1">
          <a:blip r:embed="rId3">
            <a:alphaModFix/>
          </a:blip>
          <a:srcRect b="43414" l="35978" r="34128" t="38182"/>
          <a:stretch/>
        </p:blipFill>
        <p:spPr>
          <a:xfrm>
            <a:off x="5434025" y="2916650"/>
            <a:ext cx="1939574" cy="94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4" name="Shape 9134"/>
        <p:cNvGrpSpPr/>
        <p:nvPr/>
      </p:nvGrpSpPr>
      <p:grpSpPr>
        <a:xfrm>
          <a:off x="0" y="0"/>
          <a:ext cx="0" cy="0"/>
          <a:chOff x="0" y="0"/>
          <a:chExt cx="0" cy="0"/>
        </a:xfrm>
      </p:grpSpPr>
      <p:sp>
        <p:nvSpPr>
          <p:cNvPr id="9135" name="Google Shape;9135;p148"/>
          <p:cNvSpPr/>
          <p:nvPr/>
        </p:nvSpPr>
        <p:spPr>
          <a:xfrm>
            <a:off x="605925" y="1259315"/>
            <a:ext cx="778800" cy="761700"/>
          </a:xfrm>
          <a:prstGeom prst="ellipse">
            <a:avLst/>
          </a:prstGeom>
          <a:solidFill>
            <a:schemeClr val="accent4"/>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9136" name="Google Shape;9136;p148"/>
          <p:cNvSpPr txBox="1"/>
          <p:nvPr/>
        </p:nvSpPr>
        <p:spPr>
          <a:xfrm>
            <a:off x="659775" y="2282250"/>
            <a:ext cx="3000000" cy="7158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b="1" lang="en" sz="1500">
                <a:solidFill>
                  <a:schemeClr val="accent4"/>
                </a:solidFill>
                <a:latin typeface="Inter"/>
                <a:ea typeface="Inter"/>
                <a:cs typeface="Inter"/>
                <a:sym typeface="Inter"/>
              </a:rPr>
              <a:t>Dollar Amount </a:t>
            </a:r>
            <a:r>
              <a:rPr lang="en" sz="1500">
                <a:solidFill>
                  <a:srgbClr val="4D4D4F"/>
                </a:solidFill>
                <a:latin typeface="Inter"/>
                <a:ea typeface="Inter"/>
                <a:cs typeface="Inter"/>
                <a:sym typeface="Inter"/>
              </a:rPr>
              <a:t>of the expense</a:t>
            </a:r>
            <a:endParaRPr sz="1500">
              <a:solidFill>
                <a:srgbClr val="4D4D4F"/>
              </a:solidFill>
              <a:latin typeface="Inter"/>
              <a:ea typeface="Inter"/>
              <a:cs typeface="Inter"/>
              <a:sym typeface="Inter"/>
            </a:endParaRPr>
          </a:p>
        </p:txBody>
      </p:sp>
      <p:grpSp>
        <p:nvGrpSpPr>
          <p:cNvPr id="9137" name="Google Shape;9137;p148"/>
          <p:cNvGrpSpPr/>
          <p:nvPr/>
        </p:nvGrpSpPr>
        <p:grpSpPr>
          <a:xfrm>
            <a:off x="793613" y="1412677"/>
            <a:ext cx="403434" cy="455004"/>
            <a:chOff x="3519575" y="665025"/>
            <a:chExt cx="91725" cy="103450"/>
          </a:xfrm>
        </p:grpSpPr>
        <p:sp>
          <p:nvSpPr>
            <p:cNvPr id="9138" name="Google Shape;9138;p148"/>
            <p:cNvSpPr/>
            <p:nvPr/>
          </p:nvSpPr>
          <p:spPr>
            <a:xfrm>
              <a:off x="3541775" y="749200"/>
              <a:ext cx="18850" cy="19275"/>
            </a:xfrm>
            <a:custGeom>
              <a:rect b="b" l="l" r="r" t="t"/>
              <a:pathLst>
                <a:path extrusionOk="0" h="771" w="754">
                  <a:moveTo>
                    <a:pt x="369" y="201"/>
                  </a:moveTo>
                  <a:lnTo>
                    <a:pt x="452" y="218"/>
                  </a:lnTo>
                  <a:lnTo>
                    <a:pt x="503" y="251"/>
                  </a:lnTo>
                  <a:lnTo>
                    <a:pt x="536" y="318"/>
                  </a:lnTo>
                  <a:lnTo>
                    <a:pt x="553" y="385"/>
                  </a:lnTo>
                  <a:lnTo>
                    <a:pt x="536" y="452"/>
                  </a:lnTo>
                  <a:lnTo>
                    <a:pt x="503" y="519"/>
                  </a:lnTo>
                  <a:lnTo>
                    <a:pt x="452" y="553"/>
                  </a:lnTo>
                  <a:lnTo>
                    <a:pt x="369" y="570"/>
                  </a:lnTo>
                  <a:lnTo>
                    <a:pt x="302" y="553"/>
                  </a:lnTo>
                  <a:lnTo>
                    <a:pt x="251" y="519"/>
                  </a:lnTo>
                  <a:lnTo>
                    <a:pt x="201" y="452"/>
                  </a:lnTo>
                  <a:lnTo>
                    <a:pt x="201" y="385"/>
                  </a:lnTo>
                  <a:lnTo>
                    <a:pt x="201" y="318"/>
                  </a:lnTo>
                  <a:lnTo>
                    <a:pt x="251" y="251"/>
                  </a:lnTo>
                  <a:lnTo>
                    <a:pt x="302" y="218"/>
                  </a:lnTo>
                  <a:lnTo>
                    <a:pt x="369" y="201"/>
                  </a:lnTo>
                  <a:close/>
                  <a:moveTo>
                    <a:pt x="369" y="0"/>
                  </a:moveTo>
                  <a:lnTo>
                    <a:pt x="302" y="17"/>
                  </a:lnTo>
                  <a:lnTo>
                    <a:pt x="218" y="34"/>
                  </a:lnTo>
                  <a:lnTo>
                    <a:pt x="168" y="67"/>
                  </a:lnTo>
                  <a:lnTo>
                    <a:pt x="101" y="117"/>
                  </a:lnTo>
                  <a:lnTo>
                    <a:pt x="50" y="168"/>
                  </a:lnTo>
                  <a:lnTo>
                    <a:pt x="17" y="235"/>
                  </a:lnTo>
                  <a:lnTo>
                    <a:pt x="0" y="302"/>
                  </a:lnTo>
                  <a:lnTo>
                    <a:pt x="0" y="385"/>
                  </a:lnTo>
                  <a:lnTo>
                    <a:pt x="0" y="469"/>
                  </a:lnTo>
                  <a:lnTo>
                    <a:pt x="17" y="536"/>
                  </a:lnTo>
                  <a:lnTo>
                    <a:pt x="50" y="603"/>
                  </a:lnTo>
                  <a:lnTo>
                    <a:pt x="101" y="653"/>
                  </a:lnTo>
                  <a:lnTo>
                    <a:pt x="168" y="704"/>
                  </a:lnTo>
                  <a:lnTo>
                    <a:pt x="218" y="737"/>
                  </a:lnTo>
                  <a:lnTo>
                    <a:pt x="302" y="754"/>
                  </a:lnTo>
                  <a:lnTo>
                    <a:pt x="369" y="771"/>
                  </a:lnTo>
                  <a:lnTo>
                    <a:pt x="452" y="754"/>
                  </a:lnTo>
                  <a:lnTo>
                    <a:pt x="519" y="737"/>
                  </a:lnTo>
                  <a:lnTo>
                    <a:pt x="586" y="704"/>
                  </a:lnTo>
                  <a:lnTo>
                    <a:pt x="637" y="653"/>
                  </a:lnTo>
                  <a:lnTo>
                    <a:pt x="687" y="603"/>
                  </a:lnTo>
                  <a:lnTo>
                    <a:pt x="720" y="536"/>
                  </a:lnTo>
                  <a:lnTo>
                    <a:pt x="754" y="469"/>
                  </a:lnTo>
                  <a:lnTo>
                    <a:pt x="754" y="385"/>
                  </a:lnTo>
                  <a:lnTo>
                    <a:pt x="754" y="302"/>
                  </a:lnTo>
                  <a:lnTo>
                    <a:pt x="720" y="235"/>
                  </a:lnTo>
                  <a:lnTo>
                    <a:pt x="687" y="168"/>
                  </a:lnTo>
                  <a:lnTo>
                    <a:pt x="637" y="117"/>
                  </a:lnTo>
                  <a:lnTo>
                    <a:pt x="586" y="67"/>
                  </a:lnTo>
                  <a:lnTo>
                    <a:pt x="519" y="34"/>
                  </a:lnTo>
                  <a:lnTo>
                    <a:pt x="452" y="17"/>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9" name="Google Shape;9139;p148"/>
            <p:cNvSpPr/>
            <p:nvPr/>
          </p:nvSpPr>
          <p:spPr>
            <a:xfrm>
              <a:off x="3585750" y="749200"/>
              <a:ext cx="19275" cy="19275"/>
            </a:xfrm>
            <a:custGeom>
              <a:rect b="b" l="l" r="r" t="t"/>
              <a:pathLst>
                <a:path extrusionOk="0" h="771" w="771">
                  <a:moveTo>
                    <a:pt x="385" y="201"/>
                  </a:moveTo>
                  <a:lnTo>
                    <a:pt x="452" y="218"/>
                  </a:lnTo>
                  <a:lnTo>
                    <a:pt x="503" y="251"/>
                  </a:lnTo>
                  <a:lnTo>
                    <a:pt x="553" y="318"/>
                  </a:lnTo>
                  <a:lnTo>
                    <a:pt x="570" y="385"/>
                  </a:lnTo>
                  <a:lnTo>
                    <a:pt x="553" y="452"/>
                  </a:lnTo>
                  <a:lnTo>
                    <a:pt x="503" y="519"/>
                  </a:lnTo>
                  <a:lnTo>
                    <a:pt x="452" y="553"/>
                  </a:lnTo>
                  <a:lnTo>
                    <a:pt x="385" y="570"/>
                  </a:lnTo>
                  <a:lnTo>
                    <a:pt x="318" y="553"/>
                  </a:lnTo>
                  <a:lnTo>
                    <a:pt x="251" y="519"/>
                  </a:lnTo>
                  <a:lnTo>
                    <a:pt x="218" y="452"/>
                  </a:lnTo>
                  <a:lnTo>
                    <a:pt x="201" y="385"/>
                  </a:lnTo>
                  <a:lnTo>
                    <a:pt x="218" y="318"/>
                  </a:lnTo>
                  <a:lnTo>
                    <a:pt x="251" y="251"/>
                  </a:lnTo>
                  <a:lnTo>
                    <a:pt x="318" y="218"/>
                  </a:lnTo>
                  <a:lnTo>
                    <a:pt x="385" y="201"/>
                  </a:lnTo>
                  <a:close/>
                  <a:moveTo>
                    <a:pt x="385" y="0"/>
                  </a:moveTo>
                  <a:lnTo>
                    <a:pt x="302" y="17"/>
                  </a:lnTo>
                  <a:lnTo>
                    <a:pt x="235" y="34"/>
                  </a:lnTo>
                  <a:lnTo>
                    <a:pt x="168" y="67"/>
                  </a:lnTo>
                  <a:lnTo>
                    <a:pt x="117" y="117"/>
                  </a:lnTo>
                  <a:lnTo>
                    <a:pt x="67" y="168"/>
                  </a:lnTo>
                  <a:lnTo>
                    <a:pt x="34" y="235"/>
                  </a:lnTo>
                  <a:lnTo>
                    <a:pt x="0" y="302"/>
                  </a:lnTo>
                  <a:lnTo>
                    <a:pt x="0" y="385"/>
                  </a:lnTo>
                  <a:lnTo>
                    <a:pt x="0" y="469"/>
                  </a:lnTo>
                  <a:lnTo>
                    <a:pt x="34" y="536"/>
                  </a:lnTo>
                  <a:lnTo>
                    <a:pt x="67" y="603"/>
                  </a:lnTo>
                  <a:lnTo>
                    <a:pt x="117" y="653"/>
                  </a:lnTo>
                  <a:lnTo>
                    <a:pt x="168" y="704"/>
                  </a:lnTo>
                  <a:lnTo>
                    <a:pt x="235" y="737"/>
                  </a:lnTo>
                  <a:lnTo>
                    <a:pt x="302" y="754"/>
                  </a:lnTo>
                  <a:lnTo>
                    <a:pt x="385" y="771"/>
                  </a:lnTo>
                  <a:lnTo>
                    <a:pt x="452" y="754"/>
                  </a:lnTo>
                  <a:lnTo>
                    <a:pt x="536" y="737"/>
                  </a:lnTo>
                  <a:lnTo>
                    <a:pt x="603" y="704"/>
                  </a:lnTo>
                  <a:lnTo>
                    <a:pt x="653" y="653"/>
                  </a:lnTo>
                  <a:lnTo>
                    <a:pt x="704" y="603"/>
                  </a:lnTo>
                  <a:lnTo>
                    <a:pt x="737" y="536"/>
                  </a:lnTo>
                  <a:lnTo>
                    <a:pt x="754" y="469"/>
                  </a:lnTo>
                  <a:lnTo>
                    <a:pt x="771" y="385"/>
                  </a:lnTo>
                  <a:lnTo>
                    <a:pt x="754" y="302"/>
                  </a:lnTo>
                  <a:lnTo>
                    <a:pt x="737" y="235"/>
                  </a:lnTo>
                  <a:lnTo>
                    <a:pt x="704" y="168"/>
                  </a:lnTo>
                  <a:lnTo>
                    <a:pt x="653" y="117"/>
                  </a:lnTo>
                  <a:lnTo>
                    <a:pt x="603" y="67"/>
                  </a:lnTo>
                  <a:lnTo>
                    <a:pt x="536" y="34"/>
                  </a:lnTo>
                  <a:lnTo>
                    <a:pt x="452" y="17"/>
                  </a:lnTo>
                  <a:lnTo>
                    <a:pt x="3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0" name="Google Shape;9140;p148"/>
            <p:cNvSpPr/>
            <p:nvPr/>
          </p:nvSpPr>
          <p:spPr>
            <a:xfrm>
              <a:off x="3519575" y="665025"/>
              <a:ext cx="91725" cy="80425"/>
            </a:xfrm>
            <a:custGeom>
              <a:rect b="b" l="l" r="r" t="t"/>
              <a:pathLst>
                <a:path extrusionOk="0" h="3217" w="3669">
                  <a:moveTo>
                    <a:pt x="67" y="0"/>
                  </a:moveTo>
                  <a:lnTo>
                    <a:pt x="34" y="34"/>
                  </a:lnTo>
                  <a:lnTo>
                    <a:pt x="0" y="67"/>
                  </a:lnTo>
                  <a:lnTo>
                    <a:pt x="0" y="101"/>
                  </a:lnTo>
                  <a:lnTo>
                    <a:pt x="0" y="134"/>
                  </a:lnTo>
                  <a:lnTo>
                    <a:pt x="34" y="168"/>
                  </a:lnTo>
                  <a:lnTo>
                    <a:pt x="67" y="201"/>
                  </a:lnTo>
                  <a:lnTo>
                    <a:pt x="436" y="201"/>
                  </a:lnTo>
                  <a:lnTo>
                    <a:pt x="938" y="3133"/>
                  </a:lnTo>
                  <a:lnTo>
                    <a:pt x="938" y="3166"/>
                  </a:lnTo>
                  <a:lnTo>
                    <a:pt x="972" y="3200"/>
                  </a:lnTo>
                  <a:lnTo>
                    <a:pt x="1005" y="3216"/>
                  </a:lnTo>
                  <a:lnTo>
                    <a:pt x="3300" y="3216"/>
                  </a:lnTo>
                  <a:lnTo>
                    <a:pt x="3334" y="3200"/>
                  </a:lnTo>
                  <a:lnTo>
                    <a:pt x="3351" y="3166"/>
                  </a:lnTo>
                  <a:lnTo>
                    <a:pt x="3367" y="3133"/>
                  </a:lnTo>
                  <a:lnTo>
                    <a:pt x="3669" y="1106"/>
                  </a:lnTo>
                  <a:lnTo>
                    <a:pt x="3669" y="1072"/>
                  </a:lnTo>
                  <a:lnTo>
                    <a:pt x="3652" y="1039"/>
                  </a:lnTo>
                  <a:lnTo>
                    <a:pt x="3619" y="1005"/>
                  </a:lnTo>
                  <a:lnTo>
                    <a:pt x="3585" y="989"/>
                  </a:lnTo>
                  <a:lnTo>
                    <a:pt x="1223" y="989"/>
                  </a:lnTo>
                  <a:lnTo>
                    <a:pt x="1173" y="1005"/>
                  </a:lnTo>
                  <a:lnTo>
                    <a:pt x="1139" y="1022"/>
                  </a:lnTo>
                  <a:lnTo>
                    <a:pt x="1123" y="1056"/>
                  </a:lnTo>
                  <a:lnTo>
                    <a:pt x="1123" y="1089"/>
                  </a:lnTo>
                  <a:lnTo>
                    <a:pt x="1123" y="1139"/>
                  </a:lnTo>
                  <a:lnTo>
                    <a:pt x="1139" y="1173"/>
                  </a:lnTo>
                  <a:lnTo>
                    <a:pt x="1173" y="1190"/>
                  </a:lnTo>
                  <a:lnTo>
                    <a:pt x="3468" y="1190"/>
                  </a:lnTo>
                  <a:lnTo>
                    <a:pt x="3183" y="3015"/>
                  </a:lnTo>
                  <a:lnTo>
                    <a:pt x="1123" y="3015"/>
                  </a:lnTo>
                  <a:lnTo>
                    <a:pt x="620" y="84"/>
                  </a:lnTo>
                  <a:lnTo>
                    <a:pt x="603" y="51"/>
                  </a:lnTo>
                  <a:lnTo>
                    <a:pt x="587"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1" name="Google Shape;9141;p148"/>
            <p:cNvSpPr/>
            <p:nvPr/>
          </p:nvSpPr>
          <p:spPr>
            <a:xfrm>
              <a:off x="3592850" y="740400"/>
              <a:ext cx="5050" cy="13850"/>
            </a:xfrm>
            <a:custGeom>
              <a:rect b="b" l="l" r="r" t="t"/>
              <a:pathLst>
                <a:path extrusionOk="0" h="554" w="202">
                  <a:moveTo>
                    <a:pt x="101" y="0"/>
                  </a:moveTo>
                  <a:lnTo>
                    <a:pt x="51" y="17"/>
                  </a:lnTo>
                  <a:lnTo>
                    <a:pt x="34" y="34"/>
                  </a:lnTo>
                  <a:lnTo>
                    <a:pt x="1" y="67"/>
                  </a:lnTo>
                  <a:lnTo>
                    <a:pt x="1" y="101"/>
                  </a:lnTo>
                  <a:lnTo>
                    <a:pt x="1" y="453"/>
                  </a:lnTo>
                  <a:lnTo>
                    <a:pt x="1" y="503"/>
                  </a:lnTo>
                  <a:lnTo>
                    <a:pt x="34" y="536"/>
                  </a:lnTo>
                  <a:lnTo>
                    <a:pt x="51" y="553"/>
                  </a:lnTo>
                  <a:lnTo>
                    <a:pt x="135" y="553"/>
                  </a:lnTo>
                  <a:lnTo>
                    <a:pt x="168" y="536"/>
                  </a:lnTo>
                  <a:lnTo>
                    <a:pt x="185" y="50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2" name="Google Shape;9142;p148"/>
            <p:cNvSpPr/>
            <p:nvPr/>
          </p:nvSpPr>
          <p:spPr>
            <a:xfrm>
              <a:off x="3548475" y="740400"/>
              <a:ext cx="5050" cy="13850"/>
            </a:xfrm>
            <a:custGeom>
              <a:rect b="b" l="l" r="r" t="t"/>
              <a:pathLst>
                <a:path extrusionOk="0" h="554" w="202">
                  <a:moveTo>
                    <a:pt x="101" y="0"/>
                  </a:moveTo>
                  <a:lnTo>
                    <a:pt x="67" y="17"/>
                  </a:lnTo>
                  <a:lnTo>
                    <a:pt x="34" y="34"/>
                  </a:lnTo>
                  <a:lnTo>
                    <a:pt x="17" y="67"/>
                  </a:lnTo>
                  <a:lnTo>
                    <a:pt x="0" y="101"/>
                  </a:lnTo>
                  <a:lnTo>
                    <a:pt x="0" y="453"/>
                  </a:lnTo>
                  <a:lnTo>
                    <a:pt x="17" y="503"/>
                  </a:lnTo>
                  <a:lnTo>
                    <a:pt x="34" y="536"/>
                  </a:lnTo>
                  <a:lnTo>
                    <a:pt x="67" y="553"/>
                  </a:lnTo>
                  <a:lnTo>
                    <a:pt x="151" y="553"/>
                  </a:lnTo>
                  <a:lnTo>
                    <a:pt x="184" y="536"/>
                  </a:lnTo>
                  <a:lnTo>
                    <a:pt x="201" y="503"/>
                  </a:lnTo>
                  <a:lnTo>
                    <a:pt x="201" y="453"/>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3" name="Google Shape;9143;p148"/>
            <p:cNvSpPr/>
            <p:nvPr/>
          </p:nvSpPr>
          <p:spPr>
            <a:xfrm>
              <a:off x="3569825" y="703125"/>
              <a:ext cx="9650" cy="6725"/>
            </a:xfrm>
            <a:custGeom>
              <a:rect b="b" l="l" r="r" t="t"/>
              <a:pathLst>
                <a:path extrusionOk="0" h="269" w="386">
                  <a:moveTo>
                    <a:pt x="67" y="1"/>
                  </a:moveTo>
                  <a:lnTo>
                    <a:pt x="34" y="17"/>
                  </a:lnTo>
                  <a:lnTo>
                    <a:pt x="17" y="51"/>
                  </a:lnTo>
                  <a:lnTo>
                    <a:pt x="0" y="101"/>
                  </a:lnTo>
                  <a:lnTo>
                    <a:pt x="17" y="135"/>
                  </a:lnTo>
                  <a:lnTo>
                    <a:pt x="34" y="168"/>
                  </a:lnTo>
                  <a:lnTo>
                    <a:pt x="67" y="185"/>
                  </a:lnTo>
                  <a:lnTo>
                    <a:pt x="101" y="202"/>
                  </a:lnTo>
                  <a:lnTo>
                    <a:pt x="168" y="202"/>
                  </a:lnTo>
                  <a:lnTo>
                    <a:pt x="218" y="235"/>
                  </a:lnTo>
                  <a:lnTo>
                    <a:pt x="252" y="269"/>
                  </a:lnTo>
                  <a:lnTo>
                    <a:pt x="319" y="269"/>
                  </a:lnTo>
                  <a:lnTo>
                    <a:pt x="352" y="252"/>
                  </a:lnTo>
                  <a:lnTo>
                    <a:pt x="386" y="218"/>
                  </a:lnTo>
                  <a:lnTo>
                    <a:pt x="386" y="185"/>
                  </a:lnTo>
                  <a:lnTo>
                    <a:pt x="386" y="135"/>
                  </a:lnTo>
                  <a:lnTo>
                    <a:pt x="369" y="101"/>
                  </a:lnTo>
                  <a:lnTo>
                    <a:pt x="302" y="68"/>
                  </a:lnTo>
                  <a:lnTo>
                    <a:pt x="252" y="17"/>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4" name="Google Shape;9144;p148"/>
            <p:cNvSpPr/>
            <p:nvPr/>
          </p:nvSpPr>
          <p:spPr>
            <a:xfrm>
              <a:off x="3565225" y="725325"/>
              <a:ext cx="9225" cy="7150"/>
            </a:xfrm>
            <a:custGeom>
              <a:rect b="b" l="l" r="r" t="t"/>
              <a:pathLst>
                <a:path extrusionOk="0" h="286" w="369">
                  <a:moveTo>
                    <a:pt x="101" y="0"/>
                  </a:moveTo>
                  <a:lnTo>
                    <a:pt x="67" y="17"/>
                  </a:lnTo>
                  <a:lnTo>
                    <a:pt x="34" y="34"/>
                  </a:lnTo>
                  <a:lnTo>
                    <a:pt x="0" y="67"/>
                  </a:lnTo>
                  <a:lnTo>
                    <a:pt x="0" y="101"/>
                  </a:lnTo>
                  <a:lnTo>
                    <a:pt x="0" y="134"/>
                  </a:lnTo>
                  <a:lnTo>
                    <a:pt x="17" y="168"/>
                  </a:lnTo>
                  <a:lnTo>
                    <a:pt x="67" y="218"/>
                  </a:lnTo>
                  <a:lnTo>
                    <a:pt x="134" y="252"/>
                  </a:lnTo>
                  <a:lnTo>
                    <a:pt x="201" y="285"/>
                  </a:lnTo>
                  <a:lnTo>
                    <a:pt x="318" y="285"/>
                  </a:lnTo>
                  <a:lnTo>
                    <a:pt x="352" y="252"/>
                  </a:lnTo>
                  <a:lnTo>
                    <a:pt x="369" y="218"/>
                  </a:lnTo>
                  <a:lnTo>
                    <a:pt x="369" y="185"/>
                  </a:lnTo>
                  <a:lnTo>
                    <a:pt x="369" y="151"/>
                  </a:lnTo>
                  <a:lnTo>
                    <a:pt x="352" y="118"/>
                  </a:lnTo>
                  <a:lnTo>
                    <a:pt x="318" y="101"/>
                  </a:lnTo>
                  <a:lnTo>
                    <a:pt x="268" y="84"/>
                  </a:lnTo>
                  <a:lnTo>
                    <a:pt x="218"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5" name="Google Shape;9145;p148"/>
            <p:cNvSpPr/>
            <p:nvPr/>
          </p:nvSpPr>
          <p:spPr>
            <a:xfrm>
              <a:off x="3563950" y="703125"/>
              <a:ext cx="10925" cy="17200"/>
            </a:xfrm>
            <a:custGeom>
              <a:rect b="b" l="l" r="r" t="t"/>
              <a:pathLst>
                <a:path extrusionOk="0" h="688" w="437">
                  <a:moveTo>
                    <a:pt x="269" y="1"/>
                  </a:moveTo>
                  <a:lnTo>
                    <a:pt x="202" y="17"/>
                  </a:lnTo>
                  <a:lnTo>
                    <a:pt x="152" y="51"/>
                  </a:lnTo>
                  <a:lnTo>
                    <a:pt x="101" y="101"/>
                  </a:lnTo>
                  <a:lnTo>
                    <a:pt x="51" y="151"/>
                  </a:lnTo>
                  <a:lnTo>
                    <a:pt x="18" y="202"/>
                  </a:lnTo>
                  <a:lnTo>
                    <a:pt x="1" y="269"/>
                  </a:lnTo>
                  <a:lnTo>
                    <a:pt x="1" y="336"/>
                  </a:lnTo>
                  <a:lnTo>
                    <a:pt x="1" y="403"/>
                  </a:lnTo>
                  <a:lnTo>
                    <a:pt x="18" y="470"/>
                  </a:lnTo>
                  <a:lnTo>
                    <a:pt x="51" y="537"/>
                  </a:lnTo>
                  <a:lnTo>
                    <a:pt x="101" y="587"/>
                  </a:lnTo>
                  <a:lnTo>
                    <a:pt x="152" y="620"/>
                  </a:lnTo>
                  <a:lnTo>
                    <a:pt x="202" y="654"/>
                  </a:lnTo>
                  <a:lnTo>
                    <a:pt x="269" y="671"/>
                  </a:lnTo>
                  <a:lnTo>
                    <a:pt x="336" y="687"/>
                  </a:lnTo>
                  <a:lnTo>
                    <a:pt x="386" y="671"/>
                  </a:lnTo>
                  <a:lnTo>
                    <a:pt x="420" y="654"/>
                  </a:lnTo>
                  <a:lnTo>
                    <a:pt x="436" y="620"/>
                  </a:lnTo>
                  <a:lnTo>
                    <a:pt x="436" y="587"/>
                  </a:lnTo>
                  <a:lnTo>
                    <a:pt x="436" y="553"/>
                  </a:lnTo>
                  <a:lnTo>
                    <a:pt x="420" y="520"/>
                  </a:lnTo>
                  <a:lnTo>
                    <a:pt x="386" y="486"/>
                  </a:lnTo>
                  <a:lnTo>
                    <a:pt x="336" y="486"/>
                  </a:lnTo>
                  <a:lnTo>
                    <a:pt x="286" y="470"/>
                  </a:lnTo>
                  <a:lnTo>
                    <a:pt x="235" y="436"/>
                  </a:lnTo>
                  <a:lnTo>
                    <a:pt x="202" y="403"/>
                  </a:lnTo>
                  <a:lnTo>
                    <a:pt x="202" y="336"/>
                  </a:lnTo>
                  <a:lnTo>
                    <a:pt x="202" y="285"/>
                  </a:lnTo>
                  <a:lnTo>
                    <a:pt x="235" y="235"/>
                  </a:lnTo>
                  <a:lnTo>
                    <a:pt x="286" y="202"/>
                  </a:lnTo>
                  <a:lnTo>
                    <a:pt x="336" y="202"/>
                  </a:lnTo>
                  <a:lnTo>
                    <a:pt x="386" y="185"/>
                  </a:lnTo>
                  <a:lnTo>
                    <a:pt x="420" y="168"/>
                  </a:lnTo>
                  <a:lnTo>
                    <a:pt x="436" y="135"/>
                  </a:lnTo>
                  <a:lnTo>
                    <a:pt x="436" y="101"/>
                  </a:lnTo>
                  <a:lnTo>
                    <a:pt x="436" y="51"/>
                  </a:lnTo>
                  <a:lnTo>
                    <a:pt x="420"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6" name="Google Shape;9146;p148"/>
            <p:cNvSpPr/>
            <p:nvPr/>
          </p:nvSpPr>
          <p:spPr>
            <a:xfrm>
              <a:off x="3569825" y="715275"/>
              <a:ext cx="11325" cy="17200"/>
            </a:xfrm>
            <a:custGeom>
              <a:rect b="b" l="l" r="r" t="t"/>
              <a:pathLst>
                <a:path extrusionOk="0" h="688" w="453">
                  <a:moveTo>
                    <a:pt x="67" y="0"/>
                  </a:moveTo>
                  <a:lnTo>
                    <a:pt x="34" y="34"/>
                  </a:lnTo>
                  <a:lnTo>
                    <a:pt x="17" y="67"/>
                  </a:lnTo>
                  <a:lnTo>
                    <a:pt x="0" y="101"/>
                  </a:lnTo>
                  <a:lnTo>
                    <a:pt x="17" y="134"/>
                  </a:lnTo>
                  <a:lnTo>
                    <a:pt x="34" y="168"/>
                  </a:lnTo>
                  <a:lnTo>
                    <a:pt x="67" y="185"/>
                  </a:lnTo>
                  <a:lnTo>
                    <a:pt x="101" y="201"/>
                  </a:lnTo>
                  <a:lnTo>
                    <a:pt x="168" y="218"/>
                  </a:lnTo>
                  <a:lnTo>
                    <a:pt x="201" y="235"/>
                  </a:lnTo>
                  <a:lnTo>
                    <a:pt x="235" y="285"/>
                  </a:lnTo>
                  <a:lnTo>
                    <a:pt x="252" y="335"/>
                  </a:lnTo>
                  <a:lnTo>
                    <a:pt x="235" y="402"/>
                  </a:lnTo>
                  <a:lnTo>
                    <a:pt x="201" y="453"/>
                  </a:lnTo>
                  <a:lnTo>
                    <a:pt x="168" y="469"/>
                  </a:lnTo>
                  <a:lnTo>
                    <a:pt x="101" y="486"/>
                  </a:lnTo>
                  <a:lnTo>
                    <a:pt x="67" y="503"/>
                  </a:lnTo>
                  <a:lnTo>
                    <a:pt x="34" y="520"/>
                  </a:lnTo>
                  <a:lnTo>
                    <a:pt x="17" y="553"/>
                  </a:lnTo>
                  <a:lnTo>
                    <a:pt x="0" y="587"/>
                  </a:lnTo>
                  <a:lnTo>
                    <a:pt x="17" y="620"/>
                  </a:lnTo>
                  <a:lnTo>
                    <a:pt x="34" y="654"/>
                  </a:lnTo>
                  <a:lnTo>
                    <a:pt x="67" y="687"/>
                  </a:lnTo>
                  <a:lnTo>
                    <a:pt x="185" y="687"/>
                  </a:lnTo>
                  <a:lnTo>
                    <a:pt x="235" y="654"/>
                  </a:lnTo>
                  <a:lnTo>
                    <a:pt x="302" y="637"/>
                  </a:lnTo>
                  <a:lnTo>
                    <a:pt x="352" y="587"/>
                  </a:lnTo>
                  <a:lnTo>
                    <a:pt x="386" y="536"/>
                  </a:lnTo>
                  <a:lnTo>
                    <a:pt x="419" y="486"/>
                  </a:lnTo>
                  <a:lnTo>
                    <a:pt x="453" y="419"/>
                  </a:lnTo>
                  <a:lnTo>
                    <a:pt x="453" y="335"/>
                  </a:lnTo>
                  <a:lnTo>
                    <a:pt x="453" y="268"/>
                  </a:lnTo>
                  <a:lnTo>
                    <a:pt x="419" y="201"/>
                  </a:lnTo>
                  <a:lnTo>
                    <a:pt x="386" y="151"/>
                  </a:lnTo>
                  <a:lnTo>
                    <a:pt x="352" y="101"/>
                  </a:lnTo>
                  <a:lnTo>
                    <a:pt x="302" y="51"/>
                  </a:lnTo>
                  <a:lnTo>
                    <a:pt x="235" y="34"/>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7" name="Google Shape;9147;p148"/>
            <p:cNvSpPr/>
            <p:nvPr/>
          </p:nvSpPr>
          <p:spPr>
            <a:xfrm>
              <a:off x="3569400" y="727425"/>
              <a:ext cx="5050" cy="7975"/>
            </a:xfrm>
            <a:custGeom>
              <a:rect b="b" l="l" r="r" t="t"/>
              <a:pathLst>
                <a:path extrusionOk="0" h="319" w="202">
                  <a:moveTo>
                    <a:pt x="101" y="0"/>
                  </a:moveTo>
                  <a:lnTo>
                    <a:pt x="68" y="17"/>
                  </a:lnTo>
                  <a:lnTo>
                    <a:pt x="34" y="34"/>
                  </a:lnTo>
                  <a:lnTo>
                    <a:pt x="17" y="67"/>
                  </a:lnTo>
                  <a:lnTo>
                    <a:pt x="1" y="101"/>
                  </a:lnTo>
                  <a:lnTo>
                    <a:pt x="1" y="218"/>
                  </a:lnTo>
                  <a:lnTo>
                    <a:pt x="17" y="268"/>
                  </a:lnTo>
                  <a:lnTo>
                    <a:pt x="34" y="302"/>
                  </a:lnTo>
                  <a:lnTo>
                    <a:pt x="68" y="318"/>
                  </a:lnTo>
                  <a:lnTo>
                    <a:pt x="151" y="318"/>
                  </a:lnTo>
                  <a:lnTo>
                    <a:pt x="185" y="302"/>
                  </a:lnTo>
                  <a:lnTo>
                    <a:pt x="202" y="268"/>
                  </a:lnTo>
                  <a:lnTo>
                    <a:pt x="202" y="218"/>
                  </a:lnTo>
                  <a:lnTo>
                    <a:pt x="202" y="101"/>
                  </a:lnTo>
                  <a:lnTo>
                    <a:pt x="202" y="67"/>
                  </a:lnTo>
                  <a:lnTo>
                    <a:pt x="185"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8" name="Google Shape;9148;p148"/>
            <p:cNvSpPr/>
            <p:nvPr/>
          </p:nvSpPr>
          <p:spPr>
            <a:xfrm>
              <a:off x="3569400" y="699775"/>
              <a:ext cx="5050" cy="8400"/>
            </a:xfrm>
            <a:custGeom>
              <a:rect b="b" l="l" r="r" t="t"/>
              <a:pathLst>
                <a:path extrusionOk="0" h="336" w="202">
                  <a:moveTo>
                    <a:pt x="101" y="1"/>
                  </a:moveTo>
                  <a:lnTo>
                    <a:pt x="68" y="17"/>
                  </a:lnTo>
                  <a:lnTo>
                    <a:pt x="34" y="34"/>
                  </a:lnTo>
                  <a:lnTo>
                    <a:pt x="17" y="68"/>
                  </a:lnTo>
                  <a:lnTo>
                    <a:pt x="1" y="101"/>
                  </a:lnTo>
                  <a:lnTo>
                    <a:pt x="1" y="235"/>
                  </a:lnTo>
                  <a:lnTo>
                    <a:pt x="17" y="269"/>
                  </a:lnTo>
                  <a:lnTo>
                    <a:pt x="34" y="302"/>
                  </a:lnTo>
                  <a:lnTo>
                    <a:pt x="68" y="319"/>
                  </a:lnTo>
                  <a:lnTo>
                    <a:pt x="101" y="336"/>
                  </a:lnTo>
                  <a:lnTo>
                    <a:pt x="151" y="319"/>
                  </a:lnTo>
                  <a:lnTo>
                    <a:pt x="185" y="302"/>
                  </a:lnTo>
                  <a:lnTo>
                    <a:pt x="202" y="269"/>
                  </a:lnTo>
                  <a:lnTo>
                    <a:pt x="202" y="235"/>
                  </a:lnTo>
                  <a:lnTo>
                    <a:pt x="202" y="101"/>
                  </a:lnTo>
                  <a:lnTo>
                    <a:pt x="202" y="68"/>
                  </a:lnTo>
                  <a:lnTo>
                    <a:pt x="185" y="34"/>
                  </a:lnTo>
                  <a:lnTo>
                    <a:pt x="151"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149" name="Google Shape;9149;p148"/>
          <p:cNvPicPr preferRelativeResize="0"/>
          <p:nvPr/>
        </p:nvPicPr>
        <p:blipFill rotWithShape="1">
          <a:blip r:embed="rId3">
            <a:alphaModFix/>
          </a:blip>
          <a:srcRect b="20769" l="8642" r="8889" t="4519"/>
          <a:stretch/>
        </p:blipFill>
        <p:spPr>
          <a:xfrm>
            <a:off x="3659775" y="1185275"/>
            <a:ext cx="5350799" cy="3842849"/>
          </a:xfrm>
          <a:prstGeom prst="rect">
            <a:avLst/>
          </a:prstGeom>
          <a:noFill/>
          <a:ln>
            <a:noFill/>
          </a:ln>
          <a:effectLst>
            <a:outerShdw blurRad="57150" rotWithShape="0" algn="bl" dir="5400000" dist="19050">
              <a:srgbClr val="000000">
                <a:alpha val="50000"/>
              </a:srgbClr>
            </a:outerShdw>
          </a:effectLst>
        </p:spPr>
      </p:pic>
      <p:sp>
        <p:nvSpPr>
          <p:cNvPr id="9150" name="Google Shape;9150;p148"/>
          <p:cNvSpPr txBox="1"/>
          <p:nvPr>
            <p:ph type="title"/>
          </p:nvPr>
        </p:nvSpPr>
        <p:spPr>
          <a:xfrm>
            <a:off x="241203" y="189825"/>
            <a:ext cx="8661600" cy="572700"/>
          </a:xfrm>
          <a:prstGeom prst="rect">
            <a:avLst/>
          </a:prstGeom>
          <a:noFill/>
          <a:ln>
            <a:noFill/>
          </a:ln>
        </p:spPr>
        <p:txBody>
          <a:bodyPr anchorCtr="0" anchor="b" bIns="34275" lIns="68550" spcFirstLastPara="1" rIns="68550" wrap="square" tIns="34275">
            <a:normAutofit/>
          </a:bodyPr>
          <a:lstStyle/>
          <a:p>
            <a:pPr indent="0" lvl="0" marL="0" rtl="0" algn="l">
              <a:spcBef>
                <a:spcPts val="0"/>
              </a:spcBef>
              <a:spcAft>
                <a:spcPts val="0"/>
              </a:spcAft>
              <a:buSzPts val="2400"/>
              <a:buNone/>
            </a:pPr>
            <a:r>
              <a:rPr lang="en" sz="2531"/>
              <a:t>Details needed to substantiate </a:t>
            </a:r>
            <a:endParaRPr/>
          </a:p>
        </p:txBody>
      </p:sp>
      <p:sp>
        <p:nvSpPr>
          <p:cNvPr id="9151" name="Google Shape;9151;p148"/>
          <p:cNvSpPr/>
          <p:nvPr/>
        </p:nvSpPr>
        <p:spPr>
          <a:xfrm>
            <a:off x="3666575" y="1195525"/>
            <a:ext cx="5350800" cy="38430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9152" name="Google Shape;9152;p148"/>
          <p:cNvPicPr preferRelativeResize="0"/>
          <p:nvPr/>
        </p:nvPicPr>
        <p:blipFill rotWithShape="1">
          <a:blip r:embed="rId3">
            <a:alphaModFix/>
          </a:blip>
          <a:srcRect b="22564" l="47306" r="10965" t="57358"/>
          <a:stretch/>
        </p:blipFill>
        <p:spPr>
          <a:xfrm>
            <a:off x="6168825" y="3902975"/>
            <a:ext cx="2707449" cy="10326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6" name="Shape 9156"/>
        <p:cNvGrpSpPr/>
        <p:nvPr/>
      </p:nvGrpSpPr>
      <p:grpSpPr>
        <a:xfrm>
          <a:off x="0" y="0"/>
          <a:ext cx="0" cy="0"/>
          <a:chOff x="0" y="0"/>
          <a:chExt cx="0" cy="0"/>
        </a:xfrm>
      </p:grpSpPr>
      <p:pic>
        <p:nvPicPr>
          <p:cNvPr id="9157" name="Google Shape;9157;p149"/>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9158" name="Google Shape;9158;p149"/>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9159" name="Google Shape;9159;p149"/>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9160" name="Google Shape;9160;p149"/>
          <p:cNvSpPr txBox="1"/>
          <p:nvPr>
            <p:ph type="ctrTitle"/>
          </p:nvPr>
        </p:nvSpPr>
        <p:spPr>
          <a:xfrm>
            <a:off x="311700" y="1148875"/>
            <a:ext cx="4260300" cy="2855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recurring dependent care reimbursement</a:t>
            </a:r>
            <a:endParaRPr sz="4000"/>
          </a:p>
        </p:txBody>
      </p:sp>
      <p:sp>
        <p:nvSpPr>
          <p:cNvPr id="9161" name="Google Shape;9161;p149"/>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65" name="Shape 9165"/>
        <p:cNvGrpSpPr/>
        <p:nvPr/>
      </p:nvGrpSpPr>
      <p:grpSpPr>
        <a:xfrm>
          <a:off x="0" y="0"/>
          <a:ext cx="0" cy="0"/>
          <a:chOff x="0" y="0"/>
          <a:chExt cx="0" cy="0"/>
        </a:xfrm>
      </p:grpSpPr>
      <p:sp>
        <p:nvSpPr>
          <p:cNvPr id="9166" name="Google Shape;9166;p15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67" name="Google Shape;9167;p150"/>
          <p:cNvSpPr/>
          <p:nvPr/>
        </p:nvSpPr>
        <p:spPr>
          <a:xfrm>
            <a:off x="4475675" y="-25"/>
            <a:ext cx="4668300" cy="121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8" name="Google Shape;9168;p150"/>
          <p:cNvSpPr/>
          <p:nvPr/>
        </p:nvSpPr>
        <p:spPr>
          <a:xfrm>
            <a:off x="0" y="1215875"/>
            <a:ext cx="4798500" cy="39276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69" name="Google Shape;9169;p150"/>
          <p:cNvPicPr preferRelativeResize="0"/>
          <p:nvPr/>
        </p:nvPicPr>
        <p:blipFill rotWithShape="1">
          <a:blip r:embed="rId3">
            <a:alphaModFix/>
          </a:blip>
          <a:srcRect b="0" l="0" r="0" t="9518"/>
          <a:stretch/>
        </p:blipFill>
        <p:spPr>
          <a:xfrm>
            <a:off x="2020738" y="1572675"/>
            <a:ext cx="5102535" cy="3214000"/>
          </a:xfrm>
          <a:prstGeom prst="rect">
            <a:avLst/>
          </a:prstGeom>
          <a:noFill/>
          <a:ln>
            <a:noFill/>
          </a:ln>
          <a:effectLst>
            <a:outerShdw blurRad="57150" rotWithShape="0" algn="bl" dir="5400000" dist="19050">
              <a:srgbClr val="000000">
                <a:alpha val="50000"/>
              </a:srgbClr>
            </a:outerShdw>
          </a:effectLst>
        </p:spPr>
      </p:pic>
      <p:sp>
        <p:nvSpPr>
          <p:cNvPr id="9170" name="Google Shape;9170;p150"/>
          <p:cNvSpPr/>
          <p:nvPr/>
        </p:nvSpPr>
        <p:spPr>
          <a:xfrm rot="-1220">
            <a:off x="3764623" y="3593602"/>
            <a:ext cx="845400" cy="4044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74" name="Shape 9174"/>
        <p:cNvGrpSpPr/>
        <p:nvPr/>
      </p:nvGrpSpPr>
      <p:grpSpPr>
        <a:xfrm>
          <a:off x="0" y="0"/>
          <a:ext cx="0" cy="0"/>
          <a:chOff x="0" y="0"/>
          <a:chExt cx="0" cy="0"/>
        </a:xfrm>
      </p:grpSpPr>
      <p:sp>
        <p:nvSpPr>
          <p:cNvPr id="9175" name="Google Shape;9175;p151"/>
          <p:cNvSpPr/>
          <p:nvPr/>
        </p:nvSpPr>
        <p:spPr>
          <a:xfrm>
            <a:off x="4883800" y="180300"/>
            <a:ext cx="4174500" cy="47838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6" name="Google Shape;9176;p15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Recurring Dependent Care Request Form </a:t>
            </a:r>
            <a:endParaRPr>
              <a:latin typeface="Inter Medium"/>
              <a:ea typeface="Inter Medium"/>
              <a:cs typeface="Inter Medium"/>
              <a:sym typeface="Inter Medium"/>
            </a:endParaRPr>
          </a:p>
        </p:txBody>
      </p:sp>
      <p:sp>
        <p:nvSpPr>
          <p:cNvPr id="9177" name="Google Shape;9177;p151"/>
          <p:cNvSpPr txBox="1"/>
          <p:nvPr/>
        </p:nvSpPr>
        <p:spPr>
          <a:xfrm>
            <a:off x="891300" y="2032800"/>
            <a:ext cx="3000000" cy="1143600"/>
          </a:xfrm>
          <a:prstGeom prst="rect">
            <a:avLst/>
          </a:prstGeom>
          <a:noFill/>
          <a:ln>
            <a:noFill/>
          </a:ln>
        </p:spPr>
        <p:txBody>
          <a:bodyPr anchorCtr="0" anchor="t" bIns="91425" lIns="91425" spcFirstLastPara="1" rIns="91425" wrap="square" tIns="91425">
            <a:spAutoFit/>
          </a:bodyPr>
          <a:lstStyle/>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Fax</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Email</a:t>
            </a:r>
            <a:endParaRPr>
              <a:solidFill>
                <a:schemeClr val="dk1"/>
              </a:solidFill>
              <a:latin typeface="Inter"/>
              <a:ea typeface="Inter"/>
              <a:cs typeface="Inter"/>
              <a:sym typeface="Inter"/>
            </a:endParaRPr>
          </a:p>
          <a:p>
            <a:pPr indent="-198628" lvl="0" marL="219456" rtl="0" algn="l">
              <a:lnSpc>
                <a:spcPct val="115000"/>
              </a:lnSpc>
              <a:spcBef>
                <a:spcPts val="0"/>
              </a:spcBef>
              <a:spcAft>
                <a:spcPts val="0"/>
              </a:spcAft>
              <a:buClr>
                <a:schemeClr val="dk1"/>
              </a:buClr>
              <a:buSzPts val="1400"/>
              <a:buFont typeface="Inter"/>
              <a:buChar char="●"/>
            </a:pPr>
            <a:r>
              <a:rPr lang="en">
                <a:solidFill>
                  <a:schemeClr val="dk1"/>
                </a:solidFill>
                <a:latin typeface="Inter"/>
                <a:ea typeface="Inter"/>
                <a:cs typeface="Inter"/>
                <a:sym typeface="Inter"/>
              </a:rPr>
              <a:t>Online Account </a:t>
            </a:r>
            <a:endParaRPr>
              <a:solidFill>
                <a:schemeClr val="dk1"/>
              </a:solidFill>
              <a:latin typeface="Inter"/>
              <a:ea typeface="Inter"/>
              <a:cs typeface="Inter"/>
              <a:sym typeface="Inter"/>
            </a:endParaRPr>
          </a:p>
        </p:txBody>
      </p:sp>
      <p:grpSp>
        <p:nvGrpSpPr>
          <p:cNvPr id="9178" name="Google Shape;9178;p151"/>
          <p:cNvGrpSpPr/>
          <p:nvPr/>
        </p:nvGrpSpPr>
        <p:grpSpPr>
          <a:xfrm>
            <a:off x="4966367" y="269773"/>
            <a:ext cx="4005160" cy="4603947"/>
            <a:chOff x="4498950" y="28625"/>
            <a:chExt cx="4458600" cy="5143500"/>
          </a:xfrm>
        </p:grpSpPr>
        <p:sp>
          <p:nvSpPr>
            <p:cNvPr id="9179" name="Google Shape;9179;p151"/>
            <p:cNvSpPr/>
            <p:nvPr/>
          </p:nvSpPr>
          <p:spPr>
            <a:xfrm>
              <a:off x="4498950" y="28625"/>
              <a:ext cx="4458600" cy="5143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0" name="Google Shape;9180;p151"/>
            <p:cNvPicPr preferRelativeResize="0"/>
            <p:nvPr/>
          </p:nvPicPr>
          <p:blipFill rotWithShape="1">
            <a:blip r:embed="rId3">
              <a:alphaModFix/>
            </a:blip>
            <a:srcRect b="0" l="2525" r="2534" t="0"/>
            <a:stretch/>
          </p:blipFill>
          <p:spPr>
            <a:xfrm>
              <a:off x="4534625" y="28625"/>
              <a:ext cx="4398149" cy="4297348"/>
            </a:xfrm>
            <a:prstGeom prst="rect">
              <a:avLst/>
            </a:prstGeom>
            <a:noFill/>
            <a:ln>
              <a:noFill/>
            </a:ln>
          </p:spPr>
        </p:pic>
        <p:pic>
          <p:nvPicPr>
            <p:cNvPr id="9181" name="Google Shape;9181;p151"/>
            <p:cNvPicPr preferRelativeResize="0"/>
            <p:nvPr/>
          </p:nvPicPr>
          <p:blipFill>
            <a:blip r:embed="rId4">
              <a:alphaModFix/>
            </a:blip>
            <a:stretch>
              <a:fillRect/>
            </a:stretch>
          </p:blipFill>
          <p:spPr>
            <a:xfrm>
              <a:off x="4534625" y="4311004"/>
              <a:ext cx="4398149" cy="790700"/>
            </a:xfrm>
            <a:prstGeom prst="rect">
              <a:avLst/>
            </a:prstGeom>
            <a:noFill/>
            <a:ln>
              <a:noFill/>
            </a:ln>
          </p:spPr>
        </p:pic>
      </p:grpSp>
      <p:sp>
        <p:nvSpPr>
          <p:cNvPr id="9182" name="Google Shape;9182;p151"/>
          <p:cNvSpPr txBox="1"/>
          <p:nvPr/>
        </p:nvSpPr>
        <p:spPr>
          <a:xfrm>
            <a:off x="690150" y="30825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a:solidFill>
                <a:schemeClr val="dk1"/>
              </a:solidFill>
              <a:latin typeface="Inter"/>
              <a:ea typeface="Inter"/>
              <a:cs typeface="Inter"/>
              <a:sym typeface="Inter"/>
            </a:endParaRPr>
          </a:p>
        </p:txBody>
      </p:sp>
      <p:sp>
        <p:nvSpPr>
          <p:cNvPr id="9183" name="Google Shape;9183;p151"/>
          <p:cNvSpPr txBox="1"/>
          <p:nvPr/>
        </p:nvSpPr>
        <p:spPr>
          <a:xfrm>
            <a:off x="582900" y="1338350"/>
            <a:ext cx="3684300" cy="612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1200"/>
              </a:spcAft>
              <a:buNone/>
            </a:pPr>
            <a:r>
              <a:rPr lang="en" sz="1600">
                <a:solidFill>
                  <a:schemeClr val="dk1"/>
                </a:solidFill>
                <a:latin typeface="Inter"/>
                <a:ea typeface="Inter"/>
                <a:cs typeface="Inter"/>
                <a:sym typeface="Inter"/>
              </a:rPr>
              <a:t>Submit one form per year for automatic reimbursement</a:t>
            </a:r>
            <a:endParaRPr sz="1600">
              <a:solidFill>
                <a:schemeClr val="dk1"/>
              </a:solidFill>
              <a:latin typeface="Inter"/>
              <a:ea typeface="Inter"/>
              <a:cs typeface="Inter"/>
              <a:sym typeface="Inte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9187" name="Shape 9187"/>
        <p:cNvGrpSpPr/>
        <p:nvPr/>
      </p:nvGrpSpPr>
      <p:grpSpPr>
        <a:xfrm>
          <a:off x="0" y="0"/>
          <a:ext cx="0" cy="0"/>
          <a:chOff x="0" y="0"/>
          <a:chExt cx="0" cy="0"/>
        </a:xfrm>
      </p:grpSpPr>
      <p:sp>
        <p:nvSpPr>
          <p:cNvPr id="9188" name="Google Shape;9188;p152"/>
          <p:cNvSpPr/>
          <p:nvPr/>
        </p:nvSpPr>
        <p:spPr>
          <a:xfrm>
            <a:off x="623692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Phone</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844-561-1337</a:t>
            </a:r>
            <a:endParaRPr sz="1000">
              <a:solidFill>
                <a:schemeClr val="dk1"/>
              </a:solidFill>
              <a:latin typeface="Inter"/>
              <a:ea typeface="Inter"/>
              <a:cs typeface="Inter"/>
              <a:sym typeface="Inter"/>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9189" name="Google Shape;9189;p152"/>
          <p:cNvSpPr/>
          <p:nvPr/>
        </p:nvSpPr>
        <p:spPr>
          <a:xfrm>
            <a:off x="3340250"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Email</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customerservice@wexhealth.com</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9190" name="Google Shape;9190;p152"/>
          <p:cNvSpPr/>
          <p:nvPr/>
        </p:nvSpPr>
        <p:spPr>
          <a:xfrm>
            <a:off x="38767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Live Chat</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9191" name="Google Shape;9191;p152"/>
          <p:cNvSpPr txBox="1"/>
          <p:nvPr>
            <p:ph type="title"/>
          </p:nvPr>
        </p:nvSpPr>
        <p:spPr>
          <a:xfrm>
            <a:off x="244353" y="353000"/>
            <a:ext cx="8661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Contact Participant Services</a:t>
            </a:r>
            <a:endParaRPr sz="2000"/>
          </a:p>
        </p:txBody>
      </p:sp>
      <p:sp>
        <p:nvSpPr>
          <p:cNvPr id="9192" name="Google Shape;9192;p152"/>
          <p:cNvSpPr txBox="1"/>
          <p:nvPr/>
        </p:nvSpPr>
        <p:spPr>
          <a:xfrm>
            <a:off x="2991575" y="4205801"/>
            <a:ext cx="3183000" cy="223200"/>
          </a:xfrm>
          <a:prstGeom prst="rect">
            <a:avLst/>
          </a:prstGeom>
          <a:noFill/>
          <a:ln>
            <a:noFill/>
          </a:ln>
        </p:spPr>
        <p:txBody>
          <a:bodyPr anchorCtr="0" anchor="t" bIns="34275" lIns="68575" spcFirstLastPara="1" rIns="68575" wrap="square" tIns="34275">
            <a:spAutoFit/>
          </a:bodyPr>
          <a:lstStyle/>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p:txBody>
      </p:sp>
      <p:sp>
        <p:nvSpPr>
          <p:cNvPr id="9193" name="Google Shape;9193;p152"/>
          <p:cNvSpPr/>
          <p:nvPr/>
        </p:nvSpPr>
        <p:spPr>
          <a:xfrm>
            <a:off x="1411567" y="201584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4" name="Google Shape;9194;p152"/>
          <p:cNvSpPr txBox="1"/>
          <p:nvPr/>
        </p:nvSpPr>
        <p:spPr>
          <a:xfrm>
            <a:off x="0" y="11430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Inter"/>
                <a:ea typeface="Inter"/>
                <a:cs typeface="Inter"/>
                <a:sym typeface="Inter"/>
              </a:rPr>
              <a:t>Our Participant Services team is available Monday through Friday, from 6 a.m. to 9 p.m. CT, except holidays.</a:t>
            </a:r>
            <a:endParaRPr sz="900">
              <a:solidFill>
                <a:schemeClr val="dk1"/>
              </a:solidFill>
              <a:latin typeface="Inter"/>
              <a:ea typeface="Inter"/>
              <a:cs typeface="Inter"/>
              <a:sym typeface="Inter"/>
            </a:endParaRPr>
          </a:p>
        </p:txBody>
      </p:sp>
      <p:sp>
        <p:nvSpPr>
          <p:cNvPr id="9195" name="Google Shape;9195;p152"/>
          <p:cNvSpPr/>
          <p:nvPr/>
        </p:nvSpPr>
        <p:spPr>
          <a:xfrm>
            <a:off x="4363617" y="2015817"/>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6" name="Google Shape;9196;p152"/>
          <p:cNvSpPr/>
          <p:nvPr/>
        </p:nvSpPr>
        <p:spPr>
          <a:xfrm>
            <a:off x="7316717" y="2015829"/>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97" name="Google Shape;9197;p152"/>
          <p:cNvPicPr preferRelativeResize="0"/>
          <p:nvPr/>
        </p:nvPicPr>
        <p:blipFill rotWithShape="1">
          <a:blip r:embed="rId3">
            <a:alphaModFix/>
          </a:blip>
          <a:srcRect b="0" l="0" r="0" t="0"/>
          <a:stretch/>
        </p:blipFill>
        <p:spPr>
          <a:xfrm>
            <a:off x="4375743" y="2015529"/>
            <a:ext cx="392500" cy="378969"/>
          </a:xfrm>
          <a:prstGeom prst="rect">
            <a:avLst/>
          </a:prstGeom>
          <a:noFill/>
          <a:ln>
            <a:noFill/>
          </a:ln>
        </p:spPr>
      </p:pic>
      <p:pic>
        <p:nvPicPr>
          <p:cNvPr id="9198" name="Google Shape;9198;p152"/>
          <p:cNvPicPr preferRelativeResize="0"/>
          <p:nvPr/>
        </p:nvPicPr>
        <p:blipFill rotWithShape="1">
          <a:blip r:embed="rId4">
            <a:alphaModFix/>
          </a:blip>
          <a:srcRect b="0" l="0" r="0" t="0"/>
          <a:stretch/>
        </p:blipFill>
        <p:spPr>
          <a:xfrm>
            <a:off x="7277347" y="2007806"/>
            <a:ext cx="471275" cy="455000"/>
          </a:xfrm>
          <a:prstGeom prst="rect">
            <a:avLst/>
          </a:prstGeom>
          <a:noFill/>
          <a:ln>
            <a:noFill/>
          </a:ln>
        </p:spPr>
      </p:pic>
      <p:pic>
        <p:nvPicPr>
          <p:cNvPr id="9199" name="Google Shape;9199;p152"/>
          <p:cNvPicPr preferRelativeResize="0"/>
          <p:nvPr/>
        </p:nvPicPr>
        <p:blipFill rotWithShape="1">
          <a:blip r:embed="rId5">
            <a:alphaModFix/>
          </a:blip>
          <a:srcRect b="0" l="0" r="0" t="0"/>
          <a:stretch/>
        </p:blipFill>
        <p:spPr>
          <a:xfrm>
            <a:off x="1434771" y="2045821"/>
            <a:ext cx="392500" cy="378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3" name="Shape 920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AFE"/>
        </a:solidFill>
      </p:bgPr>
    </p:bg>
    <p:spTree>
      <p:nvGrpSpPr>
        <p:cNvPr id="8480" name="Shape 8480"/>
        <p:cNvGrpSpPr/>
        <p:nvPr/>
      </p:nvGrpSpPr>
      <p:grpSpPr>
        <a:xfrm>
          <a:off x="0" y="0"/>
          <a:ext cx="0" cy="0"/>
          <a:chOff x="0" y="0"/>
          <a:chExt cx="0" cy="0"/>
        </a:xfrm>
      </p:grpSpPr>
      <p:sp>
        <p:nvSpPr>
          <p:cNvPr id="8481" name="Google Shape;8481;p109"/>
          <p:cNvSpPr/>
          <p:nvPr/>
        </p:nvSpPr>
        <p:spPr>
          <a:xfrm>
            <a:off x="4079019" y="773427"/>
            <a:ext cx="3788700" cy="3788700"/>
          </a:xfrm>
          <a:prstGeom prst="ellipse">
            <a:avLst/>
          </a:prstGeom>
          <a:noFill/>
          <a:ln cap="flat" cmpd="sng" w="25400">
            <a:solidFill>
              <a:srgbClr val="7D899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
        <p:nvSpPr>
          <p:cNvPr id="8482" name="Google Shape;8482;p109"/>
          <p:cNvSpPr txBox="1"/>
          <p:nvPr>
            <p:ph type="title"/>
          </p:nvPr>
        </p:nvSpPr>
        <p:spPr>
          <a:xfrm>
            <a:off x="845202" y="581318"/>
            <a:ext cx="4140300" cy="5133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SzPts val="2400"/>
              <a:buNone/>
            </a:pPr>
            <a:r>
              <a:rPr lang="en" sz="2531"/>
              <a:t>Eligible expenses</a:t>
            </a:r>
            <a:endParaRPr sz="2531"/>
          </a:p>
        </p:txBody>
      </p:sp>
      <p:sp>
        <p:nvSpPr>
          <p:cNvPr id="8483" name="Google Shape;8483;p109"/>
          <p:cNvSpPr/>
          <p:nvPr/>
        </p:nvSpPr>
        <p:spPr>
          <a:xfrm>
            <a:off x="2314198" y="2046161"/>
            <a:ext cx="3212100" cy="1278600"/>
          </a:xfrm>
          <a:prstGeom prst="roundRect">
            <a:avLst>
              <a:gd fmla="val 16667" name="adj"/>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rPr b="0" i="0" lang="en" sz="1000" u="none" cap="none" strike="noStrike">
                <a:solidFill>
                  <a:srgbClr val="7C868F"/>
                </a:solidFill>
                <a:latin typeface="Inter Medium"/>
                <a:ea typeface="Inter Medium"/>
                <a:cs typeface="Inter Medium"/>
                <a:sym typeface="Inter Medium"/>
              </a:rPr>
              <a:t>Eligible expenses include: </a:t>
            </a:r>
            <a:r>
              <a:rPr b="1" i="0" lang="en" sz="1000" u="none" cap="none" strike="noStrike">
                <a:solidFill>
                  <a:srgbClr val="D02030"/>
                </a:solidFill>
                <a:latin typeface="Inter Medium"/>
                <a:ea typeface="Inter Medium"/>
                <a:cs typeface="Inter Medium"/>
                <a:sym typeface="Inter Medium"/>
              </a:rPr>
              <a:t>medical, dental, vision, </a:t>
            </a:r>
            <a:r>
              <a:rPr b="0" i="0" lang="en" sz="1000" u="none" cap="none" strike="noStrike">
                <a:solidFill>
                  <a:srgbClr val="7C868F"/>
                </a:solidFill>
                <a:latin typeface="Inter Medium"/>
                <a:ea typeface="Inter Medium"/>
                <a:cs typeface="Inter Medium"/>
                <a:sym typeface="Inter Medium"/>
              </a:rPr>
              <a:t>and </a:t>
            </a:r>
            <a:r>
              <a:rPr b="1" i="0" lang="en" sz="1000" u="none" cap="none" strike="noStrike">
                <a:solidFill>
                  <a:srgbClr val="D02030"/>
                </a:solidFill>
                <a:latin typeface="Inter Medium"/>
                <a:ea typeface="Inter Medium"/>
                <a:cs typeface="Inter Medium"/>
                <a:sym typeface="Inter Medium"/>
              </a:rPr>
              <a:t>preventative</a:t>
            </a:r>
            <a:endParaRPr b="0" i="0" sz="1400" u="none" cap="none" strike="noStrike">
              <a:solidFill>
                <a:srgbClr val="000000"/>
              </a:solidFill>
              <a:latin typeface="Arial"/>
              <a:ea typeface="Arial"/>
              <a:cs typeface="Arial"/>
              <a:sym typeface="Arial"/>
            </a:endParaRPr>
          </a:p>
        </p:txBody>
      </p:sp>
      <p:sp>
        <p:nvSpPr>
          <p:cNvPr id="8484" name="Google Shape;8484;p109"/>
          <p:cNvSpPr/>
          <p:nvPr/>
        </p:nvSpPr>
        <p:spPr>
          <a:xfrm>
            <a:off x="7417542" y="293243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5" name="Google Shape;8485;p109"/>
          <p:cNvSpPr/>
          <p:nvPr/>
        </p:nvSpPr>
        <p:spPr>
          <a:xfrm>
            <a:off x="6775625" y="3790152"/>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6" name="Google Shape;8486;p109"/>
          <p:cNvSpPr/>
          <p:nvPr/>
        </p:nvSpPr>
        <p:spPr>
          <a:xfrm>
            <a:off x="4488800" y="3763890"/>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sp>
        <p:nvSpPr>
          <p:cNvPr id="8487" name="Google Shape;8487;p109"/>
          <p:cNvSpPr/>
          <p:nvPr/>
        </p:nvSpPr>
        <p:spPr>
          <a:xfrm>
            <a:off x="5629664" y="4102225"/>
            <a:ext cx="778800" cy="761700"/>
          </a:xfrm>
          <a:prstGeom prst="ellipse">
            <a:avLst/>
          </a:prstGeom>
          <a:solidFill>
            <a:schemeClr val="lt1"/>
          </a:solidFill>
          <a:ln>
            <a:noFill/>
          </a:ln>
          <a:effectLst>
            <a:outerShdw blurRad="342900" rotWithShape="0" algn="bl" dir="5400000" dist="114300">
              <a:schemeClr val="lt2">
                <a:alpha val="49410"/>
              </a:schemeClr>
            </a:outerShdw>
          </a:effectLst>
        </p:spPr>
        <p:txBody>
          <a:bodyPr anchorCtr="0" anchor="ctr" bIns="91400" lIns="91400" spcFirstLastPara="1" rIns="91400" wrap="square" tIns="91400">
            <a:noAutofit/>
          </a:bodyPr>
          <a:lstStyle/>
          <a:p>
            <a:pPr indent="0" lvl="0" marL="365663" marR="182831" rtl="0" algn="l">
              <a:lnSpc>
                <a:spcPct val="115000"/>
              </a:lnSpc>
              <a:spcBef>
                <a:spcPts val="0"/>
              </a:spcBef>
              <a:spcAft>
                <a:spcPts val="0"/>
              </a:spcAft>
              <a:buClr>
                <a:srgbClr val="000000"/>
              </a:buClr>
              <a:buSzPts val="1000"/>
              <a:buFont typeface="Arial"/>
              <a:buNone/>
            </a:pPr>
            <a:r>
              <a:t/>
            </a:r>
            <a:endParaRPr b="1" i="0" sz="1000" u="none" cap="none" strike="noStrike">
              <a:solidFill>
                <a:srgbClr val="D02030"/>
              </a:solidFill>
              <a:latin typeface="Inter Medium"/>
              <a:ea typeface="Inter Medium"/>
              <a:cs typeface="Inter Medium"/>
              <a:sym typeface="Inter Medium"/>
            </a:endParaRPr>
          </a:p>
        </p:txBody>
      </p:sp>
      <p:grpSp>
        <p:nvGrpSpPr>
          <p:cNvPr id="8488" name="Google Shape;8488;p109"/>
          <p:cNvGrpSpPr/>
          <p:nvPr/>
        </p:nvGrpSpPr>
        <p:grpSpPr>
          <a:xfrm>
            <a:off x="6979686" y="4031692"/>
            <a:ext cx="368813" cy="320113"/>
            <a:chOff x="2949200" y="3164650"/>
            <a:chExt cx="98450" cy="85450"/>
          </a:xfrm>
        </p:grpSpPr>
        <p:sp>
          <p:nvSpPr>
            <p:cNvPr id="8489" name="Google Shape;8489;p109"/>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0" name="Google Shape;8490;p109"/>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1" name="Google Shape;8491;p109"/>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2" name="Google Shape;8492;p109"/>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3" name="Google Shape;8493;p109"/>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4" name="Google Shape;8494;p109"/>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5" name="Google Shape;8495;p109"/>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496" name="Google Shape;8496;p109"/>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497" name="Google Shape;8497;p109"/>
          <p:cNvSpPr/>
          <p:nvPr/>
        </p:nvSpPr>
        <p:spPr>
          <a:xfrm>
            <a:off x="5877830" y="4362982"/>
            <a:ext cx="282463" cy="364037"/>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nvGrpSpPr>
          <p:cNvPr id="8498" name="Google Shape;8498;p109"/>
          <p:cNvGrpSpPr/>
          <p:nvPr/>
        </p:nvGrpSpPr>
        <p:grpSpPr>
          <a:xfrm>
            <a:off x="4672871" y="3993299"/>
            <a:ext cx="367221" cy="364037"/>
            <a:chOff x="2756150" y="2971175"/>
            <a:chExt cx="98025" cy="97175"/>
          </a:xfrm>
        </p:grpSpPr>
        <p:sp>
          <p:nvSpPr>
            <p:cNvPr id="8499" name="Google Shape;8499;p109"/>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0" name="Google Shape;8500;p109"/>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1" name="Google Shape;8501;p109"/>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2" name="Google Shape;8502;p109"/>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3" name="Google Shape;8503;p109"/>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4" name="Google Shape;8504;p109"/>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grpSp>
        <p:nvGrpSpPr>
          <p:cNvPr id="8505" name="Google Shape;8505;p109"/>
          <p:cNvGrpSpPr/>
          <p:nvPr/>
        </p:nvGrpSpPr>
        <p:grpSpPr>
          <a:xfrm>
            <a:off x="7649224" y="3140089"/>
            <a:ext cx="327402" cy="407795"/>
            <a:chOff x="3721825" y="1434300"/>
            <a:chExt cx="76675" cy="95500"/>
          </a:xfrm>
        </p:grpSpPr>
        <p:sp>
          <p:nvSpPr>
            <p:cNvPr id="8506" name="Google Shape;8506;p109"/>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07" name="Google Shape;8507;p109"/>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rgbClr val="C8102E"/>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08" name="Google Shape;8508;p109"/>
          <p:cNvSpPr/>
          <p:nvPr/>
        </p:nvSpPr>
        <p:spPr>
          <a:xfrm>
            <a:off x="7716367" y="4464794"/>
            <a:ext cx="984900" cy="678600"/>
          </a:xfrm>
          <a:prstGeom prst="rect">
            <a:avLst/>
          </a:prstGeom>
          <a:solidFill>
            <a:srgbClr val="F5FA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74"/>
              <a:buFont typeface="Arial"/>
              <a:buNone/>
            </a:pPr>
            <a:r>
              <a:t/>
            </a:r>
            <a:endParaRPr b="0" i="0" sz="1874"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12" name="Shape 8512"/>
        <p:cNvGrpSpPr/>
        <p:nvPr/>
      </p:nvGrpSpPr>
      <p:grpSpPr>
        <a:xfrm>
          <a:off x="0" y="0"/>
          <a:ext cx="0" cy="0"/>
          <a:chOff x="0" y="0"/>
          <a:chExt cx="0" cy="0"/>
        </a:xfrm>
      </p:grpSpPr>
      <p:sp>
        <p:nvSpPr>
          <p:cNvPr id="8513" name="Google Shape;8513;p110"/>
          <p:cNvSpPr txBox="1"/>
          <p:nvPr>
            <p:ph idx="4294967295" type="title"/>
          </p:nvPr>
        </p:nvSpPr>
        <p:spPr>
          <a:xfrm>
            <a:off x="303200" y="258975"/>
            <a:ext cx="51561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Over-the-counter expenses</a:t>
            </a:r>
            <a:endParaRPr sz="3100"/>
          </a:p>
          <a:p>
            <a:pPr indent="0" lvl="0" marL="0" rtl="0" algn="l">
              <a:lnSpc>
                <a:spcPct val="90000"/>
              </a:lnSpc>
              <a:spcBef>
                <a:spcPts val="0"/>
              </a:spcBef>
              <a:spcAft>
                <a:spcPts val="0"/>
              </a:spcAft>
              <a:buSzPts val="2400"/>
              <a:buNone/>
            </a:pPr>
            <a:r>
              <a:t/>
            </a:r>
            <a:endParaRPr sz="3800"/>
          </a:p>
        </p:txBody>
      </p:sp>
      <p:sp>
        <p:nvSpPr>
          <p:cNvPr id="8514" name="Google Shape;8514;p110"/>
          <p:cNvSpPr txBox="1"/>
          <p:nvPr>
            <p:ph idx="4294967295" type="body"/>
          </p:nvPr>
        </p:nvSpPr>
        <p:spPr>
          <a:xfrm>
            <a:off x="303200" y="1637575"/>
            <a:ext cx="4776600" cy="3361200"/>
          </a:xfrm>
          <a:prstGeom prst="rect">
            <a:avLst/>
          </a:prstGeom>
          <a:noFill/>
          <a:ln>
            <a:noFill/>
          </a:ln>
        </p:spPr>
        <p:txBody>
          <a:bodyPr anchorCtr="0" anchor="t" bIns="34275" lIns="68575" spcFirstLastPara="1" rIns="68575" wrap="square" tIns="34275">
            <a:noAutofit/>
          </a:bodyPr>
          <a:lstStyle/>
          <a:p>
            <a:pPr indent="0" lvl="0" marL="76200" rtl="0" algn="l">
              <a:lnSpc>
                <a:spcPct val="200000"/>
              </a:lnSpc>
              <a:spcBef>
                <a:spcPts val="800"/>
              </a:spcBef>
              <a:spcAft>
                <a:spcPts val="0"/>
              </a:spcAft>
              <a:buSzPts val="1500"/>
              <a:buNone/>
            </a:pPr>
            <a:r>
              <a:rPr lang="en">
                <a:solidFill>
                  <a:srgbClr val="253746"/>
                </a:solidFill>
              </a:rPr>
              <a:t>The list includes but is not limited to: </a:t>
            </a:r>
            <a:endParaRPr>
              <a:solidFill>
                <a:srgbClr val="253746"/>
              </a:solidFill>
            </a:endParaRPr>
          </a:p>
          <a:p>
            <a:pPr indent="-317500" lvl="0" marL="457200" rtl="0" algn="l">
              <a:lnSpc>
                <a:spcPct val="200000"/>
              </a:lnSpc>
              <a:spcBef>
                <a:spcPts val="800"/>
              </a:spcBef>
              <a:spcAft>
                <a:spcPts val="0"/>
              </a:spcAft>
              <a:buClr>
                <a:srgbClr val="253746"/>
              </a:buClr>
              <a:buSzPts val="1400"/>
              <a:buChar char="●"/>
            </a:pPr>
            <a:r>
              <a:rPr lang="en" sz="1400">
                <a:solidFill>
                  <a:srgbClr val="253746"/>
                </a:solidFill>
              </a:rPr>
              <a:t>Pain relief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Over-the-counter cold and flu medicines </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Allergy products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Heartburn medications</a:t>
            </a:r>
            <a:endParaRPr sz="1400">
              <a:solidFill>
                <a:srgbClr val="253746"/>
              </a:solidFill>
            </a:endParaRPr>
          </a:p>
          <a:p>
            <a:pPr indent="-317500" lvl="0" marL="457200" rtl="0" algn="l">
              <a:lnSpc>
                <a:spcPct val="200000"/>
              </a:lnSpc>
              <a:spcBef>
                <a:spcPts val="0"/>
              </a:spcBef>
              <a:spcAft>
                <a:spcPts val="0"/>
              </a:spcAft>
              <a:buClr>
                <a:srgbClr val="253746"/>
              </a:buClr>
              <a:buSzPts val="1400"/>
              <a:buChar char="●"/>
            </a:pPr>
            <a:r>
              <a:rPr lang="en" sz="1400">
                <a:solidFill>
                  <a:srgbClr val="253746"/>
                </a:solidFill>
              </a:rPr>
              <a:t>Menstrual products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457200" rtl="0" algn="l">
              <a:lnSpc>
                <a:spcPct val="200000"/>
              </a:lnSpc>
              <a:spcBef>
                <a:spcPts val="800"/>
              </a:spcBef>
              <a:spcAft>
                <a:spcPts val="0"/>
              </a:spcAft>
              <a:buNone/>
            </a:pPr>
            <a:r>
              <a:t/>
            </a:r>
            <a:endParaRPr sz="1400">
              <a:solidFill>
                <a:srgbClr val="253746"/>
              </a:solidFill>
            </a:endParaRPr>
          </a:p>
          <a:p>
            <a:pPr indent="0" lvl="0" marL="76200" rtl="0" algn="l">
              <a:lnSpc>
                <a:spcPct val="200000"/>
              </a:lnSpc>
              <a:spcBef>
                <a:spcPts val="800"/>
              </a:spcBef>
              <a:spcAft>
                <a:spcPts val="0"/>
              </a:spcAft>
              <a:buSzPts val="1500"/>
              <a:buNone/>
            </a:pPr>
            <a:r>
              <a:t/>
            </a:r>
            <a:endParaRPr sz="1400">
              <a:solidFill>
                <a:srgbClr val="253746"/>
              </a:solidFill>
            </a:endParaRPr>
          </a:p>
        </p:txBody>
      </p:sp>
      <p:pic>
        <p:nvPicPr>
          <p:cNvPr id="8515" name="Google Shape;8515;p110"/>
          <p:cNvPicPr preferRelativeResize="0"/>
          <p:nvPr/>
        </p:nvPicPr>
        <p:blipFill rotWithShape="1">
          <a:blip r:embed="rId3">
            <a:alphaModFix/>
          </a:blip>
          <a:srcRect b="4303" l="0" r="0" t="10130"/>
          <a:stretch/>
        </p:blipFill>
        <p:spPr>
          <a:xfrm>
            <a:off x="5137650" y="0"/>
            <a:ext cx="400635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9" name="Shape 8519"/>
        <p:cNvGrpSpPr/>
        <p:nvPr/>
      </p:nvGrpSpPr>
      <p:grpSpPr>
        <a:xfrm>
          <a:off x="0" y="0"/>
          <a:ext cx="0" cy="0"/>
          <a:chOff x="0" y="0"/>
          <a:chExt cx="0" cy="0"/>
        </a:xfrm>
      </p:grpSpPr>
      <p:sp>
        <p:nvSpPr>
          <p:cNvPr id="8520" name="Google Shape;8520;p111"/>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Medical expenses </a:t>
            </a:r>
            <a:endParaRPr/>
          </a:p>
        </p:txBody>
      </p:sp>
      <p:sp>
        <p:nvSpPr>
          <p:cNvPr id="8521" name="Google Shape;8521;p111"/>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22" name="Google Shape;8522;p111"/>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drugs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deductibles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Medical services</a:t>
            </a:r>
            <a:endParaRPr sz="1500">
              <a:solidFill>
                <a:srgbClr val="4D4D4F"/>
              </a:solidFill>
              <a:latin typeface="Inter"/>
              <a:ea typeface="Inter"/>
              <a:cs typeface="Inter"/>
              <a:sym typeface="Inter"/>
            </a:endParaRPr>
          </a:p>
        </p:txBody>
      </p:sp>
      <p:sp>
        <p:nvSpPr>
          <p:cNvPr id="8523" name="Google Shape;8523;p111"/>
          <p:cNvSpPr txBox="1"/>
          <p:nvPr/>
        </p:nvSpPr>
        <p:spPr>
          <a:xfrm>
            <a:off x="5611875" y="1641250"/>
            <a:ext cx="3000000" cy="24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Chiropractic adjustments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Hearing aids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Orthopedic goods and prosthetics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Ambulance services </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Laboratory fees</a:t>
            </a:r>
            <a:endParaRPr/>
          </a:p>
        </p:txBody>
      </p:sp>
      <p:grpSp>
        <p:nvGrpSpPr>
          <p:cNvPr id="8524" name="Google Shape;8524;p111"/>
          <p:cNvGrpSpPr/>
          <p:nvPr/>
        </p:nvGrpSpPr>
        <p:grpSpPr>
          <a:xfrm>
            <a:off x="826408" y="1895433"/>
            <a:ext cx="1005844" cy="1005839"/>
            <a:chOff x="2756150" y="2971175"/>
            <a:chExt cx="98025" cy="97175"/>
          </a:xfrm>
        </p:grpSpPr>
        <p:sp>
          <p:nvSpPr>
            <p:cNvPr id="8525" name="Google Shape;8525;p111"/>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6" name="Google Shape;8526;p111"/>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7" name="Google Shape;8527;p111"/>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8" name="Google Shape;8528;p111"/>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29" name="Google Shape;8529;p111"/>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30" name="Google Shape;8530;p111"/>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4" name="Shape 8534"/>
        <p:cNvGrpSpPr/>
        <p:nvPr/>
      </p:nvGrpSpPr>
      <p:grpSpPr>
        <a:xfrm>
          <a:off x="0" y="0"/>
          <a:ext cx="0" cy="0"/>
          <a:chOff x="0" y="0"/>
          <a:chExt cx="0" cy="0"/>
        </a:xfrm>
      </p:grpSpPr>
      <p:sp>
        <p:nvSpPr>
          <p:cNvPr id="8535" name="Google Shape;8535;p11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Dental </a:t>
            </a:r>
            <a:r>
              <a:rPr lang="en"/>
              <a:t>expenses </a:t>
            </a:r>
            <a:endParaRPr/>
          </a:p>
        </p:txBody>
      </p:sp>
      <p:sp>
        <p:nvSpPr>
          <p:cNvPr id="8536" name="Google Shape;8536;p112"/>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37" name="Google Shape;8537;p112"/>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Cleanings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Denture adhesives and cleaners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Crowns</a:t>
            </a:r>
            <a:endParaRPr sz="1500">
              <a:solidFill>
                <a:srgbClr val="4D4D4F"/>
              </a:solidFill>
              <a:latin typeface="Inter"/>
              <a:ea typeface="Inter"/>
              <a:cs typeface="Inter"/>
              <a:sym typeface="Inter"/>
            </a:endParaRPr>
          </a:p>
        </p:txBody>
      </p:sp>
      <p:sp>
        <p:nvSpPr>
          <p:cNvPr id="8538" name="Google Shape;8538;p112"/>
          <p:cNvSpPr txBox="1"/>
          <p:nvPr/>
        </p:nvSpPr>
        <p:spPr>
          <a:xfrm>
            <a:off x="5611875" y="1641250"/>
            <a:ext cx="3000000" cy="21294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Fillings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Orthodontics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Copays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Coinsurance</a:t>
            </a:r>
            <a:endParaRPr sz="1500">
              <a:solidFill>
                <a:srgbClr val="4D4D4F"/>
              </a:solidFill>
              <a:latin typeface="Inter"/>
              <a:ea typeface="Inter"/>
              <a:cs typeface="Inter"/>
              <a:sym typeface="Inter"/>
            </a:endParaRPr>
          </a:p>
          <a:p>
            <a:pPr indent="0" lvl="0" marL="45720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sp>
        <p:nvSpPr>
          <p:cNvPr id="8539" name="Google Shape;8539;p112"/>
          <p:cNvSpPr/>
          <p:nvPr/>
        </p:nvSpPr>
        <p:spPr>
          <a:xfrm>
            <a:off x="913280" y="1858720"/>
            <a:ext cx="832107" cy="1079264"/>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3" name="Shape 8543"/>
        <p:cNvGrpSpPr/>
        <p:nvPr/>
      </p:nvGrpSpPr>
      <p:grpSpPr>
        <a:xfrm>
          <a:off x="0" y="0"/>
          <a:ext cx="0" cy="0"/>
          <a:chOff x="0" y="0"/>
          <a:chExt cx="0" cy="0"/>
        </a:xfrm>
      </p:grpSpPr>
      <p:sp>
        <p:nvSpPr>
          <p:cNvPr id="8544" name="Google Shape;8544;p11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Vision </a:t>
            </a:r>
            <a:r>
              <a:rPr lang="en"/>
              <a:t>expenses </a:t>
            </a:r>
            <a:endParaRPr/>
          </a:p>
        </p:txBody>
      </p:sp>
      <p:sp>
        <p:nvSpPr>
          <p:cNvPr id="8545" name="Google Shape;8545;p113"/>
          <p:cNvSpPr/>
          <p:nvPr/>
        </p:nvSpPr>
        <p:spPr>
          <a:xfrm>
            <a:off x="610986" y="1680001"/>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8546" name="Google Shape;8546;p113"/>
          <p:cNvSpPr txBox="1"/>
          <p:nvPr/>
        </p:nvSpPr>
        <p:spPr>
          <a:xfrm>
            <a:off x="-1758524" y="441000"/>
            <a:ext cx="3139500" cy="2675700"/>
          </a:xfrm>
          <a:prstGeom prst="rect">
            <a:avLst/>
          </a:prstGeom>
          <a:noFill/>
          <a:ln>
            <a:noFill/>
          </a:ln>
        </p:spPr>
        <p:txBody>
          <a:bodyPr anchorCtr="0" anchor="t" bIns="45700" lIns="91425" spcFirstLastPara="1" rIns="91425" wrap="square" tIns="45700">
            <a:normAutofit/>
          </a:bodyPr>
          <a:lstStyle/>
          <a:p>
            <a:pPr indent="0" lvl="0" marL="457200" rtl="0" algn="l">
              <a:lnSpc>
                <a:spcPct val="107916"/>
              </a:lnSpc>
              <a:spcBef>
                <a:spcPts val="0"/>
              </a:spcBef>
              <a:spcAft>
                <a:spcPts val="0"/>
              </a:spcAft>
              <a:buNone/>
            </a:pPr>
            <a:r>
              <a:t/>
            </a:r>
            <a:endParaRPr sz="1100">
              <a:solidFill>
                <a:srgbClr val="231F20"/>
              </a:solidFill>
              <a:latin typeface="Tahoma"/>
              <a:ea typeface="Tahoma"/>
              <a:cs typeface="Tahoma"/>
              <a:sym typeface="Tahoma"/>
            </a:endParaRPr>
          </a:p>
          <a:p>
            <a:pPr indent="0" lvl="0" marL="457200" rtl="0" algn="l">
              <a:lnSpc>
                <a:spcPct val="107916"/>
              </a:lnSpc>
              <a:spcBef>
                <a:spcPts val="0"/>
              </a:spcBef>
              <a:spcAft>
                <a:spcPts val="800"/>
              </a:spcAft>
              <a:buNone/>
            </a:pPr>
            <a:r>
              <a:t/>
            </a:r>
            <a:endParaRPr sz="1500">
              <a:solidFill>
                <a:srgbClr val="4D4D4F"/>
              </a:solidFill>
              <a:latin typeface="Inter"/>
              <a:ea typeface="Inter"/>
              <a:cs typeface="Inter"/>
              <a:sym typeface="Inter"/>
            </a:endParaRPr>
          </a:p>
        </p:txBody>
      </p:sp>
      <p:sp>
        <p:nvSpPr>
          <p:cNvPr id="8547" name="Google Shape;8547;p113"/>
          <p:cNvSpPr txBox="1"/>
          <p:nvPr/>
        </p:nvSpPr>
        <p:spPr>
          <a:xfrm>
            <a:off x="8214450" y="2267100"/>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1000"/>
              </a:spcBef>
              <a:spcAft>
                <a:spcPts val="0"/>
              </a:spcAft>
              <a:buNone/>
            </a:pPr>
            <a:r>
              <a:t/>
            </a:r>
            <a:endParaRPr sz="1500">
              <a:solidFill>
                <a:srgbClr val="4D4D4F"/>
              </a:solidFill>
              <a:latin typeface="Inter"/>
              <a:ea typeface="Inter"/>
              <a:cs typeface="Inter"/>
              <a:sym typeface="Inter"/>
            </a:endParaRPr>
          </a:p>
        </p:txBody>
      </p:sp>
      <p:grpSp>
        <p:nvGrpSpPr>
          <p:cNvPr id="8548" name="Google Shape;8548;p113"/>
          <p:cNvGrpSpPr/>
          <p:nvPr/>
        </p:nvGrpSpPr>
        <p:grpSpPr>
          <a:xfrm>
            <a:off x="872121" y="1991959"/>
            <a:ext cx="914404" cy="812800"/>
            <a:chOff x="2949200" y="3164650"/>
            <a:chExt cx="98450" cy="85450"/>
          </a:xfrm>
        </p:grpSpPr>
        <p:sp>
          <p:nvSpPr>
            <p:cNvPr id="8549" name="Google Shape;8549;p113"/>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0" name="Google Shape;8550;p113"/>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1" name="Google Shape;8551;p113"/>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2" name="Google Shape;8552;p113"/>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3" name="Google Shape;8553;p113"/>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4" name="Google Shape;8554;p113"/>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5" name="Google Shape;8555;p113"/>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sp>
          <p:nvSpPr>
            <p:cNvPr id="8556" name="Google Shape;8556;p113"/>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anchorCtr="0" anchor="ctr" bIns="64275" lIns="64275" spcFirstLastPara="1" rIns="64275" wrap="square" tIns="64275">
              <a:noAutofit/>
            </a:bodyPr>
            <a:lstStyle/>
            <a:p>
              <a:pPr indent="0" lvl="0" marL="0" marR="0" rtl="0" algn="l">
                <a:lnSpc>
                  <a:spcPct val="100000"/>
                </a:lnSpc>
                <a:spcBef>
                  <a:spcPts val="0"/>
                </a:spcBef>
                <a:spcAft>
                  <a:spcPts val="0"/>
                </a:spcAft>
                <a:buClr>
                  <a:srgbClr val="000000"/>
                </a:buClr>
                <a:buSzPts val="984"/>
                <a:buFont typeface="Arial"/>
                <a:buNone/>
              </a:pPr>
              <a:r>
                <a:t/>
              </a:r>
              <a:endParaRPr b="0" i="0" sz="984" u="none" cap="none" strike="noStrike">
                <a:solidFill>
                  <a:srgbClr val="000000"/>
                </a:solidFill>
                <a:latin typeface="Arial"/>
                <a:ea typeface="Arial"/>
                <a:cs typeface="Arial"/>
                <a:sym typeface="Arial"/>
              </a:endParaRPr>
            </a:p>
          </p:txBody>
        </p:sp>
      </p:grpSp>
      <p:sp>
        <p:nvSpPr>
          <p:cNvPr id="8557" name="Google Shape;8557;p113"/>
          <p:cNvSpPr txBox="1"/>
          <p:nvPr/>
        </p:nvSpPr>
        <p:spPr>
          <a:xfrm>
            <a:off x="2563876" y="1680000"/>
            <a:ext cx="3139500" cy="2675700"/>
          </a:xfrm>
          <a:prstGeom prst="rect">
            <a:avLst/>
          </a:prstGeom>
          <a:noFill/>
          <a:ln>
            <a:noFill/>
          </a:ln>
        </p:spPr>
        <p:txBody>
          <a:bodyPr anchorCtr="0" anchor="t" bIns="45700" lIns="91425" spcFirstLastPara="1" rIns="91425" wrap="square" tIns="45700">
            <a:norm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lenses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Contact solution and cleaning products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Prescription glasses and sunglasses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exams</a:t>
            </a:r>
            <a:endParaRPr sz="1500">
              <a:solidFill>
                <a:srgbClr val="4D4D4F"/>
              </a:solidFill>
              <a:latin typeface="Inter"/>
              <a:ea typeface="Inter"/>
              <a:cs typeface="Inter"/>
              <a:sym typeface="Inter"/>
            </a:endParaRPr>
          </a:p>
        </p:txBody>
      </p:sp>
      <p:sp>
        <p:nvSpPr>
          <p:cNvPr id="8558" name="Google Shape;8558;p113"/>
          <p:cNvSpPr txBox="1"/>
          <p:nvPr/>
        </p:nvSpPr>
        <p:spPr>
          <a:xfrm>
            <a:off x="5611875" y="1641250"/>
            <a:ext cx="3000000" cy="2001000"/>
          </a:xfrm>
          <a:prstGeom prst="rect">
            <a:avLst/>
          </a:prstGeom>
          <a:noFill/>
          <a:ln>
            <a:noFill/>
          </a:ln>
        </p:spPr>
        <p:txBody>
          <a:bodyPr anchorCtr="0" anchor="t" bIns="91425" lIns="91425" spcFirstLastPara="1" rIns="91425" wrap="square" tIns="91425">
            <a:spAutoFit/>
          </a:bodyPr>
          <a:lstStyle/>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screenings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Eye drops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Refractions</a:t>
            </a:r>
            <a:endParaRPr sz="1500">
              <a:solidFill>
                <a:srgbClr val="4D4D4F"/>
              </a:solidFill>
              <a:latin typeface="Inter"/>
              <a:ea typeface="Inter"/>
              <a:cs typeface="Inter"/>
              <a:sym typeface="Inter"/>
            </a:endParaRPr>
          </a:p>
          <a:p>
            <a:pPr indent="-311151" lvl="0" marL="342900" rtl="0" algn="l">
              <a:lnSpc>
                <a:spcPct val="130000"/>
              </a:lnSpc>
              <a:spcBef>
                <a:spcPts val="1000"/>
              </a:spcBef>
              <a:spcAft>
                <a:spcPts val="0"/>
              </a:spcAft>
              <a:buClr>
                <a:srgbClr val="4D4D4F"/>
              </a:buClr>
              <a:buSzPts val="1500"/>
              <a:buFont typeface="Inter"/>
              <a:buChar char="•"/>
            </a:pPr>
            <a:r>
              <a:rPr lang="en" sz="1500">
                <a:solidFill>
                  <a:srgbClr val="4D4D4F"/>
                </a:solidFill>
                <a:latin typeface="Inter"/>
                <a:ea typeface="Inter"/>
                <a:cs typeface="Inter"/>
                <a:sym typeface="Inter"/>
              </a:rPr>
              <a:t>Vision correction procedures</a:t>
            </a:r>
            <a:endParaRPr sz="1500">
              <a:solidFill>
                <a:srgbClr val="4D4D4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