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29.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0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69" r:id="rId4"/>
    <p:sldMasterId id="2147483770" r:id="rId5"/>
    <p:sldMasterId id="2147483771" r:id="rId6"/>
    <p:sldMasterId id="2147483772"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Lst>
  <p:sldSz cy="5143500" cx="9144000"/>
  <p:notesSz cx="6858000" cy="9144000"/>
  <p:embeddedFontLst>
    <p:embeddedFont>
      <p:font typeface="Inter"/>
      <p:regular r:id="rId50"/>
      <p:bold r:id="rId51"/>
    </p:embeddedFont>
    <p:embeddedFont>
      <p:font typeface="Tahoma"/>
      <p:regular r:id="rId52"/>
      <p:bold r:id="rId53"/>
    </p:embeddedFont>
    <p:embeddedFont>
      <p:font typeface="Inter ExtraBold"/>
      <p:bold r:id="rId54"/>
    </p:embeddedFont>
    <p:embeddedFont>
      <p:font typeface="Inter Medium"/>
      <p:regular r:id="rId55"/>
      <p:bold r:id="rId56"/>
    </p:embeddedFont>
    <p:embeddedFont>
      <p:font typeface="Inter Black"/>
      <p:bold r:id="rId57"/>
    </p:embeddedFont>
    <p:embeddedFont>
      <p:font typeface="Open Sans"/>
      <p:regular r:id="rId58"/>
      <p:bold r:id="rId59"/>
      <p:italic r:id="rId60"/>
      <p:boldItalic r:id="rId6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42" Type="http://schemas.openxmlformats.org/officeDocument/2006/relationships/slide" Target="slides/slide34.xml"/><Relationship Id="rId41" Type="http://schemas.openxmlformats.org/officeDocument/2006/relationships/slide" Target="slides/slide33.xml"/><Relationship Id="rId44" Type="http://schemas.openxmlformats.org/officeDocument/2006/relationships/slide" Target="slides/slide36.xml"/><Relationship Id="rId43" Type="http://schemas.openxmlformats.org/officeDocument/2006/relationships/slide" Target="slides/slide35.xml"/><Relationship Id="rId46" Type="http://schemas.openxmlformats.org/officeDocument/2006/relationships/slide" Target="slides/slide38.xml"/><Relationship Id="rId45" Type="http://schemas.openxmlformats.org/officeDocument/2006/relationships/slide" Target="slides/slide37.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1.xml"/><Relationship Id="rId48" Type="http://schemas.openxmlformats.org/officeDocument/2006/relationships/slide" Target="slides/slide40.xml"/><Relationship Id="rId47" Type="http://schemas.openxmlformats.org/officeDocument/2006/relationships/slide" Target="slides/slide39.xml"/><Relationship Id="rId49" Type="http://schemas.openxmlformats.org/officeDocument/2006/relationships/slide" Target="slides/slide41.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notesMaster" Target="notesMasters/notesMaster1.xml"/><Relationship Id="rId31" Type="http://schemas.openxmlformats.org/officeDocument/2006/relationships/slide" Target="slides/slide23.xml"/><Relationship Id="rId30" Type="http://schemas.openxmlformats.org/officeDocument/2006/relationships/slide" Target="slides/slide22.xml"/><Relationship Id="rId33" Type="http://schemas.openxmlformats.org/officeDocument/2006/relationships/slide" Target="slides/slide25.xml"/><Relationship Id="rId32" Type="http://schemas.openxmlformats.org/officeDocument/2006/relationships/slide" Target="slides/slide24.xml"/><Relationship Id="rId35" Type="http://schemas.openxmlformats.org/officeDocument/2006/relationships/slide" Target="slides/slide27.xml"/><Relationship Id="rId34" Type="http://schemas.openxmlformats.org/officeDocument/2006/relationships/slide" Target="slides/slide26.xml"/><Relationship Id="rId37" Type="http://schemas.openxmlformats.org/officeDocument/2006/relationships/slide" Target="slides/slide29.xml"/><Relationship Id="rId36" Type="http://schemas.openxmlformats.org/officeDocument/2006/relationships/slide" Target="slides/slide28.xml"/><Relationship Id="rId39" Type="http://schemas.openxmlformats.org/officeDocument/2006/relationships/slide" Target="slides/slide31.xml"/><Relationship Id="rId38" Type="http://schemas.openxmlformats.org/officeDocument/2006/relationships/slide" Target="slides/slide30.xml"/><Relationship Id="rId61" Type="http://schemas.openxmlformats.org/officeDocument/2006/relationships/font" Target="fonts/OpenSans-boldItalic.fntdata"/><Relationship Id="rId20" Type="http://schemas.openxmlformats.org/officeDocument/2006/relationships/slide" Target="slides/slide12.xml"/><Relationship Id="rId22" Type="http://schemas.openxmlformats.org/officeDocument/2006/relationships/slide" Target="slides/slide14.xml"/><Relationship Id="rId21" Type="http://schemas.openxmlformats.org/officeDocument/2006/relationships/slide" Target="slides/slide13.xml"/><Relationship Id="rId24" Type="http://schemas.openxmlformats.org/officeDocument/2006/relationships/slide" Target="slides/slide16.xml"/><Relationship Id="rId23" Type="http://schemas.openxmlformats.org/officeDocument/2006/relationships/slide" Target="slides/slide15.xml"/><Relationship Id="rId60" Type="http://schemas.openxmlformats.org/officeDocument/2006/relationships/font" Target="fonts/OpenSans-italic.fntdata"/><Relationship Id="rId26" Type="http://schemas.openxmlformats.org/officeDocument/2006/relationships/slide" Target="slides/slide18.xml"/><Relationship Id="rId25" Type="http://schemas.openxmlformats.org/officeDocument/2006/relationships/slide" Target="slides/slide17.xml"/><Relationship Id="rId28" Type="http://schemas.openxmlformats.org/officeDocument/2006/relationships/slide" Target="slides/slide20.xml"/><Relationship Id="rId27" Type="http://schemas.openxmlformats.org/officeDocument/2006/relationships/slide" Target="slides/slide19.xml"/><Relationship Id="rId29" Type="http://schemas.openxmlformats.org/officeDocument/2006/relationships/slide" Target="slides/slide21.xml"/><Relationship Id="rId51" Type="http://schemas.openxmlformats.org/officeDocument/2006/relationships/font" Target="fonts/Inter-bold.fntdata"/><Relationship Id="rId50" Type="http://schemas.openxmlformats.org/officeDocument/2006/relationships/font" Target="fonts/Inter-regular.fntdata"/><Relationship Id="rId53" Type="http://schemas.openxmlformats.org/officeDocument/2006/relationships/font" Target="fonts/Tahoma-bold.fntdata"/><Relationship Id="rId52" Type="http://schemas.openxmlformats.org/officeDocument/2006/relationships/font" Target="fonts/Tahoma-regular.fntdata"/><Relationship Id="rId11" Type="http://schemas.openxmlformats.org/officeDocument/2006/relationships/slide" Target="slides/slide3.xml"/><Relationship Id="rId55" Type="http://schemas.openxmlformats.org/officeDocument/2006/relationships/font" Target="fonts/InterMedium-regular.fntdata"/><Relationship Id="rId10" Type="http://schemas.openxmlformats.org/officeDocument/2006/relationships/slide" Target="slides/slide2.xml"/><Relationship Id="rId54" Type="http://schemas.openxmlformats.org/officeDocument/2006/relationships/font" Target="fonts/InterExtraBold-bold.fntdata"/><Relationship Id="rId13" Type="http://schemas.openxmlformats.org/officeDocument/2006/relationships/slide" Target="slides/slide5.xml"/><Relationship Id="rId57" Type="http://schemas.openxmlformats.org/officeDocument/2006/relationships/font" Target="fonts/InterBlack-bold.fntdata"/><Relationship Id="rId12" Type="http://schemas.openxmlformats.org/officeDocument/2006/relationships/slide" Target="slides/slide4.xml"/><Relationship Id="rId56" Type="http://schemas.openxmlformats.org/officeDocument/2006/relationships/font" Target="fonts/InterMedium-bold.fntdata"/><Relationship Id="rId15" Type="http://schemas.openxmlformats.org/officeDocument/2006/relationships/slide" Target="slides/slide7.xml"/><Relationship Id="rId59" Type="http://schemas.openxmlformats.org/officeDocument/2006/relationships/font" Target="fonts/OpenSans-bold.fntdata"/><Relationship Id="rId14" Type="http://schemas.openxmlformats.org/officeDocument/2006/relationships/slide" Target="slides/slide6.xml"/><Relationship Id="rId58" Type="http://schemas.openxmlformats.org/officeDocument/2006/relationships/font" Target="fonts/OpenSans-regular.fntdata"/><Relationship Id="rId17" Type="http://schemas.openxmlformats.org/officeDocument/2006/relationships/slide" Target="slides/slide9.xml"/><Relationship Id="rId16" Type="http://schemas.openxmlformats.org/officeDocument/2006/relationships/slide" Target="slides/slide8.xml"/><Relationship Id="rId19" Type="http://schemas.openxmlformats.org/officeDocument/2006/relationships/slide" Target="slides/slide11.xml"/><Relationship Id="rId18" Type="http://schemas.openxmlformats.org/officeDocument/2006/relationships/slide" Target="slides/slide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72" name="Shape 12872"/>
        <p:cNvGrpSpPr/>
        <p:nvPr/>
      </p:nvGrpSpPr>
      <p:grpSpPr>
        <a:xfrm>
          <a:off x="0" y="0"/>
          <a:ext cx="0" cy="0"/>
          <a:chOff x="0" y="0"/>
          <a:chExt cx="0" cy="0"/>
        </a:xfrm>
      </p:grpSpPr>
      <p:sp>
        <p:nvSpPr>
          <p:cNvPr id="12873" name="Google Shape;12873;g1779276c38d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74" name="Google Shape;12874;g1779276c38d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05" name="Shape 13005"/>
        <p:cNvGrpSpPr/>
        <p:nvPr/>
      </p:nvGrpSpPr>
      <p:grpSpPr>
        <a:xfrm>
          <a:off x="0" y="0"/>
          <a:ext cx="0" cy="0"/>
          <a:chOff x="0" y="0"/>
          <a:chExt cx="0" cy="0"/>
        </a:xfrm>
      </p:grpSpPr>
      <p:sp>
        <p:nvSpPr>
          <p:cNvPr id="13006" name="Google Shape;13006;g28db47bcc6c_0_986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07" name="Google Shape;13007;g28db47bcc6c_0_986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If your name needs to be verified, you can provide any of the following documents. Some examples include driver’s license, social security card, and current phone bill.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b="1" lang="en" sz="1400">
                <a:solidFill>
                  <a:srgbClr val="231F20"/>
                </a:solidFill>
                <a:latin typeface="Open Sans"/>
                <a:ea typeface="Open Sans"/>
                <a:cs typeface="Open Sans"/>
                <a:sym typeface="Open Sans"/>
              </a:rPr>
              <a:t>**allow moment to view**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21" name="Shape 13021"/>
        <p:cNvGrpSpPr/>
        <p:nvPr/>
      </p:nvGrpSpPr>
      <p:grpSpPr>
        <a:xfrm>
          <a:off x="0" y="0"/>
          <a:ext cx="0" cy="0"/>
          <a:chOff x="0" y="0"/>
          <a:chExt cx="0" cy="0"/>
        </a:xfrm>
      </p:grpSpPr>
      <p:sp>
        <p:nvSpPr>
          <p:cNvPr id="13022" name="Google Shape;13022;g2868efad303_0_255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23" name="Google Shape;13023;g2868efad303_0_255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verify your physical or street address , you can provide any of the following documents. Some examples we see are driver's license, lease agreement or current bank statement.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b="1" lang="en" sz="1400">
                <a:solidFill>
                  <a:srgbClr val="231F20"/>
                </a:solidFill>
                <a:latin typeface="Open Sans"/>
                <a:ea typeface="Open Sans"/>
                <a:cs typeface="Open Sans"/>
                <a:sym typeface="Open Sans"/>
              </a:rPr>
              <a:t>**allow moment to view** </a:t>
            </a:r>
            <a:endParaRPr b="1"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Please Note: Your identity can’t be verified with a post office box , or PO Box. It must be a physical street address.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33" name="Shape 13033"/>
        <p:cNvGrpSpPr/>
        <p:nvPr/>
      </p:nvGrpSpPr>
      <p:grpSpPr>
        <a:xfrm>
          <a:off x="0" y="0"/>
          <a:ext cx="0" cy="0"/>
          <a:chOff x="0" y="0"/>
          <a:chExt cx="0" cy="0"/>
        </a:xfrm>
      </p:grpSpPr>
      <p:sp>
        <p:nvSpPr>
          <p:cNvPr id="13034" name="Google Shape;13034;g2868efad303_0_255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35" name="Google Shape;13035;g2868efad303_0_255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verify your Date of birth you can provide a driver’s license, state ID, passport or birth certificate.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53" name="Shape 13053"/>
        <p:cNvGrpSpPr/>
        <p:nvPr/>
      </p:nvGrpSpPr>
      <p:grpSpPr>
        <a:xfrm>
          <a:off x="0" y="0"/>
          <a:ext cx="0" cy="0"/>
          <a:chOff x="0" y="0"/>
          <a:chExt cx="0" cy="0"/>
        </a:xfrm>
      </p:grpSpPr>
      <p:sp>
        <p:nvSpPr>
          <p:cNvPr id="13054" name="Google Shape;13054;g2868efad303_0_2554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55" name="Google Shape;13055;g2868efad303_0_255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And to verify your social security number, you can provide either your </a:t>
            </a:r>
            <a:r>
              <a:rPr lang="en" sz="1400">
                <a:solidFill>
                  <a:srgbClr val="231F20"/>
                </a:solidFill>
                <a:latin typeface="Open Sans"/>
                <a:ea typeface="Open Sans"/>
                <a:cs typeface="Open Sans"/>
                <a:sym typeface="Open Sans"/>
              </a:rPr>
              <a:t>Social security card, OR military ID (if your SSN is included).</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64" name="Shape 13064"/>
        <p:cNvGrpSpPr/>
        <p:nvPr/>
      </p:nvGrpSpPr>
      <p:grpSpPr>
        <a:xfrm>
          <a:off x="0" y="0"/>
          <a:ext cx="0" cy="0"/>
          <a:chOff x="0" y="0"/>
          <a:chExt cx="0" cy="0"/>
        </a:xfrm>
      </p:grpSpPr>
      <p:sp>
        <p:nvSpPr>
          <p:cNvPr id="13065" name="Google Shape;13065;g2868efad303_0_255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66" name="Google Shape;13066;g2868efad303_0_2557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After you have submitted the required documentation to verify your identity…</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0000"/>
              </a:lnSpc>
              <a:spcBef>
                <a:spcPts val="0"/>
              </a:spcBef>
              <a:spcAft>
                <a:spcPts val="0"/>
              </a:spcAft>
              <a:buSzPts val="1100"/>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93" name="Shape 13093"/>
        <p:cNvGrpSpPr/>
        <p:nvPr/>
      </p:nvGrpSpPr>
      <p:grpSpPr>
        <a:xfrm>
          <a:off x="0" y="0"/>
          <a:ext cx="0" cy="0"/>
          <a:chOff x="0" y="0"/>
          <a:chExt cx="0" cy="0"/>
        </a:xfrm>
      </p:grpSpPr>
      <p:sp>
        <p:nvSpPr>
          <p:cNvPr id="13094" name="Google Shape;13094;g2868efad303_0_25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95" name="Google Shape;13095;g2868efad303_0_256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 allow three to five business days for processing after your information is received.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While your identity is being verified, funds will continue to be posted to your account if you are contributing to your HSA.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After your identity has been verified and your account has been unblocked, all of your funds will be available for your use.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If you are unable or unwilling to verify your identity, your HSA will be closed and any contributed funds will be returned to you by your employer.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30" name="Shape 13130"/>
        <p:cNvGrpSpPr/>
        <p:nvPr/>
      </p:nvGrpSpPr>
      <p:grpSpPr>
        <a:xfrm>
          <a:off x="0" y="0"/>
          <a:ext cx="0" cy="0"/>
          <a:chOff x="0" y="0"/>
          <a:chExt cx="0" cy="0"/>
        </a:xfrm>
      </p:grpSpPr>
      <p:sp>
        <p:nvSpPr>
          <p:cNvPr id="13131" name="Google Shape;13131;g24768e8f0e1_0_3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32" name="Google Shape;13132;g24768e8f0e1_0_3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Now that we know why and when you may be required to provide documents to validate your identity for a blocked HSA, let’s learn how to upload load them in your online account.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38" name="Shape 13138"/>
        <p:cNvGrpSpPr/>
        <p:nvPr/>
      </p:nvGrpSpPr>
      <p:grpSpPr>
        <a:xfrm>
          <a:off x="0" y="0"/>
          <a:ext cx="0" cy="0"/>
          <a:chOff x="0" y="0"/>
          <a:chExt cx="0" cy="0"/>
        </a:xfrm>
      </p:grpSpPr>
      <p:sp>
        <p:nvSpPr>
          <p:cNvPr id="13139" name="Google Shape;13139;g2868efad303_0_256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40" name="Google Shape;13140;g2868efad303_0_256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upload documents to validate a blocked HSA in your online account, first log in to your account. </a:t>
            </a:r>
            <a:endParaRPr sz="1400">
              <a:solidFill>
                <a:srgbClr val="231F20"/>
              </a:solidFill>
              <a:latin typeface="Open Sans"/>
              <a:ea typeface="Open Sans"/>
              <a:cs typeface="Open Sans"/>
              <a:sym typeface="Open Sans"/>
            </a:endParaRPr>
          </a:p>
          <a:p>
            <a:pPr indent="0" lvl="0" marL="0" rtl="0" algn="l">
              <a:spcBef>
                <a:spcPts val="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120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46" name="Shape 13146"/>
        <p:cNvGrpSpPr/>
        <p:nvPr/>
      </p:nvGrpSpPr>
      <p:grpSpPr>
        <a:xfrm>
          <a:off x="0" y="0"/>
          <a:ext cx="0" cy="0"/>
          <a:chOff x="0" y="0"/>
          <a:chExt cx="0" cy="0"/>
        </a:xfrm>
      </p:grpSpPr>
      <p:sp>
        <p:nvSpPr>
          <p:cNvPr id="13147" name="Google Shape;13147;g23d97356142_2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48" name="Google Shape;13148;g23d97356142_2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Under the “Tasks” section, select “Upload Documents”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a:solidFill>
                <a:srgbClr val="231F20"/>
              </a:solidFill>
              <a:latin typeface="Tahoma"/>
              <a:ea typeface="Tahoma"/>
              <a:cs typeface="Tahoma"/>
              <a:sym typeface="Tahoma"/>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58" name="Shape 13158"/>
        <p:cNvGrpSpPr/>
        <p:nvPr/>
      </p:nvGrpSpPr>
      <p:grpSpPr>
        <a:xfrm>
          <a:off x="0" y="0"/>
          <a:ext cx="0" cy="0"/>
          <a:chOff x="0" y="0"/>
          <a:chExt cx="0" cy="0"/>
        </a:xfrm>
      </p:grpSpPr>
      <p:sp>
        <p:nvSpPr>
          <p:cNvPr id="13159" name="Google Shape;13159;g288127ac9de_1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60" name="Google Shape;13160;g288127ac9de_1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This will route you to a page to upload your needed documentation.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“Upload Documents.”</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a:solidFill>
                <a:srgbClr val="231F20"/>
              </a:solidFill>
              <a:latin typeface="Tahoma"/>
              <a:ea typeface="Tahoma"/>
              <a:cs typeface="Tahoma"/>
              <a:sym typeface="Tahoma"/>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79" name="Shape 12879"/>
        <p:cNvGrpSpPr/>
        <p:nvPr/>
      </p:nvGrpSpPr>
      <p:grpSpPr>
        <a:xfrm>
          <a:off x="0" y="0"/>
          <a:ext cx="0" cy="0"/>
          <a:chOff x="0" y="0"/>
          <a:chExt cx="0" cy="0"/>
        </a:xfrm>
      </p:grpSpPr>
      <p:sp>
        <p:nvSpPr>
          <p:cNvPr id="12880" name="Google Shape;12880;g13dd87ce0c9_0_9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81" name="Google Shape;12881;g13dd87ce0c9_0_9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latin typeface="Open Sans"/>
                <a:ea typeface="Open Sans"/>
                <a:cs typeface="Open Sans"/>
                <a:sym typeface="Open Sans"/>
              </a:rPr>
              <a:t>Hello everyone, and welcome to your post-enrollment webinar, </a:t>
            </a:r>
            <a:r>
              <a:rPr b="1" lang="en" sz="1400">
                <a:latin typeface="Open Sans"/>
                <a:ea typeface="Open Sans"/>
                <a:cs typeface="Open Sans"/>
                <a:sym typeface="Open Sans"/>
              </a:rPr>
              <a:t>Getting started with blocked Health Savings Accounts (HSAs), </a:t>
            </a:r>
            <a:r>
              <a:rPr lang="en" sz="1400">
                <a:latin typeface="Open Sans"/>
                <a:ea typeface="Open Sans"/>
                <a:cs typeface="Open Sans"/>
                <a:sym typeface="Open Sans"/>
              </a:rPr>
              <a:t>presented by WEX. </a:t>
            </a:r>
            <a:endParaRPr sz="1400">
              <a:latin typeface="Open Sans"/>
              <a:ea typeface="Open Sans"/>
              <a:cs typeface="Open Sans"/>
              <a:sym typeface="Open Sans"/>
            </a:endParaRPr>
          </a:p>
          <a:p>
            <a:pPr indent="0" lvl="0" marL="0" rtl="0" algn="l">
              <a:spcBef>
                <a:spcPts val="0"/>
              </a:spcBef>
              <a:spcAft>
                <a:spcPts val="0"/>
              </a:spcAft>
              <a:buNone/>
            </a:pPr>
            <a:r>
              <a:t/>
            </a:r>
            <a:endParaRPr sz="1400">
              <a:latin typeface="Open Sans"/>
              <a:ea typeface="Open Sans"/>
              <a:cs typeface="Open Sans"/>
              <a:sym typeface="Open Sans"/>
            </a:endParaRPr>
          </a:p>
          <a:p>
            <a:pPr indent="0" lvl="0" marL="0" rtl="0" algn="l">
              <a:spcBef>
                <a:spcPts val="0"/>
              </a:spcBef>
              <a:spcAft>
                <a:spcPts val="0"/>
              </a:spcAft>
              <a:buNone/>
            </a:pPr>
            <a:r>
              <a:rPr lang="en" sz="1400">
                <a:latin typeface="Open Sans"/>
                <a:ea typeface="Open Sans"/>
                <a:cs typeface="Open Sans"/>
                <a:sym typeface="Open Sans"/>
              </a:rPr>
              <a:t>My name is ____________ and I am happy to be here with you today </a:t>
            </a:r>
            <a:r>
              <a:rPr b="1" lang="en" sz="1400">
                <a:solidFill>
                  <a:srgbClr val="231F20"/>
                </a:solidFill>
                <a:latin typeface="Open Sans"/>
                <a:ea typeface="Open Sans"/>
                <a:cs typeface="Open Sans"/>
                <a:sym typeface="Open Sans"/>
              </a:rPr>
              <a:t>as we go through the ins and outs of blocked HSAs.</a:t>
            </a:r>
            <a:endParaRPr b="1" sz="1400">
              <a:solidFill>
                <a:srgbClr val="231F20"/>
              </a:solidFill>
              <a:latin typeface="Open Sans"/>
              <a:ea typeface="Open Sans"/>
              <a:cs typeface="Open Sans"/>
              <a:sym typeface="Open Sans"/>
            </a:endParaRPr>
          </a:p>
          <a:p>
            <a:pPr indent="0" lvl="0" marL="0" rtl="0" algn="l">
              <a:spcBef>
                <a:spcPts val="0"/>
              </a:spcBef>
              <a:spcAft>
                <a:spcPts val="0"/>
              </a:spcAft>
              <a:buNone/>
            </a:pPr>
            <a:r>
              <a:t/>
            </a:r>
            <a:endParaRPr b="1" sz="1400">
              <a:solidFill>
                <a:srgbClr val="231F20"/>
              </a:solidFill>
              <a:latin typeface="Open Sans"/>
              <a:ea typeface="Open Sans"/>
              <a:cs typeface="Open Sans"/>
              <a:sym typeface="Open Sans"/>
            </a:endParaRPr>
          </a:p>
          <a:p>
            <a:pPr indent="0" lvl="0" marL="0" rtl="0" algn="l">
              <a:spcBef>
                <a:spcPts val="0"/>
              </a:spcBef>
              <a:spcAft>
                <a:spcPts val="0"/>
              </a:spcAft>
              <a:buNone/>
            </a:pPr>
            <a:r>
              <a:rPr lang="en" sz="1400">
                <a:latin typeface="Open Sans"/>
                <a:ea typeface="Open Sans"/>
                <a:cs typeface="Open Sans"/>
                <a:sym typeface="Open Sans"/>
              </a:rPr>
              <a:t>Before we begin, I’d like to quickly mention- as we ask you to participate throughout the presentation, please keep in mind this is a live webinar in a group setting so we are unable to answer any questions regarding specific individual situations to protect your privacy. We are happy to answer any general questions you may have, and will be sure to provide you with our Participant Services Team contact information as well, as they are able to dig in further and help you with any specific or more confidential questions you may have.  With that - let’s get started! </a:t>
            </a:r>
            <a:endParaRPr sz="1400">
              <a:latin typeface="Open Sans"/>
              <a:ea typeface="Open Sans"/>
              <a:cs typeface="Open Sans"/>
              <a:sym typeface="Open Sans"/>
            </a:endParaRPr>
          </a:p>
          <a:p>
            <a:pPr indent="0" lvl="0" marL="0" rtl="0" algn="l">
              <a:spcBef>
                <a:spcPts val="0"/>
              </a:spcBef>
              <a:spcAft>
                <a:spcPts val="0"/>
              </a:spcAft>
              <a:buNone/>
            </a:pPr>
            <a:r>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76" name="Shape 13176"/>
        <p:cNvGrpSpPr/>
        <p:nvPr/>
      </p:nvGrpSpPr>
      <p:grpSpPr>
        <a:xfrm>
          <a:off x="0" y="0"/>
          <a:ext cx="0" cy="0"/>
          <a:chOff x="0" y="0"/>
          <a:chExt cx="0" cy="0"/>
        </a:xfrm>
      </p:grpSpPr>
      <p:sp>
        <p:nvSpPr>
          <p:cNvPr id="13177" name="Google Shape;13177;g288127ac9de_1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78" name="Google Shape;13178;g288127ac9de_1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 window will appear for you to upload your document.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“Choose File.”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83" name="Shape 13183"/>
        <p:cNvGrpSpPr/>
        <p:nvPr/>
      </p:nvGrpSpPr>
      <p:grpSpPr>
        <a:xfrm>
          <a:off x="0" y="0"/>
          <a:ext cx="0" cy="0"/>
          <a:chOff x="0" y="0"/>
          <a:chExt cx="0" cy="0"/>
        </a:xfrm>
      </p:grpSpPr>
      <p:sp>
        <p:nvSpPr>
          <p:cNvPr id="13184" name="Google Shape;13184;g288127ac9de_1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85" name="Google Shape;13185;g288127ac9de_1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rgbClr val="231F20"/>
                </a:solidFill>
                <a:latin typeface="Open Sans"/>
                <a:ea typeface="Open Sans"/>
                <a:cs typeface="Open Sans"/>
                <a:sym typeface="Open Sans"/>
              </a:rPr>
              <a:t>Then, select the documentation you wish to upload.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91" name="Shape 13191"/>
        <p:cNvGrpSpPr/>
        <p:nvPr/>
      </p:nvGrpSpPr>
      <p:grpSpPr>
        <a:xfrm>
          <a:off x="0" y="0"/>
          <a:ext cx="0" cy="0"/>
          <a:chOff x="0" y="0"/>
          <a:chExt cx="0" cy="0"/>
        </a:xfrm>
      </p:grpSpPr>
      <p:sp>
        <p:nvSpPr>
          <p:cNvPr id="13192" name="Google Shape;13192;g288127ac9de_1_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93" name="Google Shape;13193;g288127ac9de_1_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rgbClr val="231F20"/>
                </a:solidFill>
                <a:latin typeface="Open Sans"/>
                <a:ea typeface="Open Sans"/>
                <a:cs typeface="Open Sans"/>
                <a:sym typeface="Open Sans"/>
              </a:rPr>
              <a:t>Verify that your document has been added.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02" name="Shape 13202"/>
        <p:cNvGrpSpPr/>
        <p:nvPr/>
      </p:nvGrpSpPr>
      <p:grpSpPr>
        <a:xfrm>
          <a:off x="0" y="0"/>
          <a:ext cx="0" cy="0"/>
          <a:chOff x="0" y="0"/>
          <a:chExt cx="0" cy="0"/>
        </a:xfrm>
      </p:grpSpPr>
      <p:sp>
        <p:nvSpPr>
          <p:cNvPr id="13203" name="Google Shape;13203;g288127ac9de_1_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04" name="Google Shape;13204;g288127ac9de_1_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Once your documentation is fully uploaded, select “Submit.”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br>
              <a:rPr lang="en" sz="1400">
                <a:solidFill>
                  <a:srgbClr val="231F20"/>
                </a:solidFill>
                <a:latin typeface="Open Sans"/>
                <a:ea typeface="Open Sans"/>
                <a:cs typeface="Open Sans"/>
                <a:sym typeface="Open Sans"/>
              </a:rPr>
            </a:b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12" name="Shape 13212"/>
        <p:cNvGrpSpPr/>
        <p:nvPr/>
      </p:nvGrpSpPr>
      <p:grpSpPr>
        <a:xfrm>
          <a:off x="0" y="0"/>
          <a:ext cx="0" cy="0"/>
          <a:chOff x="0" y="0"/>
          <a:chExt cx="0" cy="0"/>
        </a:xfrm>
      </p:grpSpPr>
      <p:sp>
        <p:nvSpPr>
          <p:cNvPr id="13213" name="Google Shape;13213;g242613a5fd9_0_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14" name="Google Shape;13214;g242613a5fd9_0_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Now what about </a:t>
            </a:r>
            <a:r>
              <a:rPr lang="en" sz="1400">
                <a:solidFill>
                  <a:srgbClr val="231F20"/>
                </a:solidFill>
                <a:latin typeface="Open Sans"/>
                <a:ea typeface="Open Sans"/>
                <a:cs typeface="Open Sans"/>
                <a:sym typeface="Open Sans"/>
              </a:rPr>
              <a:t>uploading documentation to validate a blocked HSA in the WEX benefits mobile app?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21" name="Shape 13221"/>
        <p:cNvGrpSpPr/>
        <p:nvPr/>
      </p:nvGrpSpPr>
      <p:grpSpPr>
        <a:xfrm>
          <a:off x="0" y="0"/>
          <a:ext cx="0" cy="0"/>
          <a:chOff x="0" y="0"/>
          <a:chExt cx="0" cy="0"/>
        </a:xfrm>
      </p:grpSpPr>
      <p:sp>
        <p:nvSpPr>
          <p:cNvPr id="13222" name="Google Shape;13222;g28b9a8d3e3f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23" name="Google Shape;13223;g28b9a8d3e3f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validate an HSA in the benefits mobile app, you’ll first need to log in.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80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34" name="Shape 13234"/>
        <p:cNvGrpSpPr/>
        <p:nvPr/>
      </p:nvGrpSpPr>
      <p:grpSpPr>
        <a:xfrm>
          <a:off x="0" y="0"/>
          <a:ext cx="0" cy="0"/>
          <a:chOff x="0" y="0"/>
          <a:chExt cx="0" cy="0"/>
        </a:xfrm>
      </p:grpSpPr>
      <p:sp>
        <p:nvSpPr>
          <p:cNvPr id="13235" name="Google Shape;13235;g242613a5fd9_0_4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36" name="Google Shape;13236;g242613a5fd9_0_4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800"/>
              </a:spcAft>
              <a:buNone/>
            </a:pPr>
            <a:r>
              <a:rPr lang="en" sz="1400">
                <a:solidFill>
                  <a:srgbClr val="231F20"/>
                </a:solidFill>
                <a:latin typeface="Open Sans"/>
                <a:ea typeface="Open Sans"/>
                <a:cs typeface="Open Sans"/>
                <a:sym typeface="Open Sans"/>
              </a:rPr>
              <a:t>Scroll down to the “Tasks” section, and  “Upload Documents to open your account”.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47" name="Shape 13247"/>
        <p:cNvGrpSpPr/>
        <p:nvPr/>
      </p:nvGrpSpPr>
      <p:grpSpPr>
        <a:xfrm>
          <a:off x="0" y="0"/>
          <a:ext cx="0" cy="0"/>
          <a:chOff x="0" y="0"/>
          <a:chExt cx="0" cy="0"/>
        </a:xfrm>
      </p:grpSpPr>
      <p:sp>
        <p:nvSpPr>
          <p:cNvPr id="13248" name="Google Shape;13248;g243fa1f34e1_4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49" name="Google Shape;13249;g243fa1f34e1_4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“Upload Document”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59" name="Shape 13259"/>
        <p:cNvGrpSpPr/>
        <p:nvPr/>
      </p:nvGrpSpPr>
      <p:grpSpPr>
        <a:xfrm>
          <a:off x="0" y="0"/>
          <a:ext cx="0" cy="0"/>
          <a:chOff x="0" y="0"/>
          <a:chExt cx="0" cy="0"/>
        </a:xfrm>
      </p:grpSpPr>
      <p:sp>
        <p:nvSpPr>
          <p:cNvPr id="13260" name="Google Shape;13260;g242613a5fd9_0_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61" name="Google Shape;13261;g242613a5fd9_0_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This will pull up a window for you to upload your </a:t>
            </a:r>
            <a:r>
              <a:rPr lang="en" sz="1400">
                <a:solidFill>
                  <a:schemeClr val="dk1"/>
                </a:solidFill>
                <a:latin typeface="Open Sans"/>
                <a:ea typeface="Open Sans"/>
                <a:cs typeface="Open Sans"/>
                <a:sym typeface="Open Sans"/>
              </a:rPr>
              <a:t>identity</a:t>
            </a:r>
            <a:r>
              <a:rPr lang="en" sz="1400">
                <a:solidFill>
                  <a:schemeClr val="dk1"/>
                </a:solidFill>
                <a:latin typeface="Open Sans"/>
                <a:ea typeface="Open Sans"/>
                <a:cs typeface="Open Sans"/>
                <a:sym typeface="Open Sans"/>
              </a:rPr>
              <a:t> verification documentation. You may either take a photo or select an existing photo from your mobile device.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73" name="Shape 13273"/>
        <p:cNvGrpSpPr/>
        <p:nvPr/>
      </p:nvGrpSpPr>
      <p:grpSpPr>
        <a:xfrm>
          <a:off x="0" y="0"/>
          <a:ext cx="0" cy="0"/>
          <a:chOff x="0" y="0"/>
          <a:chExt cx="0" cy="0"/>
        </a:xfrm>
      </p:grpSpPr>
      <p:sp>
        <p:nvSpPr>
          <p:cNvPr id="13274" name="Google Shape;13274;g242613a5fd9_0_4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75" name="Google Shape;13275;g242613a5fd9_0_4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Once</a:t>
            </a:r>
            <a:r>
              <a:rPr lang="en" sz="1400">
                <a:solidFill>
                  <a:srgbClr val="231F20"/>
                </a:solidFill>
                <a:latin typeface="Open Sans"/>
                <a:ea typeface="Open Sans"/>
                <a:cs typeface="Open Sans"/>
                <a:sym typeface="Open Sans"/>
              </a:rPr>
              <a:t> you’ve uploaded your documentation, select “Submit”.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rPr lang="en" sz="1400">
                <a:solidFill>
                  <a:srgbClr val="231F20"/>
                </a:solidFill>
                <a:latin typeface="Open Sans"/>
                <a:ea typeface="Open Sans"/>
                <a:cs typeface="Open Sans"/>
                <a:sym typeface="Open Sans"/>
              </a:rPr>
              <a:t>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85" name="Shape 12885"/>
        <p:cNvGrpSpPr/>
        <p:nvPr/>
      </p:nvGrpSpPr>
      <p:grpSpPr>
        <a:xfrm>
          <a:off x="0" y="0"/>
          <a:ext cx="0" cy="0"/>
          <a:chOff x="0" y="0"/>
          <a:chExt cx="0" cy="0"/>
        </a:xfrm>
      </p:grpSpPr>
      <p:sp>
        <p:nvSpPr>
          <p:cNvPr id="12886" name="Google Shape;12886;g23bace351b7_0_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87" name="Google Shape;12887;g23bace351b7_0_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i="1" lang="en" sz="1400">
                <a:solidFill>
                  <a:schemeClr val="dk1"/>
                </a:solidFill>
                <a:latin typeface="Open Sans"/>
                <a:ea typeface="Open Sans"/>
                <a:cs typeface="Open Sans"/>
                <a:sym typeface="Open Sans"/>
              </a:rPr>
              <a:t>***If slides are removed from the deck, please remember to remove that task from this slide image and text***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During our time together, we will be covering the basics of:</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a:p>
            <a:pPr indent="-317500" lvl="0" marL="457200" rtl="0" algn="l">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Blocked HSAs and the USA PATRIOT Act</a:t>
            </a:r>
            <a:endParaRPr sz="1400">
              <a:solidFill>
                <a:schemeClr val="dk1"/>
              </a:solidFill>
              <a:latin typeface="Open Sans"/>
              <a:ea typeface="Open Sans"/>
              <a:cs typeface="Open Sans"/>
              <a:sym typeface="Open Sans"/>
            </a:endParaRPr>
          </a:p>
          <a:p>
            <a:pPr indent="-317500" lvl="0" marL="457200" rtl="0" algn="l">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How to upload documents to validate a blocked HSA in your online account</a:t>
            </a:r>
            <a:endParaRPr sz="1400">
              <a:solidFill>
                <a:schemeClr val="dk1"/>
              </a:solidFill>
              <a:latin typeface="Open Sans"/>
              <a:ea typeface="Open Sans"/>
              <a:cs typeface="Open Sans"/>
              <a:sym typeface="Open Sans"/>
            </a:endParaRPr>
          </a:p>
          <a:p>
            <a:pPr indent="-317500" lvl="0" marL="457200" rtl="0" algn="l">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How to upload documents to validate a blocked HSA in the benefits mobile app</a:t>
            </a:r>
            <a:endParaRPr sz="1400">
              <a:solidFill>
                <a:schemeClr val="dk1"/>
              </a:solidFill>
              <a:latin typeface="Open Sans"/>
              <a:ea typeface="Open Sans"/>
              <a:cs typeface="Open Sans"/>
              <a:sym typeface="Open Sans"/>
            </a:endParaRPr>
          </a:p>
          <a:p>
            <a:pPr indent="-317500" lvl="0" marL="457200" rtl="0" algn="l">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And How to accept terms and conditions for your HSA</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As we go through, you may notice your online account or mobile app looks slightly different than those showing on the screen, depending on the plan or plan(s) you’re enrolled in, OR slight platform updates. </a:t>
            </a:r>
            <a:endParaRPr sz="1400">
              <a:solidFill>
                <a:schemeClr val="dk1"/>
              </a:solidFill>
              <a:latin typeface="Open Sans"/>
              <a:ea typeface="Open Sans"/>
              <a:cs typeface="Open Sans"/>
              <a:sym typeface="Open Sans"/>
            </a:endParaRPr>
          </a:p>
          <a:p>
            <a:pPr indent="0" lvl="0" marL="0" rtl="0" algn="l">
              <a:lnSpc>
                <a:spcPct val="115000"/>
              </a:lnSpc>
              <a:spcBef>
                <a:spcPts val="0"/>
              </a:spcBef>
              <a:spcAft>
                <a:spcPts val="0"/>
              </a:spcAft>
              <a:buNone/>
            </a:pPr>
            <a:r>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86" name="Shape 13286"/>
        <p:cNvGrpSpPr/>
        <p:nvPr/>
      </p:nvGrpSpPr>
      <p:grpSpPr>
        <a:xfrm>
          <a:off x="0" y="0"/>
          <a:ext cx="0" cy="0"/>
          <a:chOff x="0" y="0"/>
          <a:chExt cx="0" cy="0"/>
        </a:xfrm>
      </p:grpSpPr>
      <p:sp>
        <p:nvSpPr>
          <p:cNvPr id="13287" name="Google Shape;13287;g242613a5fd9_0_4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88" name="Google Shape;13288;g242613a5fd9_0_4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You’ll receive a confirmation once your documentation has been successfully submitted. Please allow 3-5 business days for processing, and will be notified if additional documentation is needed.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98" name="Shape 13298"/>
        <p:cNvGrpSpPr/>
        <p:nvPr/>
      </p:nvGrpSpPr>
      <p:grpSpPr>
        <a:xfrm>
          <a:off x="0" y="0"/>
          <a:ext cx="0" cy="0"/>
          <a:chOff x="0" y="0"/>
          <a:chExt cx="0" cy="0"/>
        </a:xfrm>
      </p:grpSpPr>
      <p:sp>
        <p:nvSpPr>
          <p:cNvPr id="13299" name="Google Shape;13299;g288127ac9de_1_1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00" name="Google Shape;13300;g288127ac9de_1_1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Something important to keep in mind is that </a:t>
            </a:r>
            <a:r>
              <a:rPr lang="en" sz="1400">
                <a:solidFill>
                  <a:srgbClr val="231F20"/>
                </a:solidFill>
                <a:latin typeface="Open Sans"/>
                <a:ea typeface="Open Sans"/>
                <a:cs typeface="Open Sans"/>
                <a:sym typeface="Open Sans"/>
              </a:rPr>
              <a:t>as a new HSA participant, you must accept the terms and conditions via your online account or WEX benefits mobile app. Failure to do so means you cannot access your HSA funds.</a:t>
            </a:r>
            <a:endParaRPr>
              <a:solidFill>
                <a:srgbClr val="231F20"/>
              </a:solidFill>
              <a:latin typeface="Tahoma"/>
              <a:ea typeface="Tahoma"/>
              <a:cs typeface="Tahoma"/>
              <a:sym typeface="Tahoma"/>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06" name="Shape 13306"/>
        <p:cNvGrpSpPr/>
        <p:nvPr/>
      </p:nvGrpSpPr>
      <p:grpSpPr>
        <a:xfrm>
          <a:off x="0" y="0"/>
          <a:ext cx="0" cy="0"/>
          <a:chOff x="0" y="0"/>
          <a:chExt cx="0" cy="0"/>
        </a:xfrm>
      </p:grpSpPr>
      <p:sp>
        <p:nvSpPr>
          <p:cNvPr id="13307" name="Google Shape;13307;g288127ac9de_1_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08" name="Google Shape;13308;g288127ac9de_1_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None/>
            </a:pPr>
            <a:r>
              <a:rPr lang="en" sz="1400">
                <a:solidFill>
                  <a:srgbClr val="231F20"/>
                </a:solidFill>
                <a:latin typeface="Open Sans"/>
                <a:ea typeface="Open Sans"/>
                <a:cs typeface="Open Sans"/>
                <a:sym typeface="Open Sans"/>
              </a:rPr>
              <a:t>To accept terms and conditions in the mobile app, you’ll need to first log in.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80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19" name="Shape 13319"/>
        <p:cNvGrpSpPr/>
        <p:nvPr/>
      </p:nvGrpSpPr>
      <p:grpSpPr>
        <a:xfrm>
          <a:off x="0" y="0"/>
          <a:ext cx="0" cy="0"/>
          <a:chOff x="0" y="0"/>
          <a:chExt cx="0" cy="0"/>
        </a:xfrm>
      </p:grpSpPr>
      <p:sp>
        <p:nvSpPr>
          <p:cNvPr id="13320" name="Google Shape;13320;g288127ac9de_1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21" name="Google Shape;13321;g288127ac9de_1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Upon first login, you will be directed to the HSA agreements page.</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the Read and Agree link next to each document to open it.</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8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32" name="Shape 13332"/>
        <p:cNvGrpSpPr/>
        <p:nvPr/>
      </p:nvGrpSpPr>
      <p:grpSpPr>
        <a:xfrm>
          <a:off x="0" y="0"/>
          <a:ext cx="0" cy="0"/>
          <a:chOff x="0" y="0"/>
          <a:chExt cx="0" cy="0"/>
        </a:xfrm>
      </p:grpSpPr>
      <p:sp>
        <p:nvSpPr>
          <p:cNvPr id="13333" name="Google Shape;13333;g288127ac9de_1_2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34" name="Google Shape;13334;g288127ac9de_1_2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You’ll need to read all the way to the bottom of each agreement in order to select “Submit” or “Next.”</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47" name="Shape 13347"/>
        <p:cNvGrpSpPr/>
        <p:nvPr/>
      </p:nvGrpSpPr>
      <p:grpSpPr>
        <a:xfrm>
          <a:off x="0" y="0"/>
          <a:ext cx="0" cy="0"/>
          <a:chOff x="0" y="0"/>
          <a:chExt cx="0" cy="0"/>
        </a:xfrm>
      </p:grpSpPr>
      <p:sp>
        <p:nvSpPr>
          <p:cNvPr id="13348" name="Google Shape;13348;g288127ac9de_1_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49" name="Google Shape;13349;g288127ac9de_1_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 can review these documents at any time by going to the profile section, then selecting "Documents."</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61" name="Shape 13361"/>
        <p:cNvGrpSpPr/>
        <p:nvPr/>
      </p:nvGrpSpPr>
      <p:grpSpPr>
        <a:xfrm>
          <a:off x="0" y="0"/>
          <a:ext cx="0" cy="0"/>
          <a:chOff x="0" y="0"/>
          <a:chExt cx="0" cy="0"/>
        </a:xfrm>
      </p:grpSpPr>
      <p:sp>
        <p:nvSpPr>
          <p:cNvPr id="13362" name="Google Shape;13362;g288127ac9de_1_2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63" name="Google Shape;13363;g288127ac9de_1_2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rgbClr val="231F20"/>
                </a:solidFill>
                <a:latin typeface="Open Sans"/>
                <a:ea typeface="Open Sans"/>
                <a:cs typeface="Open Sans"/>
                <a:sym typeface="Open Sans"/>
              </a:rPr>
              <a:t>To accept terms and conditions in your online account, you’ll first need to log in.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120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0" name="Shape 13370"/>
        <p:cNvGrpSpPr/>
        <p:nvPr/>
      </p:nvGrpSpPr>
      <p:grpSpPr>
        <a:xfrm>
          <a:off x="0" y="0"/>
          <a:ext cx="0" cy="0"/>
          <a:chOff x="0" y="0"/>
          <a:chExt cx="0" cy="0"/>
        </a:xfrm>
      </p:grpSpPr>
      <p:sp>
        <p:nvSpPr>
          <p:cNvPr id="13371" name="Google Shape;13371;g288127ac9de_1_2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72" name="Google Shape;13372;g288127ac9de_1_2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Upon first login, you will be directed to the HSA agreements page.</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the Read and agree link next to each document to open it.</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a:solidFill>
                <a:srgbClr val="231F20"/>
              </a:solidFill>
              <a:latin typeface="Tahoma"/>
              <a:ea typeface="Tahoma"/>
              <a:cs typeface="Tahoma"/>
              <a:sym typeface="Tahoma"/>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7" name="Shape 13377"/>
        <p:cNvGrpSpPr/>
        <p:nvPr/>
      </p:nvGrpSpPr>
      <p:grpSpPr>
        <a:xfrm>
          <a:off x="0" y="0"/>
          <a:ext cx="0" cy="0"/>
          <a:chOff x="0" y="0"/>
          <a:chExt cx="0" cy="0"/>
        </a:xfrm>
      </p:grpSpPr>
      <p:sp>
        <p:nvSpPr>
          <p:cNvPr id="13378" name="Google Shape;13378;g288127ac9de_1_2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79" name="Google Shape;13379;g288127ac9de_1_2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Read  all the way to the bottom in order to select  “Submit” or “Next.”</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After each document has been agreed to, you will be able to access your funds 24 hours later.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a:solidFill>
                <a:srgbClr val="231F20"/>
              </a:solidFill>
              <a:latin typeface="Tahoma"/>
              <a:ea typeface="Tahoma"/>
              <a:cs typeface="Tahoma"/>
              <a:sym typeface="Tahoma"/>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85" name="Shape 13385"/>
        <p:cNvGrpSpPr/>
        <p:nvPr/>
      </p:nvGrpSpPr>
      <p:grpSpPr>
        <a:xfrm>
          <a:off x="0" y="0"/>
          <a:ext cx="0" cy="0"/>
          <a:chOff x="0" y="0"/>
          <a:chExt cx="0" cy="0"/>
        </a:xfrm>
      </p:grpSpPr>
      <p:sp>
        <p:nvSpPr>
          <p:cNvPr id="13386" name="Google Shape;13386;g288127ac9de_1_3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87" name="Google Shape;13387;g288127ac9de_1_3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 can review these documents at any time by going to the Videos and Forms section, then selecting "Forms".</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a:solidFill>
                <a:srgbClr val="231F20"/>
              </a:solidFill>
              <a:latin typeface="Tahoma"/>
              <a:ea typeface="Tahoma"/>
              <a:cs typeface="Tahoma"/>
              <a:sym typeface="Tahoma"/>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02" name="Shape 12902"/>
        <p:cNvGrpSpPr/>
        <p:nvPr/>
      </p:nvGrpSpPr>
      <p:grpSpPr>
        <a:xfrm>
          <a:off x="0" y="0"/>
          <a:ext cx="0" cy="0"/>
          <a:chOff x="0" y="0"/>
          <a:chExt cx="0" cy="0"/>
        </a:xfrm>
      </p:grpSpPr>
      <p:sp>
        <p:nvSpPr>
          <p:cNvPr id="12903" name="Google Shape;12903;g242613a5fd9_0_2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04" name="Google Shape;12904;g242613a5fd9_0_2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Starting out, what is the USA PATRIOT Act, and how does it apply to Health Savings Accounts, or HSAs. </a:t>
            </a:r>
            <a:endParaRPr sz="1400">
              <a:solidFill>
                <a:schemeClr val="dk1"/>
              </a:solidFill>
              <a:latin typeface="Open Sans"/>
              <a:ea typeface="Open Sans"/>
              <a:cs typeface="Open Sans"/>
              <a:sym typeface="Open Sans"/>
            </a:endParaRPr>
          </a:p>
          <a:p>
            <a:pPr indent="0" lvl="0" marL="0" rtl="0" algn="l">
              <a:spcBef>
                <a:spcPts val="80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94" name="Shape 13394"/>
        <p:cNvGrpSpPr/>
        <p:nvPr/>
      </p:nvGrpSpPr>
      <p:grpSpPr>
        <a:xfrm>
          <a:off x="0" y="0"/>
          <a:ext cx="0" cy="0"/>
          <a:chOff x="0" y="0"/>
          <a:chExt cx="0" cy="0"/>
        </a:xfrm>
      </p:grpSpPr>
      <p:sp>
        <p:nvSpPr>
          <p:cNvPr id="13395" name="Google Shape;13395;g23eac8402dd_1_10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96" name="Google Shape;13396;g23eac8402dd_1_10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latin typeface="Open Sans"/>
                <a:ea typeface="Open Sans"/>
                <a:cs typeface="Open Sans"/>
                <a:sym typeface="Open Sans"/>
              </a:rPr>
              <a:t>Now I’d like to end today with a reminder how to contact our Participant Services team. </a:t>
            </a:r>
            <a:endParaRPr sz="1200">
              <a:latin typeface="Times New Roman"/>
              <a:ea typeface="Times New Roman"/>
              <a:cs typeface="Times New Roman"/>
              <a:sym typeface="Times New Roman"/>
            </a:endParaRPr>
          </a:p>
          <a:p>
            <a:pPr indent="0" lvl="0" marL="0" rtl="0" algn="l">
              <a:spcBef>
                <a:spcPts val="0"/>
              </a:spcBef>
              <a:spcAft>
                <a:spcPts val="0"/>
              </a:spcAft>
              <a:buNone/>
            </a:pPr>
            <a:r>
              <a:t/>
            </a:r>
            <a:endParaRPr sz="1200">
              <a:latin typeface="Times New Roman"/>
              <a:ea typeface="Times New Roman"/>
              <a:cs typeface="Times New Roman"/>
              <a:sym typeface="Times New Roman"/>
            </a:endParaRPr>
          </a:p>
          <a:p>
            <a:pPr indent="0" lvl="0" marL="0" rtl="0" algn="l">
              <a:spcBef>
                <a:spcPts val="0"/>
              </a:spcBef>
              <a:spcAft>
                <a:spcPts val="0"/>
              </a:spcAft>
              <a:buNone/>
            </a:pPr>
            <a:r>
              <a:rPr lang="en" sz="1400">
                <a:latin typeface="Open Sans"/>
                <a:ea typeface="Open Sans"/>
                <a:cs typeface="Open Sans"/>
                <a:sym typeface="Open Sans"/>
              </a:rPr>
              <a:t>For any questions or assistance, we provide a variety of options for you to contact us.</a:t>
            </a:r>
            <a:endParaRPr sz="1400">
              <a:latin typeface="Open Sans"/>
              <a:ea typeface="Open Sans"/>
              <a:cs typeface="Open Sans"/>
              <a:sym typeface="Open Sans"/>
            </a:endParaRPr>
          </a:p>
          <a:p>
            <a:pPr indent="0" lvl="0" marL="0" rtl="0" algn="l">
              <a:spcBef>
                <a:spcPts val="0"/>
              </a:spcBef>
              <a:spcAft>
                <a:spcPts val="0"/>
              </a:spcAft>
              <a:buNone/>
            </a:pPr>
            <a:r>
              <a:t/>
            </a:r>
            <a:endParaRPr sz="1400">
              <a:latin typeface="Open Sans"/>
              <a:ea typeface="Open Sans"/>
              <a:cs typeface="Open Sans"/>
              <a:sym typeface="Open Sans"/>
            </a:endParaRPr>
          </a:p>
          <a:p>
            <a:pPr indent="0" lvl="0" marL="0" rtl="0" algn="l">
              <a:spcBef>
                <a:spcPts val="0"/>
              </a:spcBef>
              <a:spcAft>
                <a:spcPts val="0"/>
              </a:spcAft>
              <a:buNone/>
            </a:pPr>
            <a:r>
              <a:rPr lang="en" sz="1400">
                <a:latin typeface="Open Sans"/>
                <a:ea typeface="Open Sans"/>
                <a:cs typeface="Open Sans"/>
                <a:sym typeface="Open Sans"/>
              </a:rPr>
              <a:t>You can use the live CHAT feature from our website by logging into your online account---</a:t>
            </a:r>
            <a:r>
              <a:rPr b="1" lang="en" sz="1400">
                <a:latin typeface="Open Sans"/>
                <a:ea typeface="Open Sans"/>
                <a:cs typeface="Open Sans"/>
                <a:sym typeface="Open Sans"/>
              </a:rPr>
              <a:t> </a:t>
            </a:r>
            <a:r>
              <a:rPr lang="en" sz="1400">
                <a:latin typeface="Open Sans"/>
                <a:ea typeface="Open Sans"/>
                <a:cs typeface="Open Sans"/>
                <a:sym typeface="Open Sans"/>
              </a:rPr>
              <a:t>email us at customerservice@wexhealth.com----or call to speak to  our Participant Services team that’s available to you Monday through Friday from 6 am to 9 pm Central time. </a:t>
            </a:r>
            <a:endParaRPr sz="1200">
              <a:latin typeface="Times New Roman"/>
              <a:ea typeface="Times New Roman"/>
              <a:cs typeface="Times New Roman"/>
              <a:sym typeface="Times New Roman"/>
            </a:endParaRPr>
          </a:p>
          <a:p>
            <a:pPr indent="0" lvl="0" marL="0" rtl="0" algn="l">
              <a:spcBef>
                <a:spcPts val="0"/>
              </a:spcBef>
              <a:spcAft>
                <a:spcPts val="0"/>
              </a:spcAft>
              <a:buNone/>
            </a:pPr>
            <a:r>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10" name="Shape 13410"/>
        <p:cNvGrpSpPr/>
        <p:nvPr/>
      </p:nvGrpSpPr>
      <p:grpSpPr>
        <a:xfrm>
          <a:off x="0" y="0"/>
          <a:ext cx="0" cy="0"/>
          <a:chOff x="0" y="0"/>
          <a:chExt cx="0" cy="0"/>
        </a:xfrm>
      </p:grpSpPr>
      <p:sp>
        <p:nvSpPr>
          <p:cNvPr id="13411" name="Google Shape;13411;g23eac8402dd_1_2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12" name="Google Shape;13412;g23eac8402dd_1_2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latin typeface="Open Sans"/>
                <a:ea typeface="Open Sans"/>
                <a:cs typeface="Open Sans"/>
                <a:sym typeface="Open Sans"/>
              </a:rPr>
              <a:t>I want to thank you for taking the time to be with me today and I hope you found this presentation both educational and enjoyable. </a:t>
            </a:r>
            <a:endParaRPr sz="1400">
              <a:latin typeface="Open Sans"/>
              <a:ea typeface="Open Sans"/>
              <a:cs typeface="Open Sans"/>
              <a:sym typeface="Open Sans"/>
            </a:endParaRPr>
          </a:p>
          <a:p>
            <a:pPr indent="0" lvl="0" marL="0" rtl="0" algn="l">
              <a:spcBef>
                <a:spcPts val="0"/>
              </a:spcBef>
              <a:spcAft>
                <a:spcPts val="0"/>
              </a:spcAft>
              <a:buNone/>
            </a:pPr>
            <a:r>
              <a:t/>
            </a:r>
            <a:endParaRPr sz="1400">
              <a:latin typeface="Open Sans"/>
              <a:ea typeface="Open Sans"/>
              <a:cs typeface="Open Sans"/>
              <a:sym typeface="Open Sans"/>
            </a:endParaRPr>
          </a:p>
          <a:p>
            <a:pPr indent="0" lvl="0" marL="0" rtl="0" algn="l">
              <a:spcBef>
                <a:spcPts val="0"/>
              </a:spcBef>
              <a:spcAft>
                <a:spcPts val="0"/>
              </a:spcAft>
              <a:buNone/>
            </a:pPr>
            <a:r>
              <a:rPr lang="en" sz="1400">
                <a:latin typeface="Open Sans"/>
                <a:ea typeface="Open Sans"/>
                <a:cs typeface="Open Sans"/>
                <a:sym typeface="Open Sans"/>
              </a:rPr>
              <a:t>We’ve got some time to open up for questions now. As a reminder, please keep in mind this is live in a group setting, so in order to protect your privacy, it’s best to contact Participant Services directly for any specific individual situations. </a:t>
            </a:r>
            <a:endParaRPr sz="1400">
              <a:latin typeface="Open Sans"/>
              <a:ea typeface="Open Sans"/>
              <a:cs typeface="Open Sans"/>
              <a:sym typeface="Open Sans"/>
            </a:endParaRPr>
          </a:p>
          <a:p>
            <a:pPr indent="0" lvl="0" marL="0" rtl="0" algn="l">
              <a:spcBef>
                <a:spcPts val="0"/>
              </a:spcBef>
              <a:spcAft>
                <a:spcPts val="0"/>
              </a:spcAft>
              <a:buNone/>
            </a:pPr>
            <a: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11" name="Shape 12911"/>
        <p:cNvGrpSpPr/>
        <p:nvPr/>
      </p:nvGrpSpPr>
      <p:grpSpPr>
        <a:xfrm>
          <a:off x="0" y="0"/>
          <a:ext cx="0" cy="0"/>
          <a:chOff x="0" y="0"/>
          <a:chExt cx="0" cy="0"/>
        </a:xfrm>
      </p:grpSpPr>
      <p:sp>
        <p:nvSpPr>
          <p:cNvPr id="12912" name="Google Shape;12912;g285ebbae4c0_0_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913" name="Google Shape;12913;g285ebbae4c0_0_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400">
                <a:latin typeface="Open Sans"/>
                <a:ea typeface="Open Sans"/>
                <a:cs typeface="Open Sans"/>
                <a:sym typeface="Open Sans"/>
              </a:rPr>
              <a:t>The USA PATRIOT Act was enacted by Congress and signed into law by President George W Bush in 2001.</a:t>
            </a:r>
            <a:endParaRPr sz="1400">
              <a:latin typeface="Open Sans"/>
              <a:ea typeface="Open Sans"/>
              <a:cs typeface="Open Sans"/>
              <a:sym typeface="Open Sans"/>
            </a:endParaRPr>
          </a:p>
          <a:p>
            <a:pPr indent="0" lvl="0" marL="0" rtl="0" algn="l">
              <a:spcBef>
                <a:spcPts val="0"/>
              </a:spcBef>
              <a:spcAft>
                <a:spcPts val="0"/>
              </a:spcAft>
              <a:buNone/>
            </a:pPr>
            <a:r>
              <a:t/>
            </a:r>
            <a:endParaRPr sz="1400">
              <a:latin typeface="Open Sans"/>
              <a:ea typeface="Open Sans"/>
              <a:cs typeface="Open Sans"/>
              <a:sym typeface="Open Sans"/>
            </a:endParaRPr>
          </a:p>
          <a:p>
            <a:pPr indent="0" lvl="0" marL="0" rtl="0" algn="l">
              <a:spcBef>
                <a:spcPts val="0"/>
              </a:spcBef>
              <a:spcAft>
                <a:spcPts val="0"/>
              </a:spcAft>
              <a:buNone/>
            </a:pPr>
            <a:r>
              <a:rPr lang="en" sz="1400">
                <a:latin typeface="Open Sans"/>
                <a:ea typeface="Open Sans"/>
                <a:cs typeface="Open Sans"/>
                <a:sym typeface="Open Sans"/>
              </a:rPr>
              <a:t>The USA PATRIOT Act requires all financial institutions to obtain, verify and record information that identifies each individual who opens an account, including HSAs.</a:t>
            </a:r>
            <a:endParaRPr sz="1400">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latin typeface="Open Sans"/>
              <a:ea typeface="Open Sans"/>
              <a:cs typeface="Open Sans"/>
              <a:sym typeface="Open Sans"/>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17" name="Shape 12917"/>
        <p:cNvGrpSpPr/>
        <p:nvPr/>
      </p:nvGrpSpPr>
      <p:grpSpPr>
        <a:xfrm>
          <a:off x="0" y="0"/>
          <a:ext cx="0" cy="0"/>
          <a:chOff x="0" y="0"/>
          <a:chExt cx="0" cy="0"/>
        </a:xfrm>
      </p:grpSpPr>
      <p:sp>
        <p:nvSpPr>
          <p:cNvPr id="12918" name="Google Shape;12918;g28db47bcc6c_0_320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919" name="Google Shape;12919;g28db47bcc6c_0_320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This means that wh</a:t>
            </a:r>
            <a:r>
              <a:rPr lang="en" sz="1400">
                <a:solidFill>
                  <a:srgbClr val="231F20"/>
                </a:solidFill>
                <a:latin typeface="Open Sans"/>
                <a:ea typeface="Open Sans"/>
                <a:cs typeface="Open Sans"/>
                <a:sym typeface="Open Sans"/>
              </a:rPr>
              <a:t>en you open an HSA with us, we ask for certain information that allows us to identify you, including Name, Date of Birth, Physical Street Address, and Social Security Number.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54" name="Shape 12954"/>
        <p:cNvGrpSpPr/>
        <p:nvPr/>
      </p:nvGrpSpPr>
      <p:grpSpPr>
        <a:xfrm>
          <a:off x="0" y="0"/>
          <a:ext cx="0" cy="0"/>
          <a:chOff x="0" y="0"/>
          <a:chExt cx="0" cy="0"/>
        </a:xfrm>
      </p:grpSpPr>
      <p:sp>
        <p:nvSpPr>
          <p:cNvPr id="12955" name="Google Shape;12955;g2868efad303_0_253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956" name="Google Shape;12956;g2868efad303_0_2539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sz="1400">
                <a:solidFill>
                  <a:srgbClr val="231F20"/>
                </a:solidFill>
                <a:latin typeface="Open Sans"/>
                <a:ea typeface="Open Sans"/>
                <a:cs typeface="Open Sans"/>
                <a:sym typeface="Open Sans"/>
              </a:rPr>
              <a:t>The information you provide is sent to WEX, where it is used to verify your identity.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t/>
            </a:r>
            <a:endParaRPr sz="1400">
              <a:solidFill>
                <a:srgbClr val="231F20"/>
              </a:solidFill>
              <a:latin typeface="Open Sans"/>
              <a:ea typeface="Open Sans"/>
              <a:cs typeface="Open Sans"/>
              <a:sym typeface="Open Sans"/>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62" name="Shape 12962"/>
        <p:cNvGrpSpPr/>
        <p:nvPr/>
      </p:nvGrpSpPr>
      <p:grpSpPr>
        <a:xfrm>
          <a:off x="0" y="0"/>
          <a:ext cx="0" cy="0"/>
          <a:chOff x="0" y="0"/>
          <a:chExt cx="0" cy="0"/>
        </a:xfrm>
      </p:grpSpPr>
      <p:sp>
        <p:nvSpPr>
          <p:cNvPr id="12963" name="Google Shape;12963;g2868efad303_0_254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964" name="Google Shape;12964;g2868efad303_0_254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The verification process typically takes approximately two business days, during which time your account is blocked and your benefits debit card, if applicable, is suspended.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rPr lang="en" sz="1400">
                <a:solidFill>
                  <a:srgbClr val="231F20"/>
                </a:solidFill>
                <a:latin typeface="Open Sans"/>
                <a:ea typeface="Open Sans"/>
                <a:cs typeface="Open Sans"/>
                <a:sym typeface="Open Sans"/>
              </a:rPr>
              <a:t>Once your identity is verified, your HSA will be unblocked and you will be free to use the funds.</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82" name="Shape 12982"/>
        <p:cNvGrpSpPr/>
        <p:nvPr/>
      </p:nvGrpSpPr>
      <p:grpSpPr>
        <a:xfrm>
          <a:off x="0" y="0"/>
          <a:ext cx="0" cy="0"/>
          <a:chOff x="0" y="0"/>
          <a:chExt cx="0" cy="0"/>
        </a:xfrm>
      </p:grpSpPr>
      <p:sp>
        <p:nvSpPr>
          <p:cNvPr id="12983" name="Google Shape;12983;g2868efad303_0_25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984" name="Google Shape;12984;g2868efad303_0_254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sz="1400">
                <a:solidFill>
                  <a:srgbClr val="231F20"/>
                </a:solidFill>
                <a:latin typeface="Open Sans"/>
                <a:ea typeface="Open Sans"/>
                <a:cs typeface="Open Sans"/>
                <a:sym typeface="Open Sans"/>
              </a:rPr>
              <a:t>However, if your identity cannot be verified, you may be asked to provide proof of your identity.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rPr lang="en" sz="1400">
                <a:solidFill>
                  <a:srgbClr val="231F20"/>
                </a:solidFill>
                <a:latin typeface="Open Sans"/>
                <a:ea typeface="Open Sans"/>
                <a:cs typeface="Open Sans"/>
                <a:sym typeface="Open Sans"/>
              </a:rPr>
              <a:t>If further verification is needed, we'll contact you via email and ask you to submit proof of your identity via your online account or the Benefits Mobile App. If you don't have an email address on file, you'll be contacted by mail.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Let's go over some acceptable forms of documentation to verify your identity. </a:t>
            </a:r>
            <a:endParaRPr sz="1400">
              <a:solidFill>
                <a:srgbClr val="231F20"/>
              </a:solidFill>
              <a:latin typeface="Open Sans"/>
              <a:ea typeface="Open Sans"/>
              <a:cs typeface="Open Sans"/>
              <a:sym typeface="Open San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6.jpg"/><Relationship Id="rId4" Type="http://schemas.openxmlformats.org/officeDocument/2006/relationships/image" Target="../media/image5.png"/><Relationship Id="rId5" Type="http://schemas.openxmlformats.org/officeDocument/2006/relationships/image" Target="../media/image9.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jpg"/><Relationship Id="rId3" Type="http://schemas.openxmlformats.org/officeDocument/2006/relationships/image" Target="../media/image8.png"/><Relationship Id="rId4" Type="http://schemas.openxmlformats.org/officeDocument/2006/relationships/image" Target="../media/image3.jpg"/><Relationship Id="rId5" Type="http://schemas.openxmlformats.org/officeDocument/2006/relationships/image" Target="../media/image9.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jpg"/><Relationship Id="rId3" Type="http://schemas.openxmlformats.org/officeDocument/2006/relationships/image" Target="../media/image31.png"/><Relationship Id="rId4" Type="http://schemas.openxmlformats.org/officeDocument/2006/relationships/image" Target="../media/image4.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jpg"/><Relationship Id="rId3" Type="http://schemas.openxmlformats.org/officeDocument/2006/relationships/image" Target="../media/image6.jpg"/><Relationship Id="rId4" Type="http://schemas.openxmlformats.org/officeDocument/2006/relationships/image" Target="../media/image5.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jpg"/><Relationship Id="rId3" Type="http://schemas.openxmlformats.org/officeDocument/2006/relationships/image" Target="../media/image8.png"/><Relationship Id="rId4" Type="http://schemas.openxmlformats.org/officeDocument/2006/relationships/image" Target="../media/image3.jp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jpg"/><Relationship Id="rId3" Type="http://schemas.openxmlformats.org/officeDocument/2006/relationships/image" Target="../media/image16.png"/><Relationship Id="rId4" Type="http://schemas.openxmlformats.org/officeDocument/2006/relationships/image" Target="../media/image4.jp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jpg"/><Relationship Id="rId3" Type="http://schemas.openxmlformats.org/officeDocument/2006/relationships/image" Target="../media/image6.jpg"/><Relationship Id="rId4" Type="http://schemas.openxmlformats.org/officeDocument/2006/relationships/image" Target="../media/image5.png"/><Relationship Id="rId5" Type="http://schemas.openxmlformats.org/officeDocument/2006/relationships/image" Target="../media/image9.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jpg"/><Relationship Id="rId3" Type="http://schemas.openxmlformats.org/officeDocument/2006/relationships/image" Target="../media/image6.jpg"/><Relationship Id="rId4" Type="http://schemas.openxmlformats.org/officeDocument/2006/relationships/image" Target="../media/image5.png"/><Relationship Id="rId5" Type="http://schemas.openxmlformats.org/officeDocument/2006/relationships/image" Target="../media/image9.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jpg"/><Relationship Id="rId3" Type="http://schemas.openxmlformats.org/officeDocument/2006/relationships/image" Target="../media/image8.png"/><Relationship Id="rId4" Type="http://schemas.openxmlformats.org/officeDocument/2006/relationships/image" Target="../media/image3.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jpg"/><Relationship Id="rId3" Type="http://schemas.openxmlformats.org/officeDocument/2006/relationships/image" Target="../media/image31.png"/><Relationship Id="rId4" Type="http://schemas.openxmlformats.org/officeDocument/2006/relationships/image" Target="../media/image4.jp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6.jpg"/><Relationship Id="rId4" Type="http://schemas.openxmlformats.org/officeDocument/2006/relationships/image" Target="../media/image5.png"/><Relationship Id="rId5" Type="http://schemas.openxmlformats.org/officeDocument/2006/relationships/image" Target="../media/image9.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jpg"/><Relationship Id="rId3" Type="http://schemas.openxmlformats.org/officeDocument/2006/relationships/image" Target="../media/image31.png"/><Relationship Id="rId4" Type="http://schemas.openxmlformats.org/officeDocument/2006/relationships/image" Target="../media/image4.jp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jpg"/><Relationship Id="rId3" Type="http://schemas.openxmlformats.org/officeDocument/2006/relationships/image" Target="../media/image8.png"/><Relationship Id="rId4" Type="http://schemas.openxmlformats.org/officeDocument/2006/relationships/image" Target="../media/image3.jp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rtl="0" algn="ctr">
              <a:spcBef>
                <a:spcPts val="0"/>
              </a:spcBef>
              <a:spcAft>
                <a:spcPts val="0"/>
              </a:spcAft>
              <a:buSzPts val="1800"/>
              <a:buChar char="●"/>
              <a:defRPr/>
            </a:lvl1pPr>
            <a:lvl2pPr indent="-317500" lvl="1" marL="914400" rtl="0" algn="ctr">
              <a:spcBef>
                <a:spcPts val="0"/>
              </a:spcBef>
              <a:spcAft>
                <a:spcPts val="0"/>
              </a:spcAft>
              <a:buSzPts val="1400"/>
              <a:buChar char="○"/>
              <a:defRPr/>
            </a:lvl2pPr>
            <a:lvl3pPr indent="-317500" lvl="2" marL="1371600" rtl="0" algn="ctr">
              <a:spcBef>
                <a:spcPts val="0"/>
              </a:spcBef>
              <a:spcAft>
                <a:spcPts val="0"/>
              </a:spcAft>
              <a:buSzPts val="1400"/>
              <a:buChar char="■"/>
              <a:defRPr/>
            </a:lvl3pPr>
            <a:lvl4pPr indent="-317500" lvl="3" marL="1828800" rtl="0" algn="ctr">
              <a:spcBef>
                <a:spcPts val="0"/>
              </a:spcBef>
              <a:spcAft>
                <a:spcPts val="0"/>
              </a:spcAft>
              <a:buSzPts val="1400"/>
              <a:buChar char="●"/>
              <a:defRPr/>
            </a:lvl4pPr>
            <a:lvl5pPr indent="-317500" lvl="4" marL="2286000" rtl="0" algn="ctr">
              <a:spcBef>
                <a:spcPts val="0"/>
              </a:spcBef>
              <a:spcAft>
                <a:spcPts val="0"/>
              </a:spcAft>
              <a:buSzPts val="1400"/>
              <a:buChar char="○"/>
              <a:defRPr/>
            </a:lvl5pPr>
            <a:lvl6pPr indent="-317500" lvl="5" marL="2743200" rtl="0" algn="ctr">
              <a:spcBef>
                <a:spcPts val="0"/>
              </a:spcBef>
              <a:spcAft>
                <a:spcPts val="0"/>
              </a:spcAft>
              <a:buSzPts val="1400"/>
              <a:buChar char="■"/>
              <a:defRPr/>
            </a:lvl6pPr>
            <a:lvl7pPr indent="-317500" lvl="6" marL="3200400" rtl="0" algn="ctr">
              <a:spcBef>
                <a:spcPts val="0"/>
              </a:spcBef>
              <a:spcAft>
                <a:spcPts val="0"/>
              </a:spcAft>
              <a:buSzPts val="1400"/>
              <a:buChar char="●"/>
              <a:defRPr/>
            </a:lvl7pPr>
            <a:lvl8pPr indent="-317500" lvl="7" marL="3657600" rtl="0" algn="ctr">
              <a:spcBef>
                <a:spcPts val="0"/>
              </a:spcBef>
              <a:spcAft>
                <a:spcPts val="0"/>
              </a:spcAft>
              <a:buSzPts val="1400"/>
              <a:buChar char="○"/>
              <a:defRPr/>
            </a:lvl8pPr>
            <a:lvl9pPr indent="-317500" lvl="8" marL="4114800" rtl="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9784" name="Shape 9784"/>
        <p:cNvGrpSpPr/>
        <p:nvPr/>
      </p:nvGrpSpPr>
      <p:grpSpPr>
        <a:xfrm>
          <a:off x="0" y="0"/>
          <a:ext cx="0" cy="0"/>
          <a:chOff x="0" y="0"/>
          <a:chExt cx="0" cy="0"/>
        </a:xfrm>
      </p:grpSpPr>
      <p:sp>
        <p:nvSpPr>
          <p:cNvPr id="9785" name="Google Shape;9785;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86" name="Google Shape;9786;p104"/>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9787" name="Google Shape;9787;p1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88" name="Google Shape;9788;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 Dark">
  <p:cSld name="BLANK_4">
    <p:bg>
      <p:bgPr>
        <a:solidFill>
          <a:schemeClr val="dk1"/>
        </a:solidFill>
      </p:bgPr>
    </p:bg>
    <p:spTree>
      <p:nvGrpSpPr>
        <p:cNvPr id="9789" name="Shape 9789"/>
        <p:cNvGrpSpPr/>
        <p:nvPr/>
      </p:nvGrpSpPr>
      <p:grpSpPr>
        <a:xfrm>
          <a:off x="0" y="0"/>
          <a:ext cx="0" cy="0"/>
          <a:chOff x="0" y="0"/>
          <a:chExt cx="0" cy="0"/>
        </a:xfrm>
      </p:grpSpPr>
      <p:sp>
        <p:nvSpPr>
          <p:cNvPr id="9790" name="Google Shape;9790;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91" name="Google Shape;9791;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92" name="Google Shape;9792;p10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9793" name="Shape 9793"/>
        <p:cNvGrpSpPr/>
        <p:nvPr/>
      </p:nvGrpSpPr>
      <p:grpSpPr>
        <a:xfrm>
          <a:off x="0" y="0"/>
          <a:ext cx="0" cy="0"/>
          <a:chOff x="0" y="0"/>
          <a:chExt cx="0" cy="0"/>
        </a:xfrm>
      </p:grpSpPr>
      <p:grpSp>
        <p:nvGrpSpPr>
          <p:cNvPr id="9794" name="Google Shape;9794;p106"/>
          <p:cNvGrpSpPr/>
          <p:nvPr/>
        </p:nvGrpSpPr>
        <p:grpSpPr>
          <a:xfrm>
            <a:off x="3698727" y="6"/>
            <a:ext cx="3697033" cy="5143642"/>
            <a:chOff x="1926275" y="238125"/>
            <a:chExt cx="3765950" cy="5239525"/>
          </a:xfrm>
        </p:grpSpPr>
        <p:sp>
          <p:nvSpPr>
            <p:cNvPr id="9795" name="Google Shape;9795;p10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10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10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10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10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10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10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10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10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10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10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10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10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10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10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10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10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10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10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10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10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10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10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10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10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10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10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10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10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10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10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10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10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10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10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10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10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10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10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10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10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10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10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10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10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10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10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10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10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10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10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10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10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10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10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10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10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10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10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10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55" name="Google Shape;9855;p10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9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857" name="Google Shape;9857;p106"/>
          <p:cNvGrpSpPr/>
          <p:nvPr/>
        </p:nvGrpSpPr>
        <p:grpSpPr>
          <a:xfrm>
            <a:off x="1285921" y="2144122"/>
            <a:ext cx="2868897" cy="817157"/>
            <a:chOff x="238125" y="1822850"/>
            <a:chExt cx="7080200" cy="2016675"/>
          </a:xfrm>
        </p:grpSpPr>
        <p:sp>
          <p:nvSpPr>
            <p:cNvPr id="9858" name="Google Shape;9858;p1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1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1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1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1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1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1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65" name="Google Shape;9865;p10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900"/>
              </a:srgbClr>
            </a:outerShdw>
          </a:effectLst>
        </p:spPr>
      </p:sp>
      <p:sp>
        <p:nvSpPr>
          <p:cNvPr id="9866" name="Google Shape;9866;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BLANK_2">
    <p:bg>
      <p:bgPr>
        <a:solidFill>
          <a:schemeClr val="dk1"/>
        </a:solidFill>
      </p:bgPr>
    </p:bg>
    <p:spTree>
      <p:nvGrpSpPr>
        <p:cNvPr id="9867" name="Shape 9867"/>
        <p:cNvGrpSpPr/>
        <p:nvPr/>
      </p:nvGrpSpPr>
      <p:grpSpPr>
        <a:xfrm>
          <a:off x="0" y="0"/>
          <a:ext cx="0" cy="0"/>
          <a:chOff x="0" y="0"/>
          <a:chExt cx="0" cy="0"/>
        </a:xfrm>
      </p:grpSpPr>
      <p:grpSp>
        <p:nvGrpSpPr>
          <p:cNvPr id="9868" name="Google Shape;9868;p107"/>
          <p:cNvGrpSpPr/>
          <p:nvPr/>
        </p:nvGrpSpPr>
        <p:grpSpPr>
          <a:xfrm>
            <a:off x="3689202" y="6"/>
            <a:ext cx="3697033" cy="5143642"/>
            <a:chOff x="1926275" y="238125"/>
            <a:chExt cx="3765950" cy="5239525"/>
          </a:xfrm>
        </p:grpSpPr>
        <p:sp>
          <p:nvSpPr>
            <p:cNvPr id="9869" name="Google Shape;9869;p10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10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10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10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10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10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10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10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10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10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10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10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10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10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10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10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10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10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10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10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10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10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10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10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10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10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10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10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10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10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10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10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10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10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10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10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10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10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10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10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10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10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10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10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10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10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10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10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10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10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10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10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10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10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10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10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10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10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10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10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29" name="Google Shape;9929;p107"/>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9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107"/>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900"/>
              </a:srgbClr>
            </a:outerShdw>
          </a:effectLst>
        </p:spPr>
      </p:sp>
      <p:sp>
        <p:nvSpPr>
          <p:cNvPr id="9931" name="Google Shape;9931;p107"/>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9932" name="Google Shape;9932;p107"/>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9933" name="Google Shape;9933;p107"/>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934" name="Google Shape;9934;p107"/>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9935" name="Shape 9935"/>
        <p:cNvGrpSpPr/>
        <p:nvPr/>
      </p:nvGrpSpPr>
      <p:grpSpPr>
        <a:xfrm>
          <a:off x="0" y="0"/>
          <a:ext cx="0" cy="0"/>
          <a:chOff x="0" y="0"/>
          <a:chExt cx="0" cy="0"/>
        </a:xfrm>
      </p:grpSpPr>
      <p:sp>
        <p:nvSpPr>
          <p:cNvPr id="9936" name="Google Shape;9936;p108"/>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108"/>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9938" name="Google Shape;9938;p108"/>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pic>
        <p:nvPicPr>
          <p:cNvPr id="9939" name="Google Shape;9939;p108"/>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9940" name="Shape 9940"/>
        <p:cNvGrpSpPr/>
        <p:nvPr/>
      </p:nvGrpSpPr>
      <p:grpSpPr>
        <a:xfrm>
          <a:off x="0" y="0"/>
          <a:ext cx="0" cy="0"/>
          <a:chOff x="0" y="0"/>
          <a:chExt cx="0" cy="0"/>
        </a:xfrm>
      </p:grpSpPr>
      <p:sp>
        <p:nvSpPr>
          <p:cNvPr id="9941" name="Google Shape;9941;p109"/>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9942" name="Google Shape;9942;p109"/>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9943" name="Google Shape;9943;p109"/>
          <p:cNvGrpSpPr/>
          <p:nvPr/>
        </p:nvGrpSpPr>
        <p:grpSpPr>
          <a:xfrm>
            <a:off x="455001" y="401909"/>
            <a:ext cx="908390" cy="258739"/>
            <a:chOff x="238125" y="1822850"/>
            <a:chExt cx="7080200" cy="2016675"/>
          </a:xfrm>
        </p:grpSpPr>
        <p:sp>
          <p:nvSpPr>
            <p:cNvPr id="9944" name="Google Shape;9944;p1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1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1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1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1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1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1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9951" name="Google Shape;9951;p10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9952" name="Shape 9952"/>
        <p:cNvGrpSpPr/>
        <p:nvPr/>
      </p:nvGrpSpPr>
      <p:grpSpPr>
        <a:xfrm>
          <a:off x="0" y="0"/>
          <a:ext cx="0" cy="0"/>
          <a:chOff x="0" y="0"/>
          <a:chExt cx="0" cy="0"/>
        </a:xfrm>
      </p:grpSpPr>
      <p:sp>
        <p:nvSpPr>
          <p:cNvPr id="9953" name="Google Shape;9953;p11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954" name="Google Shape;9954;p110"/>
          <p:cNvPicPr preferRelativeResize="0"/>
          <p:nvPr/>
        </p:nvPicPr>
        <p:blipFill rotWithShape="1">
          <a:blip r:embed="rId2">
            <a:alphaModFix/>
          </a:blip>
          <a:srcRect b="18091" l="0" r="4251" t="18091"/>
          <a:stretch/>
        </p:blipFill>
        <p:spPr>
          <a:xfrm>
            <a:off x="6292663" y="0"/>
            <a:ext cx="1425900" cy="1425900"/>
          </a:xfrm>
          <a:prstGeom prst="ellipse">
            <a:avLst/>
          </a:prstGeom>
          <a:noFill/>
          <a:ln>
            <a:noFill/>
          </a:ln>
        </p:spPr>
      </p:pic>
      <p:sp>
        <p:nvSpPr>
          <p:cNvPr id="9955" name="Google Shape;9955;p11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Clr>
                <a:schemeClr val="lt1"/>
              </a:buClr>
              <a:buSzPts val="4200"/>
              <a:buNone/>
              <a:defRPr sz="4200">
                <a:solidFill>
                  <a:schemeClr val="lt1"/>
                </a:solidFill>
              </a:defRPr>
            </a:lvl1pPr>
            <a:lvl2pPr lvl="1" rtl="0" algn="ctr">
              <a:lnSpc>
                <a:spcPct val="95000"/>
              </a:lnSpc>
              <a:spcBef>
                <a:spcPts val="0"/>
              </a:spcBef>
              <a:spcAft>
                <a:spcPts val="0"/>
              </a:spcAft>
              <a:buClr>
                <a:schemeClr val="lt1"/>
              </a:buClr>
              <a:buSzPts val="5200"/>
              <a:buNone/>
              <a:defRPr sz="5200">
                <a:solidFill>
                  <a:schemeClr val="lt1"/>
                </a:solidFill>
              </a:defRPr>
            </a:lvl2pPr>
            <a:lvl3pPr lvl="2" rtl="0" algn="ctr">
              <a:lnSpc>
                <a:spcPct val="95000"/>
              </a:lnSpc>
              <a:spcBef>
                <a:spcPts val="0"/>
              </a:spcBef>
              <a:spcAft>
                <a:spcPts val="0"/>
              </a:spcAft>
              <a:buClr>
                <a:schemeClr val="lt1"/>
              </a:buClr>
              <a:buSzPts val="5200"/>
              <a:buNone/>
              <a:defRPr sz="5200">
                <a:solidFill>
                  <a:schemeClr val="lt1"/>
                </a:solidFill>
              </a:defRPr>
            </a:lvl3pPr>
            <a:lvl4pPr lvl="3" rtl="0" algn="ctr">
              <a:lnSpc>
                <a:spcPct val="95000"/>
              </a:lnSpc>
              <a:spcBef>
                <a:spcPts val="0"/>
              </a:spcBef>
              <a:spcAft>
                <a:spcPts val="0"/>
              </a:spcAft>
              <a:buClr>
                <a:schemeClr val="lt1"/>
              </a:buClr>
              <a:buSzPts val="5200"/>
              <a:buNone/>
              <a:defRPr sz="5200">
                <a:solidFill>
                  <a:schemeClr val="lt1"/>
                </a:solidFill>
              </a:defRPr>
            </a:lvl4pPr>
            <a:lvl5pPr lvl="4" rtl="0" algn="ctr">
              <a:lnSpc>
                <a:spcPct val="95000"/>
              </a:lnSpc>
              <a:spcBef>
                <a:spcPts val="0"/>
              </a:spcBef>
              <a:spcAft>
                <a:spcPts val="0"/>
              </a:spcAft>
              <a:buClr>
                <a:schemeClr val="lt1"/>
              </a:buClr>
              <a:buSzPts val="5200"/>
              <a:buNone/>
              <a:defRPr sz="5200">
                <a:solidFill>
                  <a:schemeClr val="lt1"/>
                </a:solidFill>
              </a:defRPr>
            </a:lvl5pPr>
            <a:lvl6pPr lvl="5" rtl="0" algn="ctr">
              <a:lnSpc>
                <a:spcPct val="95000"/>
              </a:lnSpc>
              <a:spcBef>
                <a:spcPts val="0"/>
              </a:spcBef>
              <a:spcAft>
                <a:spcPts val="0"/>
              </a:spcAft>
              <a:buClr>
                <a:schemeClr val="lt1"/>
              </a:buClr>
              <a:buSzPts val="5200"/>
              <a:buNone/>
              <a:defRPr sz="5200">
                <a:solidFill>
                  <a:schemeClr val="lt1"/>
                </a:solidFill>
              </a:defRPr>
            </a:lvl6pPr>
            <a:lvl7pPr lvl="6" rtl="0" algn="ctr">
              <a:lnSpc>
                <a:spcPct val="95000"/>
              </a:lnSpc>
              <a:spcBef>
                <a:spcPts val="0"/>
              </a:spcBef>
              <a:spcAft>
                <a:spcPts val="0"/>
              </a:spcAft>
              <a:buClr>
                <a:schemeClr val="lt1"/>
              </a:buClr>
              <a:buSzPts val="5200"/>
              <a:buNone/>
              <a:defRPr sz="5200">
                <a:solidFill>
                  <a:schemeClr val="lt1"/>
                </a:solidFill>
              </a:defRPr>
            </a:lvl7pPr>
            <a:lvl8pPr lvl="7" rtl="0" algn="ctr">
              <a:lnSpc>
                <a:spcPct val="95000"/>
              </a:lnSpc>
              <a:spcBef>
                <a:spcPts val="0"/>
              </a:spcBef>
              <a:spcAft>
                <a:spcPts val="0"/>
              </a:spcAft>
              <a:buClr>
                <a:schemeClr val="lt1"/>
              </a:buClr>
              <a:buSzPts val="5200"/>
              <a:buNone/>
              <a:defRPr sz="5200">
                <a:solidFill>
                  <a:schemeClr val="lt1"/>
                </a:solidFill>
              </a:defRPr>
            </a:lvl8pPr>
            <a:lvl9pPr lvl="8" rtl="0" algn="ctr">
              <a:lnSpc>
                <a:spcPct val="95000"/>
              </a:lnSpc>
              <a:spcBef>
                <a:spcPts val="0"/>
              </a:spcBef>
              <a:spcAft>
                <a:spcPts val="0"/>
              </a:spcAft>
              <a:buClr>
                <a:schemeClr val="lt1"/>
              </a:buClr>
              <a:buSzPts val="5200"/>
              <a:buNone/>
              <a:defRPr sz="5200">
                <a:solidFill>
                  <a:schemeClr val="lt1"/>
                </a:solidFill>
              </a:defRPr>
            </a:lvl9pPr>
          </a:lstStyle>
          <a:p/>
        </p:txBody>
      </p:sp>
      <p:sp>
        <p:nvSpPr>
          <p:cNvPr id="9956" name="Google Shape;9956;p11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2"/>
              </a:buClr>
              <a:buSzPts val="2000"/>
              <a:buNone/>
              <a:defRPr sz="2000">
                <a:solidFill>
                  <a:schemeClr val="lt2"/>
                </a:solidFill>
              </a:defRPr>
            </a:lvl1pPr>
            <a:lvl2pPr lvl="1" rtl="0" algn="l">
              <a:lnSpc>
                <a:spcPct val="100000"/>
              </a:lnSpc>
              <a:spcBef>
                <a:spcPts val="0"/>
              </a:spcBef>
              <a:spcAft>
                <a:spcPts val="0"/>
              </a:spcAft>
              <a:buClr>
                <a:schemeClr val="lt2"/>
              </a:buClr>
              <a:buSzPts val="2000"/>
              <a:buNone/>
              <a:defRPr sz="2000">
                <a:solidFill>
                  <a:schemeClr val="lt2"/>
                </a:solidFill>
              </a:defRPr>
            </a:lvl2pPr>
            <a:lvl3pPr lvl="2" rtl="0" algn="l">
              <a:lnSpc>
                <a:spcPct val="100000"/>
              </a:lnSpc>
              <a:spcBef>
                <a:spcPts val="0"/>
              </a:spcBef>
              <a:spcAft>
                <a:spcPts val="0"/>
              </a:spcAft>
              <a:buClr>
                <a:schemeClr val="lt2"/>
              </a:buClr>
              <a:buSzPts val="2000"/>
              <a:buNone/>
              <a:defRPr sz="2000">
                <a:solidFill>
                  <a:schemeClr val="lt2"/>
                </a:solidFill>
              </a:defRPr>
            </a:lvl3pPr>
            <a:lvl4pPr lvl="3" rtl="0" algn="l">
              <a:lnSpc>
                <a:spcPct val="100000"/>
              </a:lnSpc>
              <a:spcBef>
                <a:spcPts val="0"/>
              </a:spcBef>
              <a:spcAft>
                <a:spcPts val="0"/>
              </a:spcAft>
              <a:buClr>
                <a:schemeClr val="lt2"/>
              </a:buClr>
              <a:buSzPts val="2000"/>
              <a:buNone/>
              <a:defRPr sz="2000">
                <a:solidFill>
                  <a:schemeClr val="lt2"/>
                </a:solidFill>
              </a:defRPr>
            </a:lvl4pPr>
            <a:lvl5pPr lvl="4" rtl="0" algn="l">
              <a:lnSpc>
                <a:spcPct val="100000"/>
              </a:lnSpc>
              <a:spcBef>
                <a:spcPts val="0"/>
              </a:spcBef>
              <a:spcAft>
                <a:spcPts val="0"/>
              </a:spcAft>
              <a:buClr>
                <a:schemeClr val="lt2"/>
              </a:buClr>
              <a:buSzPts val="2000"/>
              <a:buNone/>
              <a:defRPr sz="2000">
                <a:solidFill>
                  <a:schemeClr val="lt2"/>
                </a:solidFill>
              </a:defRPr>
            </a:lvl5pPr>
            <a:lvl6pPr lvl="5" rtl="0" algn="l">
              <a:lnSpc>
                <a:spcPct val="100000"/>
              </a:lnSpc>
              <a:spcBef>
                <a:spcPts val="0"/>
              </a:spcBef>
              <a:spcAft>
                <a:spcPts val="0"/>
              </a:spcAft>
              <a:buClr>
                <a:schemeClr val="lt2"/>
              </a:buClr>
              <a:buSzPts val="2000"/>
              <a:buNone/>
              <a:defRPr sz="2000">
                <a:solidFill>
                  <a:schemeClr val="lt2"/>
                </a:solidFill>
              </a:defRPr>
            </a:lvl6pPr>
            <a:lvl7pPr lvl="6" rtl="0" algn="l">
              <a:lnSpc>
                <a:spcPct val="100000"/>
              </a:lnSpc>
              <a:spcBef>
                <a:spcPts val="0"/>
              </a:spcBef>
              <a:spcAft>
                <a:spcPts val="0"/>
              </a:spcAft>
              <a:buClr>
                <a:schemeClr val="lt2"/>
              </a:buClr>
              <a:buSzPts val="2000"/>
              <a:buNone/>
              <a:defRPr sz="2000">
                <a:solidFill>
                  <a:schemeClr val="lt2"/>
                </a:solidFill>
              </a:defRPr>
            </a:lvl7pPr>
            <a:lvl8pPr lvl="7" rtl="0" algn="l">
              <a:lnSpc>
                <a:spcPct val="100000"/>
              </a:lnSpc>
              <a:spcBef>
                <a:spcPts val="0"/>
              </a:spcBef>
              <a:spcAft>
                <a:spcPts val="0"/>
              </a:spcAft>
              <a:buClr>
                <a:schemeClr val="lt2"/>
              </a:buClr>
              <a:buSzPts val="2000"/>
              <a:buNone/>
              <a:defRPr sz="2000">
                <a:solidFill>
                  <a:schemeClr val="lt2"/>
                </a:solidFill>
              </a:defRPr>
            </a:lvl8pPr>
            <a:lvl9pPr lvl="8" rtl="0" algn="l">
              <a:lnSpc>
                <a:spcPct val="100000"/>
              </a:lnSpc>
              <a:spcBef>
                <a:spcPts val="0"/>
              </a:spcBef>
              <a:spcAft>
                <a:spcPts val="0"/>
              </a:spcAft>
              <a:buClr>
                <a:schemeClr val="lt2"/>
              </a:buClr>
              <a:buSzPts val="2000"/>
              <a:buNone/>
              <a:defRPr sz="2000">
                <a:solidFill>
                  <a:schemeClr val="lt2"/>
                </a:solidFill>
              </a:defRPr>
            </a:lvl9pPr>
          </a:lstStyle>
          <a:p/>
        </p:txBody>
      </p:sp>
      <p:sp>
        <p:nvSpPr>
          <p:cNvPr id="9957" name="Google Shape;9957;p11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11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11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960" name="Google Shape;9960;p110"/>
          <p:cNvPicPr preferRelativeResize="0"/>
          <p:nvPr/>
        </p:nvPicPr>
        <p:blipFill rotWithShape="1">
          <a:blip r:embed="rId3">
            <a:alphaModFix/>
          </a:blip>
          <a:srcRect b="24544" l="33475" r="24192" t="11983"/>
          <a:stretch/>
        </p:blipFill>
        <p:spPr>
          <a:xfrm>
            <a:off x="7718500" y="1425500"/>
            <a:ext cx="1425776" cy="1425899"/>
          </a:xfrm>
          <a:prstGeom prst="rect">
            <a:avLst/>
          </a:prstGeom>
          <a:noFill/>
          <a:ln>
            <a:noFill/>
          </a:ln>
        </p:spPr>
      </p:pic>
      <p:pic>
        <p:nvPicPr>
          <p:cNvPr id="9961" name="Google Shape;9961;p110"/>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9962" name="Google Shape;9962;p110"/>
          <p:cNvGrpSpPr/>
          <p:nvPr/>
        </p:nvGrpSpPr>
        <p:grpSpPr>
          <a:xfrm>
            <a:off x="5825945" y="3085919"/>
            <a:ext cx="1376700" cy="330600"/>
            <a:chOff x="5457350" y="2701375"/>
            <a:chExt cx="1376700" cy="330600"/>
          </a:xfrm>
        </p:grpSpPr>
        <p:sp>
          <p:nvSpPr>
            <p:cNvPr id="9963" name="Google Shape;9963;p11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9964" name="Google Shape;9964;p110"/>
            <p:cNvGrpSpPr/>
            <p:nvPr/>
          </p:nvGrpSpPr>
          <p:grpSpPr>
            <a:xfrm>
              <a:off x="5541202" y="2774463"/>
              <a:ext cx="183000" cy="183000"/>
              <a:chOff x="5541202" y="2774463"/>
              <a:chExt cx="183000" cy="183000"/>
            </a:xfrm>
          </p:grpSpPr>
          <p:sp>
            <p:nvSpPr>
              <p:cNvPr id="9965" name="Google Shape;9965;p11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11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9967" name="Google Shape;9967;p11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68" name="Google Shape;9968;p110"/>
          <p:cNvGrpSpPr/>
          <p:nvPr/>
        </p:nvGrpSpPr>
        <p:grpSpPr>
          <a:xfrm>
            <a:off x="2446250" y="4626181"/>
            <a:ext cx="845188" cy="162953"/>
            <a:chOff x="3701600" y="2570125"/>
            <a:chExt cx="1503625" cy="289900"/>
          </a:xfrm>
        </p:grpSpPr>
        <p:sp>
          <p:nvSpPr>
            <p:cNvPr id="9969" name="Google Shape;9969;p11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11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11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11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11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11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11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11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11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11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11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11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81" name="Google Shape;9981;p110"/>
          <p:cNvGrpSpPr/>
          <p:nvPr/>
        </p:nvGrpSpPr>
        <p:grpSpPr>
          <a:xfrm>
            <a:off x="5267233" y="4595311"/>
            <a:ext cx="908377" cy="201300"/>
            <a:chOff x="5577025" y="2564875"/>
            <a:chExt cx="1764525" cy="390950"/>
          </a:xfrm>
        </p:grpSpPr>
        <p:sp>
          <p:nvSpPr>
            <p:cNvPr id="9982" name="Google Shape;9982;p11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11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11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11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11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11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11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11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11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11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11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11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11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11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11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11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98" name="Google Shape;9998;p110"/>
          <p:cNvGrpSpPr/>
          <p:nvPr/>
        </p:nvGrpSpPr>
        <p:grpSpPr>
          <a:xfrm>
            <a:off x="3882459" y="4590168"/>
            <a:ext cx="682107" cy="266863"/>
            <a:chOff x="238125" y="2500825"/>
            <a:chExt cx="1678825" cy="656650"/>
          </a:xfrm>
        </p:grpSpPr>
        <p:sp>
          <p:nvSpPr>
            <p:cNvPr id="9999" name="Google Shape;9999;p11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11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11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11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11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11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11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11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11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11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11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11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11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11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11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11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11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11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11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18" name="Google Shape;10018;p110"/>
          <p:cNvGrpSpPr/>
          <p:nvPr/>
        </p:nvGrpSpPr>
        <p:grpSpPr>
          <a:xfrm>
            <a:off x="6779578" y="4626181"/>
            <a:ext cx="845188" cy="162953"/>
            <a:chOff x="3701600" y="2570125"/>
            <a:chExt cx="1503625" cy="289900"/>
          </a:xfrm>
        </p:grpSpPr>
        <p:sp>
          <p:nvSpPr>
            <p:cNvPr id="10019" name="Google Shape;10019;p11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11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11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11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11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11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11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11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11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11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11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11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31" name="Google Shape;10031;p11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11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0033" name="Google Shape;10033;p110"/>
          <p:cNvGrpSpPr/>
          <p:nvPr/>
        </p:nvGrpSpPr>
        <p:grpSpPr>
          <a:xfrm>
            <a:off x="6292189" y="1426141"/>
            <a:ext cx="1425849" cy="1425202"/>
            <a:chOff x="1189450" y="238125"/>
            <a:chExt cx="5177375" cy="5175025"/>
          </a:xfrm>
        </p:grpSpPr>
        <p:sp>
          <p:nvSpPr>
            <p:cNvPr id="10034" name="Google Shape;10034;p11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11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11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11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11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11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11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11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11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11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11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11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11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11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11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11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11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11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11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11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11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11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11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11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11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11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11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11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11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11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11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11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11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11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11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11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11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11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11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11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11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11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11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11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11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11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11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11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11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11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11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11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11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11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11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11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11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11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11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11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11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11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11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11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11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11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11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11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11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11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11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11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11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11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11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11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11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11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11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11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11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11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11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11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11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11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11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11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11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11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11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11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11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11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11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11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11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11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11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11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11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11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11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11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11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11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11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11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11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11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11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11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11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11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11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11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11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11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11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11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11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11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11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11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11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11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11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11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11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11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11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11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11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11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11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11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11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11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11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11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11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11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11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p11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11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11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11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11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11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11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11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p11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p11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11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11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11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11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11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11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11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11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11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11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11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11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11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11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11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11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11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11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11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11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11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11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p11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p11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p11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p11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11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p11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11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p11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11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p11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9" name="Google Shape;10219;p11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p11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1" name="Google Shape;10221;p11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p11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11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11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11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11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11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11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11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11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11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11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11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11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11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11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11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11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11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11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11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11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11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11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11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11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11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11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11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11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p11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11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11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p11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p11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p11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11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11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11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11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11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11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p11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11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11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p11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p11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p11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p11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p11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11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11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11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11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11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11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11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p11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p11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p11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1" name="Google Shape;10281;p11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2" name="Google Shape;10282;p11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3" name="Google Shape;10283;p11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p11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11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6" name="Google Shape;10286;p11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7" name="Google Shape;10287;p11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p11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p11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11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11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11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11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4" name="Google Shape;10294;p11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5" name="Google Shape;10295;p11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6" name="Google Shape;10296;p11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11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11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p11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p11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11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p11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11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p11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5" name="Google Shape;10305;p11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p11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p11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8" name="Google Shape;10308;p11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9" name="Google Shape;10309;p11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0" name="Google Shape;10310;p11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1" name="Google Shape;10311;p11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2" name="Google Shape;10312;p11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11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11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11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11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11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11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p11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p11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p11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11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p11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p11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11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11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11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11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p11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p11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11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11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11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11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11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11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7" name="Google Shape;10337;p11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p11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11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p11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p11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p11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11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11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p11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p11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p11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p11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p11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p11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p11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p11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p11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p11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11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p11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11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11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11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11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11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11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11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11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11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11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11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11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11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11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11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11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11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11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11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11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11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11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11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11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11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11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11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11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11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11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11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11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11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11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11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11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11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11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11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11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11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11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11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11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11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11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11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11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11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11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11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11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11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11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11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11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11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11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11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p11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11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11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11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p11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p11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p11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11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11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11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11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11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11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11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11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11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11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11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11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11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11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11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11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11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11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11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11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11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11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11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11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11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11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11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11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11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11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11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11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11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11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11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11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11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11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11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11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11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11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11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11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11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11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11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11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11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11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11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11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11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11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11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11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11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11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11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11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11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11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11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11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11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p11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p11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11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11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11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11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11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11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11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11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11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11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11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11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11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11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11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11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11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11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11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11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11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11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11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11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11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11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11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11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11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11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11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11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11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11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11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11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11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11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11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11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11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11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11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11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11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11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11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11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11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11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11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11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11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11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11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11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11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11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11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11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11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11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11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11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11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11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11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11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11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11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11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p11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p11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p11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p11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11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6" name="Google Shape;10566;p11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7" name="Google Shape;10567;p11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11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11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11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11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11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11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p11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5" name="Google Shape;10575;p11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6" name="Google Shape;10576;p11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11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11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p11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p11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p11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p11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3" name="Google Shape;10583;p11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4" name="Google Shape;10584;p11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11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p11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11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8" name="Google Shape;10588;p11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9" name="Google Shape;10589;p11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p11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p11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11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3" name="Google Shape;10593;p11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4" name="Google Shape;10594;p11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5" name="Google Shape;10595;p11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6" name="Google Shape;10596;p11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p11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p11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p11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p11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p11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02" name="Google Shape;10602;p11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603" name="Google Shape;10603;p11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0604" name="Shape 10604"/>
        <p:cNvGrpSpPr/>
        <p:nvPr/>
      </p:nvGrpSpPr>
      <p:grpSpPr>
        <a:xfrm>
          <a:off x="0" y="0"/>
          <a:ext cx="0" cy="0"/>
          <a:chOff x="0" y="0"/>
          <a:chExt cx="0" cy="0"/>
        </a:xfrm>
      </p:grpSpPr>
      <p:sp>
        <p:nvSpPr>
          <p:cNvPr id="10605" name="Google Shape;10605;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606" name="Google Shape;10606;p111"/>
          <p:cNvGrpSpPr/>
          <p:nvPr/>
        </p:nvGrpSpPr>
        <p:grpSpPr>
          <a:xfrm>
            <a:off x="8041173" y="4778596"/>
            <a:ext cx="598277" cy="170409"/>
            <a:chOff x="238125" y="1822850"/>
            <a:chExt cx="7080200" cy="2016675"/>
          </a:xfrm>
        </p:grpSpPr>
        <p:sp>
          <p:nvSpPr>
            <p:cNvPr id="10607" name="Google Shape;10607;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8" name="Google Shape;10608;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9" name="Google Shape;10609;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1" name="Google Shape;10611;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14" name="Google Shape;10614;p11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0615" name="Google Shape;10615;p111"/>
          <p:cNvSpPr txBox="1"/>
          <p:nvPr>
            <p:ph idx="1"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0616" name="Google Shape;10616;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 Dark">
  <p:cSld name="TITLE_AND_BODY_2_1_3">
    <p:spTree>
      <p:nvGrpSpPr>
        <p:cNvPr id="10617" name="Shape 10617"/>
        <p:cNvGrpSpPr/>
        <p:nvPr/>
      </p:nvGrpSpPr>
      <p:grpSpPr>
        <a:xfrm>
          <a:off x="0" y="0"/>
          <a:ext cx="0" cy="0"/>
          <a:chOff x="0" y="0"/>
          <a:chExt cx="0" cy="0"/>
        </a:xfrm>
      </p:grpSpPr>
      <p:sp>
        <p:nvSpPr>
          <p:cNvPr id="10618" name="Google Shape;10618;p112"/>
          <p:cNvSpPr/>
          <p:nvPr/>
        </p:nvSpPr>
        <p:spPr>
          <a:xfrm>
            <a:off x="3419775" y="-350"/>
            <a:ext cx="5715300" cy="51435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112"/>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1"/>
              </a:buClr>
              <a:buSzPts val="2800"/>
              <a:buNone/>
              <a:defRPr sz="2800">
                <a:solidFill>
                  <a:schemeClr val="lt1"/>
                </a:solidFill>
              </a:defRPr>
            </a:lvl1pPr>
            <a:lvl2pPr lvl="1" rtl="0" algn="l">
              <a:lnSpc>
                <a:spcPct val="100000"/>
              </a:lnSpc>
              <a:spcBef>
                <a:spcPts val="0"/>
              </a:spcBef>
              <a:spcAft>
                <a:spcPts val="0"/>
              </a:spcAft>
              <a:buClr>
                <a:schemeClr val="lt1"/>
              </a:buClr>
              <a:buSzPts val="2800"/>
              <a:buNone/>
              <a:defRPr>
                <a:solidFill>
                  <a:schemeClr val="lt1"/>
                </a:solidFill>
              </a:defRPr>
            </a:lvl2pPr>
            <a:lvl3pPr lvl="2" rtl="0" algn="l">
              <a:lnSpc>
                <a:spcPct val="100000"/>
              </a:lnSpc>
              <a:spcBef>
                <a:spcPts val="0"/>
              </a:spcBef>
              <a:spcAft>
                <a:spcPts val="0"/>
              </a:spcAft>
              <a:buClr>
                <a:schemeClr val="lt1"/>
              </a:buClr>
              <a:buSzPts val="2800"/>
              <a:buNone/>
              <a:defRPr>
                <a:solidFill>
                  <a:schemeClr val="lt1"/>
                </a:solidFill>
              </a:defRPr>
            </a:lvl3pPr>
            <a:lvl4pPr lvl="3" rtl="0" algn="l">
              <a:lnSpc>
                <a:spcPct val="100000"/>
              </a:lnSpc>
              <a:spcBef>
                <a:spcPts val="0"/>
              </a:spcBef>
              <a:spcAft>
                <a:spcPts val="0"/>
              </a:spcAft>
              <a:buClr>
                <a:schemeClr val="lt1"/>
              </a:buClr>
              <a:buSzPts val="2800"/>
              <a:buNone/>
              <a:defRPr>
                <a:solidFill>
                  <a:schemeClr val="lt1"/>
                </a:solidFill>
              </a:defRPr>
            </a:lvl4pPr>
            <a:lvl5pPr lvl="4" rtl="0" algn="l">
              <a:lnSpc>
                <a:spcPct val="100000"/>
              </a:lnSpc>
              <a:spcBef>
                <a:spcPts val="0"/>
              </a:spcBef>
              <a:spcAft>
                <a:spcPts val="0"/>
              </a:spcAft>
              <a:buClr>
                <a:schemeClr val="lt1"/>
              </a:buClr>
              <a:buSzPts val="2800"/>
              <a:buNone/>
              <a:defRPr>
                <a:solidFill>
                  <a:schemeClr val="lt1"/>
                </a:solidFill>
              </a:defRPr>
            </a:lvl5pPr>
            <a:lvl6pPr lvl="5" rtl="0" algn="l">
              <a:lnSpc>
                <a:spcPct val="100000"/>
              </a:lnSpc>
              <a:spcBef>
                <a:spcPts val="0"/>
              </a:spcBef>
              <a:spcAft>
                <a:spcPts val="0"/>
              </a:spcAft>
              <a:buClr>
                <a:schemeClr val="lt1"/>
              </a:buClr>
              <a:buSzPts val="2800"/>
              <a:buNone/>
              <a:defRPr>
                <a:solidFill>
                  <a:schemeClr val="lt1"/>
                </a:solidFill>
              </a:defRPr>
            </a:lvl6pPr>
            <a:lvl7pPr lvl="6" rtl="0" algn="l">
              <a:lnSpc>
                <a:spcPct val="100000"/>
              </a:lnSpc>
              <a:spcBef>
                <a:spcPts val="0"/>
              </a:spcBef>
              <a:spcAft>
                <a:spcPts val="0"/>
              </a:spcAft>
              <a:buClr>
                <a:schemeClr val="lt1"/>
              </a:buClr>
              <a:buSzPts val="2800"/>
              <a:buNone/>
              <a:defRPr>
                <a:solidFill>
                  <a:schemeClr val="lt1"/>
                </a:solidFill>
              </a:defRPr>
            </a:lvl7pPr>
            <a:lvl8pPr lvl="7" rtl="0" algn="l">
              <a:lnSpc>
                <a:spcPct val="100000"/>
              </a:lnSpc>
              <a:spcBef>
                <a:spcPts val="0"/>
              </a:spcBef>
              <a:spcAft>
                <a:spcPts val="0"/>
              </a:spcAft>
              <a:buClr>
                <a:schemeClr val="lt1"/>
              </a:buClr>
              <a:buSzPts val="2800"/>
              <a:buNone/>
              <a:defRPr>
                <a:solidFill>
                  <a:schemeClr val="lt1"/>
                </a:solidFill>
              </a:defRPr>
            </a:lvl8pPr>
            <a:lvl9pPr lvl="8" rtl="0" algn="l">
              <a:lnSpc>
                <a:spcPct val="100000"/>
              </a:lnSpc>
              <a:spcBef>
                <a:spcPts val="0"/>
              </a:spcBef>
              <a:spcAft>
                <a:spcPts val="0"/>
              </a:spcAft>
              <a:buClr>
                <a:schemeClr val="lt1"/>
              </a:buClr>
              <a:buSzPts val="2800"/>
              <a:buNone/>
              <a:defRPr>
                <a:solidFill>
                  <a:schemeClr val="lt1"/>
                </a:solidFill>
              </a:defRPr>
            </a:lvl9pPr>
          </a:lstStyle>
          <a:p/>
        </p:txBody>
      </p:sp>
      <p:sp>
        <p:nvSpPr>
          <p:cNvPr id="10620" name="Google Shape;10620;p1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621" name="Google Shape;10621;p112"/>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2" name="Google Shape;10622;p112"/>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112"/>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624" name="Google Shape;10624;p112"/>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10625" name="Google Shape;10625;p112"/>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10626" name="Google Shape;10626;p112"/>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Clr>
                <a:schemeClr val="lt1"/>
              </a:buClr>
              <a:buSzPts val="1600"/>
              <a:buNone/>
              <a:defRPr>
                <a:solidFill>
                  <a:schemeClr val="lt1"/>
                </a:solidFill>
              </a:defRPr>
            </a:lvl1pPr>
            <a:lvl2pPr lvl="1" rtl="0" algn="l">
              <a:lnSpc>
                <a:spcPct val="115000"/>
              </a:lnSpc>
              <a:spcBef>
                <a:spcPts val="0"/>
              </a:spcBef>
              <a:spcAft>
                <a:spcPts val="0"/>
              </a:spcAft>
              <a:buClr>
                <a:schemeClr val="lt1"/>
              </a:buClr>
              <a:buSzPts val="1400"/>
              <a:buNone/>
              <a:defRPr>
                <a:solidFill>
                  <a:schemeClr val="lt1"/>
                </a:solidFill>
              </a:defRPr>
            </a:lvl2pPr>
            <a:lvl3pPr lvl="2" rtl="0" algn="l">
              <a:lnSpc>
                <a:spcPct val="115000"/>
              </a:lnSpc>
              <a:spcBef>
                <a:spcPts val="0"/>
              </a:spcBef>
              <a:spcAft>
                <a:spcPts val="0"/>
              </a:spcAft>
              <a:buClr>
                <a:schemeClr val="lt1"/>
              </a:buClr>
              <a:buSzPts val="1200"/>
              <a:buNone/>
              <a:defRPr>
                <a:solidFill>
                  <a:schemeClr val="lt1"/>
                </a:solidFill>
              </a:defRPr>
            </a:lvl3pPr>
            <a:lvl4pPr lvl="3" rtl="0" algn="l">
              <a:lnSpc>
                <a:spcPct val="115000"/>
              </a:lnSpc>
              <a:spcBef>
                <a:spcPts val="0"/>
              </a:spcBef>
              <a:spcAft>
                <a:spcPts val="0"/>
              </a:spcAft>
              <a:buClr>
                <a:schemeClr val="lt1"/>
              </a:buClr>
              <a:buSzPts val="1200"/>
              <a:buNone/>
              <a:defRPr>
                <a:solidFill>
                  <a:schemeClr val="lt1"/>
                </a:solidFill>
              </a:defRPr>
            </a:lvl4pPr>
            <a:lvl5pPr lvl="4" rtl="0" algn="l">
              <a:lnSpc>
                <a:spcPct val="115000"/>
              </a:lnSpc>
              <a:spcBef>
                <a:spcPts val="0"/>
              </a:spcBef>
              <a:spcAft>
                <a:spcPts val="0"/>
              </a:spcAft>
              <a:buClr>
                <a:schemeClr val="lt1"/>
              </a:buClr>
              <a:buSzPts val="1000"/>
              <a:buNone/>
              <a:defRPr>
                <a:solidFill>
                  <a:schemeClr val="lt1"/>
                </a:solidFill>
              </a:defRPr>
            </a:lvl5pPr>
            <a:lvl6pPr lvl="5" rtl="0" algn="l">
              <a:lnSpc>
                <a:spcPct val="115000"/>
              </a:lnSpc>
              <a:spcBef>
                <a:spcPts val="0"/>
              </a:spcBef>
              <a:spcAft>
                <a:spcPts val="0"/>
              </a:spcAft>
              <a:buClr>
                <a:schemeClr val="lt1"/>
              </a:buClr>
              <a:buSzPts val="1000"/>
              <a:buNone/>
              <a:defRPr>
                <a:solidFill>
                  <a:schemeClr val="lt1"/>
                </a:solidFill>
              </a:defRPr>
            </a:lvl6pPr>
            <a:lvl7pPr lvl="6" rtl="0" algn="l">
              <a:lnSpc>
                <a:spcPct val="115000"/>
              </a:lnSpc>
              <a:spcBef>
                <a:spcPts val="0"/>
              </a:spcBef>
              <a:spcAft>
                <a:spcPts val="0"/>
              </a:spcAft>
              <a:buClr>
                <a:schemeClr val="lt1"/>
              </a:buClr>
              <a:buSzPts val="1000"/>
              <a:buNone/>
              <a:defRPr>
                <a:solidFill>
                  <a:schemeClr val="lt1"/>
                </a:solidFill>
              </a:defRPr>
            </a:lvl7pPr>
            <a:lvl8pPr lvl="7" rtl="0" algn="l">
              <a:lnSpc>
                <a:spcPct val="115000"/>
              </a:lnSpc>
              <a:spcBef>
                <a:spcPts val="0"/>
              </a:spcBef>
              <a:spcAft>
                <a:spcPts val="0"/>
              </a:spcAft>
              <a:buClr>
                <a:schemeClr val="lt1"/>
              </a:buClr>
              <a:buSzPts val="900"/>
              <a:buNone/>
              <a:defRPr>
                <a:solidFill>
                  <a:schemeClr val="lt1"/>
                </a:solidFill>
              </a:defRPr>
            </a:lvl8pPr>
            <a:lvl9pPr lvl="8" rtl="0" algn="l">
              <a:lnSpc>
                <a:spcPct val="115000"/>
              </a:lnSpc>
              <a:spcBef>
                <a:spcPts val="0"/>
              </a:spcBef>
              <a:spcAft>
                <a:spcPts val="0"/>
              </a:spcAft>
              <a:buClr>
                <a:schemeClr val="lt1"/>
              </a:buClr>
              <a:buSzPts val="900"/>
              <a:buNone/>
              <a:defRPr>
                <a:solidFill>
                  <a:schemeClr val="lt1"/>
                </a:solidFill>
              </a:defRPr>
            </a:lvl9pPr>
          </a:lstStyle>
          <a:p/>
        </p:txBody>
      </p:sp>
      <p:pic>
        <p:nvPicPr>
          <p:cNvPr id="10627" name="Google Shape;10627;p112"/>
          <p:cNvPicPr preferRelativeResize="0"/>
          <p:nvPr/>
        </p:nvPicPr>
        <p:blipFill rotWithShape="1">
          <a:blip r:embed="rId4">
            <a:alphaModFix/>
          </a:blip>
          <a:srcRect b="0" l="25608" r="15303" t="0"/>
          <a:stretch/>
        </p:blipFill>
        <p:spPr>
          <a:xfrm>
            <a:off x="-75" y="3429000"/>
            <a:ext cx="1714652" cy="1714499"/>
          </a:xfrm>
          <a:prstGeom prst="rect">
            <a:avLst/>
          </a:prstGeom>
          <a:noFill/>
          <a:ln>
            <a:noFill/>
          </a:ln>
        </p:spPr>
      </p:pic>
      <p:grpSp>
        <p:nvGrpSpPr>
          <p:cNvPr id="10628" name="Google Shape;10628;p112"/>
          <p:cNvGrpSpPr/>
          <p:nvPr/>
        </p:nvGrpSpPr>
        <p:grpSpPr>
          <a:xfrm>
            <a:off x="-118" y="1714760"/>
            <a:ext cx="1714747" cy="1713968"/>
            <a:chOff x="1189450" y="238125"/>
            <a:chExt cx="5177375" cy="5175025"/>
          </a:xfrm>
        </p:grpSpPr>
        <p:sp>
          <p:nvSpPr>
            <p:cNvPr id="10629" name="Google Shape;10629;p11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0" name="Google Shape;10630;p11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p11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11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p11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11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p11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6" name="Google Shape;10636;p11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7" name="Google Shape;10637;p11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11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11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11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1" name="Google Shape;10641;p11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p11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11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11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11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11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11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11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11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p11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p11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p11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11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4" name="Google Shape;10654;p11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5" name="Google Shape;10655;p11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p11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p11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p11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9" name="Google Shape;10659;p11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p11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11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11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p11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p11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p11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p11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11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p11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9" name="Google Shape;10669;p11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p11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11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11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11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11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p11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p11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11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11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p11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0" name="Google Shape;10680;p11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1" name="Google Shape;10681;p11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2" name="Google Shape;10682;p11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p11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p11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11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11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11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11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11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11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11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p11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p11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p11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p11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p11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11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11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p11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p11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p11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11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11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p11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11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p11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11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8" name="Google Shape;10708;p11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p11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11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11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11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11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11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11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11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11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11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11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p11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p11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p11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p11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p11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p11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11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p11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p11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p11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0" name="Google Shape;10730;p11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p11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p11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11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11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11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11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11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11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11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11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11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p11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11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11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11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11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11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11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11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11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11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11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p11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p11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p11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p11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p11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p11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p11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11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11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2" name="Google Shape;10762;p11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p11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p11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5" name="Google Shape;10765;p11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6" name="Google Shape;10766;p11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p11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p11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9" name="Google Shape;10769;p11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0" name="Google Shape;10770;p11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p11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2" name="Google Shape;10772;p11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p11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11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11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6" name="Google Shape;10776;p11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7" name="Google Shape;10777;p11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p11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p11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p11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p11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p11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p11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p11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p11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6" name="Google Shape;10786;p11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7" name="Google Shape;10787;p11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p11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p11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p11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p11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p11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3" name="Google Shape;10793;p11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4" name="Google Shape;10794;p11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p11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p11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p11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8" name="Google Shape;10798;p11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9" name="Google Shape;10799;p11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p11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p11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p11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p11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4" name="Google Shape;10804;p11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p11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p11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p11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p11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p11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p11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p11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p11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p11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p11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p11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p11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p11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p11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p11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p11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p11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p11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p11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p11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p11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p11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p11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p11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p11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p11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p11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11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p11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p11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5" name="Google Shape;10835;p11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6" name="Google Shape;10836;p11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7" name="Google Shape;10837;p11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8" name="Google Shape;10838;p11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p11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p11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p11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2" name="Google Shape;10842;p11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3" name="Google Shape;10843;p11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p11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11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11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7" name="Google Shape;10847;p11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8" name="Google Shape;10848;p11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p11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0" name="Google Shape;10850;p11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1" name="Google Shape;10851;p11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2" name="Google Shape;10852;p11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p11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11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p11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p11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p11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11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p11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0" name="Google Shape;10860;p11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p11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2" name="Google Shape;10862;p11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3" name="Google Shape;10863;p11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11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p11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6" name="Google Shape;10866;p11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7" name="Google Shape;10867;p11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8" name="Google Shape;10868;p11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9" name="Google Shape;10869;p11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p11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p11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p11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3" name="Google Shape;10873;p11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4" name="Google Shape;10874;p11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11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6" name="Google Shape;10876;p11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7" name="Google Shape;10877;p11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8" name="Google Shape;10878;p11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p11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p11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1" name="Google Shape;10881;p11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2" name="Google Shape;10882;p11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3" name="Google Shape;10883;p11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p11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11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6" name="Google Shape;10886;p11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7" name="Google Shape;10887;p11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8" name="Google Shape;10888;p11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9" name="Google Shape;10889;p11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0" name="Google Shape;10890;p11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1" name="Google Shape;10891;p11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2" name="Google Shape;10892;p11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3" name="Google Shape;10893;p11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4" name="Google Shape;10894;p11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5" name="Google Shape;10895;p11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6" name="Google Shape;10896;p11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7" name="Google Shape;10897;p11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8" name="Google Shape;10898;p11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9" name="Google Shape;10899;p11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0" name="Google Shape;10900;p11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1" name="Google Shape;10901;p11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11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11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11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11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11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11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p11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9" name="Google Shape;10909;p11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p11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11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11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11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11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11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11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11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11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11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11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1" name="Google Shape;10921;p11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2" name="Google Shape;10922;p11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3" name="Google Shape;10923;p11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p11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p11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6" name="Google Shape;10926;p11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p11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11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11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p11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p11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11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p11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4" name="Google Shape;10934;p11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5" name="Google Shape;10935;p11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p11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11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11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p11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11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11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11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11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11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11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6" name="Google Shape;10946;p11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7" name="Google Shape;10947;p11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8" name="Google Shape;10948;p11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p11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p11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p11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11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11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4" name="Google Shape;10954;p11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5" name="Google Shape;10955;p11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11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p11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p11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11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11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11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11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p11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p11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5" name="Google Shape;10965;p11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p11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11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8" name="Google Shape;10968;p11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9" name="Google Shape;10969;p11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p11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p11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p11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11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11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11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11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11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11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11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11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11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p11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3" name="Google Shape;10983;p11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4" name="Google Shape;10984;p11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p11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p11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p11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p11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11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11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11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11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p11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4" name="Google Shape;10994;p11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p11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p11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p11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p11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11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11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1" name="Google Shape;11001;p11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11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11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11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11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11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11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11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11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p11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p11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11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11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4" name="Google Shape;11014;p11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5" name="Google Shape;11015;p11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11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p11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p11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11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p11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p11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11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11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p11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11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11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11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11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11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11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11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11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11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11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11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11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11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11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11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11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p11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11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11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11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11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p11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p11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p11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p11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11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11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11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11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11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11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11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11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11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11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11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11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11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11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11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11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11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11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11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11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11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11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11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11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11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11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11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11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11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11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p11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11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11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p11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p11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11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11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11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11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11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11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11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2" name="Google Shape;11092;p11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3" name="Google Shape;11093;p11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p11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11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p11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p11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11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p11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11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11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2" name="Google Shape;11102;p11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3" name="Google Shape;11103;p11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11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5" name="Google Shape;11105;p11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6" name="Google Shape;11106;p11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7" name="Google Shape;11107;p11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p11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9" name="Google Shape;11109;p11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11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1" name="Google Shape;11111;p11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p11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11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11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11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11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11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11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11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11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11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11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p11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11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11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11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11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11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11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11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11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11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11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11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11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11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11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11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p11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0" name="Google Shape;11140;p11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11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11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11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11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11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11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11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11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11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11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11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11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11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p11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11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11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p11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11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11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11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11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11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11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11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11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11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11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11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11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11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11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11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3" name="Google Shape;11173;p11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11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5" name="Google Shape;11175;p11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6" name="Google Shape;11176;p11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11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11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11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11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p11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11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11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11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11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6" name="Google Shape;11186;p11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11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11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11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11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11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11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11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11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11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p11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97" name="Google Shape;11197;p112"/>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198" name="Google Shape;11198;p112"/>
          <p:cNvPicPr preferRelativeResize="0"/>
          <p:nvPr/>
        </p:nvPicPr>
        <p:blipFill rotWithShape="1">
          <a:blip r:embed="rId5">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 Dark">
  <p:cSld name="TITLE_AND_BODY_2_1_2_1">
    <p:spTree>
      <p:nvGrpSpPr>
        <p:cNvPr id="11199" name="Shape 11199"/>
        <p:cNvGrpSpPr/>
        <p:nvPr/>
      </p:nvGrpSpPr>
      <p:grpSpPr>
        <a:xfrm>
          <a:off x="0" y="0"/>
          <a:ext cx="0" cy="0"/>
          <a:chOff x="0" y="0"/>
          <a:chExt cx="0" cy="0"/>
        </a:xfrm>
      </p:grpSpPr>
      <p:sp>
        <p:nvSpPr>
          <p:cNvPr id="11200" name="Google Shape;11200;p113"/>
          <p:cNvSpPr/>
          <p:nvPr/>
        </p:nvSpPr>
        <p:spPr>
          <a:xfrm>
            <a:off x="0" y="-350"/>
            <a:ext cx="5715300" cy="51435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113"/>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p113"/>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113"/>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113"/>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1"/>
              </a:buClr>
              <a:buSzPts val="2800"/>
              <a:buNone/>
              <a:defRPr sz="2800">
                <a:solidFill>
                  <a:schemeClr val="lt1"/>
                </a:solidFill>
              </a:defRPr>
            </a:lvl1pPr>
            <a:lvl2pPr lvl="1" rtl="0" algn="l">
              <a:lnSpc>
                <a:spcPct val="100000"/>
              </a:lnSpc>
              <a:spcBef>
                <a:spcPts val="0"/>
              </a:spcBef>
              <a:spcAft>
                <a:spcPts val="0"/>
              </a:spcAft>
              <a:buClr>
                <a:schemeClr val="lt1"/>
              </a:buClr>
              <a:buSzPts val="2800"/>
              <a:buNone/>
              <a:defRPr>
                <a:solidFill>
                  <a:schemeClr val="lt1"/>
                </a:solidFill>
              </a:defRPr>
            </a:lvl2pPr>
            <a:lvl3pPr lvl="2" rtl="0" algn="l">
              <a:lnSpc>
                <a:spcPct val="100000"/>
              </a:lnSpc>
              <a:spcBef>
                <a:spcPts val="0"/>
              </a:spcBef>
              <a:spcAft>
                <a:spcPts val="0"/>
              </a:spcAft>
              <a:buClr>
                <a:schemeClr val="lt1"/>
              </a:buClr>
              <a:buSzPts val="2800"/>
              <a:buNone/>
              <a:defRPr>
                <a:solidFill>
                  <a:schemeClr val="lt1"/>
                </a:solidFill>
              </a:defRPr>
            </a:lvl3pPr>
            <a:lvl4pPr lvl="3" rtl="0" algn="l">
              <a:lnSpc>
                <a:spcPct val="100000"/>
              </a:lnSpc>
              <a:spcBef>
                <a:spcPts val="0"/>
              </a:spcBef>
              <a:spcAft>
                <a:spcPts val="0"/>
              </a:spcAft>
              <a:buClr>
                <a:schemeClr val="lt1"/>
              </a:buClr>
              <a:buSzPts val="2800"/>
              <a:buNone/>
              <a:defRPr>
                <a:solidFill>
                  <a:schemeClr val="lt1"/>
                </a:solidFill>
              </a:defRPr>
            </a:lvl4pPr>
            <a:lvl5pPr lvl="4" rtl="0" algn="l">
              <a:lnSpc>
                <a:spcPct val="100000"/>
              </a:lnSpc>
              <a:spcBef>
                <a:spcPts val="0"/>
              </a:spcBef>
              <a:spcAft>
                <a:spcPts val="0"/>
              </a:spcAft>
              <a:buClr>
                <a:schemeClr val="lt1"/>
              </a:buClr>
              <a:buSzPts val="2800"/>
              <a:buNone/>
              <a:defRPr>
                <a:solidFill>
                  <a:schemeClr val="lt1"/>
                </a:solidFill>
              </a:defRPr>
            </a:lvl5pPr>
            <a:lvl6pPr lvl="5" rtl="0" algn="l">
              <a:lnSpc>
                <a:spcPct val="100000"/>
              </a:lnSpc>
              <a:spcBef>
                <a:spcPts val="0"/>
              </a:spcBef>
              <a:spcAft>
                <a:spcPts val="0"/>
              </a:spcAft>
              <a:buClr>
                <a:schemeClr val="lt1"/>
              </a:buClr>
              <a:buSzPts val="2800"/>
              <a:buNone/>
              <a:defRPr>
                <a:solidFill>
                  <a:schemeClr val="lt1"/>
                </a:solidFill>
              </a:defRPr>
            </a:lvl6pPr>
            <a:lvl7pPr lvl="6" rtl="0" algn="l">
              <a:lnSpc>
                <a:spcPct val="100000"/>
              </a:lnSpc>
              <a:spcBef>
                <a:spcPts val="0"/>
              </a:spcBef>
              <a:spcAft>
                <a:spcPts val="0"/>
              </a:spcAft>
              <a:buClr>
                <a:schemeClr val="lt1"/>
              </a:buClr>
              <a:buSzPts val="2800"/>
              <a:buNone/>
              <a:defRPr>
                <a:solidFill>
                  <a:schemeClr val="lt1"/>
                </a:solidFill>
              </a:defRPr>
            </a:lvl7pPr>
            <a:lvl8pPr lvl="7" rtl="0" algn="l">
              <a:lnSpc>
                <a:spcPct val="100000"/>
              </a:lnSpc>
              <a:spcBef>
                <a:spcPts val="0"/>
              </a:spcBef>
              <a:spcAft>
                <a:spcPts val="0"/>
              </a:spcAft>
              <a:buClr>
                <a:schemeClr val="lt1"/>
              </a:buClr>
              <a:buSzPts val="2800"/>
              <a:buNone/>
              <a:defRPr>
                <a:solidFill>
                  <a:schemeClr val="lt1"/>
                </a:solidFill>
              </a:defRPr>
            </a:lvl8pPr>
            <a:lvl9pPr lvl="8" rtl="0" algn="l">
              <a:lnSpc>
                <a:spcPct val="100000"/>
              </a:lnSpc>
              <a:spcBef>
                <a:spcPts val="0"/>
              </a:spcBef>
              <a:spcAft>
                <a:spcPts val="0"/>
              </a:spcAft>
              <a:buClr>
                <a:schemeClr val="lt1"/>
              </a:buClr>
              <a:buSzPts val="2800"/>
              <a:buNone/>
              <a:defRPr>
                <a:solidFill>
                  <a:schemeClr val="lt1"/>
                </a:solidFill>
              </a:defRPr>
            </a:lvl9pPr>
          </a:lstStyle>
          <a:p/>
        </p:txBody>
      </p:sp>
      <p:sp>
        <p:nvSpPr>
          <p:cNvPr id="11205" name="Google Shape;11205;p1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206" name="Google Shape;11206;p113"/>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p113"/>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Clr>
                <a:schemeClr val="lt1"/>
              </a:buClr>
              <a:buSzPts val="1600"/>
              <a:buNone/>
              <a:defRPr>
                <a:solidFill>
                  <a:schemeClr val="lt1"/>
                </a:solidFill>
              </a:defRPr>
            </a:lvl1pPr>
            <a:lvl2pPr lvl="1" rtl="0" algn="l">
              <a:lnSpc>
                <a:spcPct val="115000"/>
              </a:lnSpc>
              <a:spcBef>
                <a:spcPts val="0"/>
              </a:spcBef>
              <a:spcAft>
                <a:spcPts val="0"/>
              </a:spcAft>
              <a:buClr>
                <a:schemeClr val="lt1"/>
              </a:buClr>
              <a:buSzPts val="1400"/>
              <a:buNone/>
              <a:defRPr>
                <a:solidFill>
                  <a:schemeClr val="lt1"/>
                </a:solidFill>
              </a:defRPr>
            </a:lvl2pPr>
            <a:lvl3pPr lvl="2" rtl="0" algn="l">
              <a:lnSpc>
                <a:spcPct val="115000"/>
              </a:lnSpc>
              <a:spcBef>
                <a:spcPts val="0"/>
              </a:spcBef>
              <a:spcAft>
                <a:spcPts val="0"/>
              </a:spcAft>
              <a:buClr>
                <a:schemeClr val="lt1"/>
              </a:buClr>
              <a:buSzPts val="1200"/>
              <a:buNone/>
              <a:defRPr>
                <a:solidFill>
                  <a:schemeClr val="lt1"/>
                </a:solidFill>
              </a:defRPr>
            </a:lvl3pPr>
            <a:lvl4pPr lvl="3" rtl="0" algn="l">
              <a:lnSpc>
                <a:spcPct val="115000"/>
              </a:lnSpc>
              <a:spcBef>
                <a:spcPts val="0"/>
              </a:spcBef>
              <a:spcAft>
                <a:spcPts val="0"/>
              </a:spcAft>
              <a:buClr>
                <a:schemeClr val="lt1"/>
              </a:buClr>
              <a:buSzPts val="1200"/>
              <a:buNone/>
              <a:defRPr>
                <a:solidFill>
                  <a:schemeClr val="lt1"/>
                </a:solidFill>
              </a:defRPr>
            </a:lvl4pPr>
            <a:lvl5pPr lvl="4" rtl="0" algn="l">
              <a:lnSpc>
                <a:spcPct val="115000"/>
              </a:lnSpc>
              <a:spcBef>
                <a:spcPts val="0"/>
              </a:spcBef>
              <a:spcAft>
                <a:spcPts val="0"/>
              </a:spcAft>
              <a:buClr>
                <a:schemeClr val="lt1"/>
              </a:buClr>
              <a:buSzPts val="1000"/>
              <a:buNone/>
              <a:defRPr>
                <a:solidFill>
                  <a:schemeClr val="lt1"/>
                </a:solidFill>
              </a:defRPr>
            </a:lvl5pPr>
            <a:lvl6pPr lvl="5" rtl="0" algn="l">
              <a:lnSpc>
                <a:spcPct val="115000"/>
              </a:lnSpc>
              <a:spcBef>
                <a:spcPts val="0"/>
              </a:spcBef>
              <a:spcAft>
                <a:spcPts val="0"/>
              </a:spcAft>
              <a:buClr>
                <a:schemeClr val="lt1"/>
              </a:buClr>
              <a:buSzPts val="1000"/>
              <a:buNone/>
              <a:defRPr>
                <a:solidFill>
                  <a:schemeClr val="lt1"/>
                </a:solidFill>
              </a:defRPr>
            </a:lvl6pPr>
            <a:lvl7pPr lvl="6" rtl="0" algn="l">
              <a:lnSpc>
                <a:spcPct val="115000"/>
              </a:lnSpc>
              <a:spcBef>
                <a:spcPts val="0"/>
              </a:spcBef>
              <a:spcAft>
                <a:spcPts val="0"/>
              </a:spcAft>
              <a:buClr>
                <a:schemeClr val="lt1"/>
              </a:buClr>
              <a:buSzPts val="1000"/>
              <a:buNone/>
              <a:defRPr>
                <a:solidFill>
                  <a:schemeClr val="lt1"/>
                </a:solidFill>
              </a:defRPr>
            </a:lvl7pPr>
            <a:lvl8pPr lvl="7" rtl="0" algn="l">
              <a:lnSpc>
                <a:spcPct val="115000"/>
              </a:lnSpc>
              <a:spcBef>
                <a:spcPts val="0"/>
              </a:spcBef>
              <a:spcAft>
                <a:spcPts val="0"/>
              </a:spcAft>
              <a:buClr>
                <a:schemeClr val="lt1"/>
              </a:buClr>
              <a:buSzPts val="900"/>
              <a:buNone/>
              <a:defRPr>
                <a:solidFill>
                  <a:schemeClr val="lt1"/>
                </a:solidFill>
              </a:defRPr>
            </a:lvl8pPr>
            <a:lvl9pPr lvl="8" rtl="0" algn="l">
              <a:lnSpc>
                <a:spcPct val="115000"/>
              </a:lnSpc>
              <a:spcBef>
                <a:spcPts val="0"/>
              </a:spcBef>
              <a:spcAft>
                <a:spcPts val="0"/>
              </a:spcAft>
              <a:buClr>
                <a:schemeClr val="lt1"/>
              </a:buClr>
              <a:buSzPts val="900"/>
              <a:buNone/>
              <a:defRPr>
                <a:solidFill>
                  <a:schemeClr val="lt1"/>
                </a:solidFill>
              </a:defRPr>
            </a:lvl9pPr>
          </a:lstStyle>
          <a:p/>
        </p:txBody>
      </p:sp>
      <p:pic>
        <p:nvPicPr>
          <p:cNvPr id="11208" name="Google Shape;11208;p113"/>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11209" name="Google Shape;11209;p113"/>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11210" name="Google Shape;11210;p113"/>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11211" name="Google Shape;11211;p113"/>
          <p:cNvGrpSpPr/>
          <p:nvPr/>
        </p:nvGrpSpPr>
        <p:grpSpPr>
          <a:xfrm>
            <a:off x="8041173" y="4778596"/>
            <a:ext cx="598277" cy="170409"/>
            <a:chOff x="238125" y="1822850"/>
            <a:chExt cx="7080200" cy="2016675"/>
          </a:xfrm>
        </p:grpSpPr>
        <p:sp>
          <p:nvSpPr>
            <p:cNvPr id="11212" name="Google Shape;11212;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19" name="Google Shape;11219;p113"/>
          <p:cNvGrpSpPr/>
          <p:nvPr/>
        </p:nvGrpSpPr>
        <p:grpSpPr>
          <a:xfrm>
            <a:off x="7429557" y="273"/>
            <a:ext cx="1714747" cy="1713968"/>
            <a:chOff x="1189450" y="238125"/>
            <a:chExt cx="5177375" cy="5175025"/>
          </a:xfrm>
        </p:grpSpPr>
        <p:sp>
          <p:nvSpPr>
            <p:cNvPr id="11220" name="Google Shape;11220;p11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p11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p11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11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11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11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11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11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11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11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11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11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p11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11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11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11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11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11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11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11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11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11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11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11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11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11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11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11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11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11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11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11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11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11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11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11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11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11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11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11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11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11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p11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11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11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11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11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11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11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p11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11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11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11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11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11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11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11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11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11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11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11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11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11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11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11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p11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p11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11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11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11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11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11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11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11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11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p11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11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11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11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11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11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11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11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11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11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11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11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11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11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11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11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11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11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11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11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11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11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11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11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11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11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11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11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11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11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p11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p11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11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11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11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11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p11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11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11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11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11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11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11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11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11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11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11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11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11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p11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11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11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11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11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11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11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11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11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11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11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p11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11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11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11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11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11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11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11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11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11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11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11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11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p11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11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11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p11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p11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11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11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11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11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11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11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11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p11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11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11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11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p11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11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11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11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11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11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11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11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11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11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11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11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11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11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11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11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11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11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11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11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11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11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p11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11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11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p11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11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11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11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11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11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11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p11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11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11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11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11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11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p11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11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11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11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11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11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11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11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11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11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11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11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11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11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11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11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11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p11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p11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11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11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11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11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11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11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11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11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11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11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1" name="Google Shape;11451;p11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11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11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11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11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11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11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11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11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11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11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11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11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p11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p11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11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11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11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11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0" name="Google Shape;11470;p11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1" name="Google Shape;11471;p11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2" name="Google Shape;11472;p11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3" name="Google Shape;11473;p11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11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5" name="Google Shape;11475;p11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6" name="Google Shape;11476;p11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7" name="Google Shape;11477;p11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11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9" name="Google Shape;11479;p11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p11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p11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2" name="Google Shape;11482;p11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11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11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11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11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11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11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11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11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11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p11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p11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11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11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p11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11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11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11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11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11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11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p11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11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11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11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11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11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11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11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11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11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p11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p11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11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11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11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11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11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11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11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p11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11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11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11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11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11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11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11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11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11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11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11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11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p11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p11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11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11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11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p11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11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2" name="Google Shape;11542;p11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3" name="Google Shape;11543;p11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4" name="Google Shape;11544;p11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11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11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7" name="Google Shape;11547;p11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8" name="Google Shape;11548;p11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9" name="Google Shape;11549;p11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0" name="Google Shape;11550;p11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11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2" name="Google Shape;11552;p11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3" name="Google Shape;11553;p11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4" name="Google Shape;11554;p11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p11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6" name="Google Shape;11556;p11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7" name="Google Shape;11557;p11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p11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p11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0" name="Google Shape;11560;p11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1" name="Google Shape;11561;p11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2" name="Google Shape;11562;p11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3" name="Google Shape;11563;p11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p11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5" name="Google Shape;11565;p11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6" name="Google Shape;11566;p11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7" name="Google Shape;11567;p11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8" name="Google Shape;11568;p11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9" name="Google Shape;11569;p11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0" name="Google Shape;11570;p11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1" name="Google Shape;11571;p11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2" name="Google Shape;11572;p11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3" name="Google Shape;11573;p11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11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11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11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11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p11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11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0" name="Google Shape;11580;p11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1" name="Google Shape;11581;p11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2" name="Google Shape;11582;p11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11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4" name="Google Shape;11584;p11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5" name="Google Shape;11585;p11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6" name="Google Shape;11586;p11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7" name="Google Shape;11587;p11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p11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p11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0" name="Google Shape;11590;p11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1" name="Google Shape;11591;p11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11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11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11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11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11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11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8" name="Google Shape;11598;p11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p11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0" name="Google Shape;11600;p11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1" name="Google Shape;11601;p11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p11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p11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11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5" name="Google Shape;11605;p11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6" name="Google Shape;11606;p11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7" name="Google Shape;11607;p11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p11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9" name="Google Shape;11609;p11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0" name="Google Shape;11610;p11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1" name="Google Shape;11611;p11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2" name="Google Shape;11612;p11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3" name="Google Shape;11613;p11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4" name="Google Shape;11614;p11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5" name="Google Shape;11615;p11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6" name="Google Shape;11616;p11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7" name="Google Shape;11617;p11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11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11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11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11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11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11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11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11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11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11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11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p11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11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11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p11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11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11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p11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11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11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11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11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11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11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11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11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11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11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11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11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11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11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11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11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11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p11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11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11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11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11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11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11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11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11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11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p11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11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11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11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11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11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p11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p11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11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p11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3" name="Google Shape;11673;p11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11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11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p11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7" name="Google Shape;11677;p11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11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p11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0" name="Google Shape;11680;p11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1" name="Google Shape;11681;p11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2" name="Google Shape;11682;p11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p11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p11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5" name="Google Shape;11685;p11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11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11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11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11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11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11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11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11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11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11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11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11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11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11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11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11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11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11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11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11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11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p11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p11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11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11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11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11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11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p11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5" name="Google Shape;11715;p11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p11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11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11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11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11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11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11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11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11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11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11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11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11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11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p11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11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11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11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11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11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11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p11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11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11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11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11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11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11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11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5" name="Google Shape;11745;p11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6" name="Google Shape;11746;p11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7" name="Google Shape;11747;p11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8" name="Google Shape;11748;p11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9" name="Google Shape;11749;p11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0" name="Google Shape;11750;p11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1" name="Google Shape;11751;p11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2" name="Google Shape;11752;p11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p11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p11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p11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p11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11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p11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11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11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11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11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11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11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11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11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11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11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11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11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11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11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11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11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11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11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11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11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11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11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11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11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p11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11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11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11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11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88" name="Google Shape;11788;p113"/>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1789" name="Shape 11789"/>
        <p:cNvGrpSpPr/>
        <p:nvPr/>
      </p:nvGrpSpPr>
      <p:grpSpPr>
        <a:xfrm>
          <a:off x="0" y="0"/>
          <a:ext cx="0" cy="0"/>
          <a:chOff x="0" y="0"/>
          <a:chExt cx="0" cy="0"/>
        </a:xfrm>
      </p:grpSpPr>
      <p:grpSp>
        <p:nvGrpSpPr>
          <p:cNvPr id="11790" name="Google Shape;11790;p114"/>
          <p:cNvGrpSpPr/>
          <p:nvPr/>
        </p:nvGrpSpPr>
        <p:grpSpPr>
          <a:xfrm>
            <a:off x="2726703" y="6"/>
            <a:ext cx="3697033" cy="5143642"/>
            <a:chOff x="1926275" y="238125"/>
            <a:chExt cx="3765950" cy="5239525"/>
          </a:xfrm>
        </p:grpSpPr>
        <p:sp>
          <p:nvSpPr>
            <p:cNvPr id="11791" name="Google Shape;11791;p11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11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11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11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11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11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11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11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11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p11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11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11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11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11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11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11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11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p11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p11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11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11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2" name="Google Shape;11812;p11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11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p11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5" name="Google Shape;11815;p11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p11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p11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11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11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11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11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p11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3" name="Google Shape;11823;p11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4" name="Google Shape;11824;p11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5" name="Google Shape;11825;p11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11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p11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8" name="Google Shape;11828;p11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11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11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11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11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p11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11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p11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6" name="Google Shape;11836;p11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7" name="Google Shape;11837;p11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8" name="Google Shape;11838;p11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9" name="Google Shape;11839;p11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0" name="Google Shape;11840;p11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1" name="Google Shape;11841;p11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2" name="Google Shape;11842;p11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p11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4" name="Google Shape;11844;p11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5" name="Google Shape;11845;p11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6" name="Google Shape;11846;p11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7" name="Google Shape;11847;p11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8" name="Google Shape;11848;p11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p11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0" name="Google Shape;11850;p11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51" name="Google Shape;11851;p11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52" name="Google Shape;11852;p114"/>
          <p:cNvGrpSpPr/>
          <p:nvPr/>
        </p:nvGrpSpPr>
        <p:grpSpPr>
          <a:xfrm>
            <a:off x="2686262" y="2"/>
            <a:ext cx="2103910" cy="5143716"/>
            <a:chOff x="2726150" y="238125"/>
            <a:chExt cx="2142475" cy="5238000"/>
          </a:xfrm>
        </p:grpSpPr>
        <p:sp>
          <p:nvSpPr>
            <p:cNvPr id="11853" name="Google Shape;11853;p11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4" name="Google Shape;11854;p11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5" name="Google Shape;11855;p11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56" name="Google Shape;11856;p11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1857" name="Google Shape;11857;p11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1858" name="Google Shape;11858;p1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859" name="Google Shape;11859;p1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860" name="Google Shape;11860;p11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11861" name="Shape 11861"/>
        <p:cNvGrpSpPr/>
        <p:nvPr/>
      </p:nvGrpSpPr>
      <p:grpSpPr>
        <a:xfrm>
          <a:off x="0" y="0"/>
          <a:ext cx="0" cy="0"/>
          <a:chOff x="0" y="0"/>
          <a:chExt cx="0" cy="0"/>
        </a:xfrm>
      </p:grpSpPr>
      <p:sp>
        <p:nvSpPr>
          <p:cNvPr id="11862" name="Google Shape;11862;p115"/>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63" name="Google Shape;11863;p115"/>
          <p:cNvGrpSpPr/>
          <p:nvPr/>
        </p:nvGrpSpPr>
        <p:grpSpPr>
          <a:xfrm>
            <a:off x="2686262" y="2"/>
            <a:ext cx="2103910" cy="5143716"/>
            <a:chOff x="2726150" y="238125"/>
            <a:chExt cx="2142475" cy="5238000"/>
          </a:xfrm>
        </p:grpSpPr>
        <p:sp>
          <p:nvSpPr>
            <p:cNvPr id="11864" name="Google Shape;11864;p11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5" name="Google Shape;11865;p11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11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67" name="Google Shape;11867;p115"/>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1868" name="Google Shape;11868;p11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1869" name="Google Shape;11869;p1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870" name="Google Shape;11870;p115"/>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51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871" name="Google Shape;11871;p11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1872" name="Shape 11872"/>
        <p:cNvGrpSpPr/>
        <p:nvPr/>
      </p:nvGrpSpPr>
      <p:grpSpPr>
        <a:xfrm>
          <a:off x="0" y="0"/>
          <a:ext cx="0" cy="0"/>
          <a:chOff x="0" y="0"/>
          <a:chExt cx="0" cy="0"/>
        </a:xfrm>
      </p:grpSpPr>
      <p:sp>
        <p:nvSpPr>
          <p:cNvPr id="11873" name="Google Shape;11873;p11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1874" name="Google Shape;11874;p11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11875" name="Google Shape;11875;p11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11876" name="Google Shape;11876;p11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877" name="Google Shape;11877;p116"/>
          <p:cNvGrpSpPr/>
          <p:nvPr/>
        </p:nvGrpSpPr>
        <p:grpSpPr>
          <a:xfrm>
            <a:off x="8041173" y="4778596"/>
            <a:ext cx="598277" cy="170409"/>
            <a:chOff x="238125" y="1822850"/>
            <a:chExt cx="7080200" cy="2016675"/>
          </a:xfrm>
        </p:grpSpPr>
        <p:sp>
          <p:nvSpPr>
            <p:cNvPr id="11878" name="Google Shape;11878;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9" name="Google Shape;11879;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0" name="Google Shape;11880;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1" name="Google Shape;11881;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2" name="Google Shape;11882;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3" name="Google Shape;11883;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4" name="Google Shape;11884;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85" name="Google Shape;11885;p1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2 boxes - Dark">
  <p:cSld name="TITLE_AND_TWO_COLUMNS_1_1_1">
    <p:bg>
      <p:bgPr>
        <a:solidFill>
          <a:schemeClr val="dk1"/>
        </a:solidFill>
      </p:bgPr>
    </p:bg>
    <p:spTree>
      <p:nvGrpSpPr>
        <p:cNvPr id="11886" name="Shape 11886"/>
        <p:cNvGrpSpPr/>
        <p:nvPr/>
      </p:nvGrpSpPr>
      <p:grpSpPr>
        <a:xfrm>
          <a:off x="0" y="0"/>
          <a:ext cx="0" cy="0"/>
          <a:chOff x="0" y="0"/>
          <a:chExt cx="0" cy="0"/>
        </a:xfrm>
      </p:grpSpPr>
      <p:sp>
        <p:nvSpPr>
          <p:cNvPr id="11887" name="Google Shape;11887;p117"/>
          <p:cNvSpPr/>
          <p:nvPr/>
        </p:nvSpPr>
        <p:spPr>
          <a:xfrm rot="-5400000">
            <a:off x="-2754775" y="2407832"/>
            <a:ext cx="5499900" cy="5499900"/>
          </a:xfrm>
          <a:prstGeom prst="pie">
            <a:avLst>
              <a:gd fmla="val 0" name="adj1"/>
              <a:gd fmla="val 5382146" name="adj2"/>
            </a:avLst>
          </a:prstGeom>
          <a:solidFill>
            <a:srgbClr val="1D2C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88" name="Google Shape;11888;p117"/>
          <p:cNvGrpSpPr/>
          <p:nvPr/>
        </p:nvGrpSpPr>
        <p:grpSpPr>
          <a:xfrm>
            <a:off x="6960567" y="782935"/>
            <a:ext cx="1845454" cy="1820070"/>
            <a:chOff x="5927502" y="551678"/>
            <a:chExt cx="2377550" cy="2344847"/>
          </a:xfrm>
        </p:grpSpPr>
        <p:grpSp>
          <p:nvGrpSpPr>
            <p:cNvPr id="11889" name="Google Shape;11889;p117"/>
            <p:cNvGrpSpPr/>
            <p:nvPr/>
          </p:nvGrpSpPr>
          <p:grpSpPr>
            <a:xfrm>
              <a:off x="5927502" y="551678"/>
              <a:ext cx="2377550" cy="653782"/>
              <a:chOff x="2159414" y="3486447"/>
              <a:chExt cx="2606105" cy="720500"/>
            </a:xfrm>
          </p:grpSpPr>
          <p:grpSp>
            <p:nvGrpSpPr>
              <p:cNvPr id="11890" name="Google Shape;11890;p117"/>
              <p:cNvGrpSpPr/>
              <p:nvPr/>
            </p:nvGrpSpPr>
            <p:grpSpPr>
              <a:xfrm>
                <a:off x="2159414" y="3486447"/>
                <a:ext cx="2606105" cy="49200"/>
                <a:chOff x="2159414" y="3486447"/>
                <a:chExt cx="2606105" cy="49200"/>
              </a:xfrm>
            </p:grpSpPr>
            <p:sp>
              <p:nvSpPr>
                <p:cNvPr id="11891" name="Google Shape;11891;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2" name="Google Shape;11892;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3" name="Google Shape;11893;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5" name="Google Shape;11895;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8" name="Google Shape;11898;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9" name="Google Shape;11899;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1" name="Google Shape;11901;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2" name="Google Shape;11902;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3" name="Google Shape;11903;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4" name="Google Shape;11904;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5" name="Google Shape;11905;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6" name="Google Shape;11906;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07" name="Google Shape;11907;p117"/>
              <p:cNvGrpSpPr/>
              <p:nvPr/>
            </p:nvGrpSpPr>
            <p:grpSpPr>
              <a:xfrm>
                <a:off x="2159414" y="3652838"/>
                <a:ext cx="2606105" cy="49200"/>
                <a:chOff x="2159414" y="3486447"/>
                <a:chExt cx="2606105" cy="49200"/>
              </a:xfrm>
            </p:grpSpPr>
            <p:sp>
              <p:nvSpPr>
                <p:cNvPr id="11908" name="Google Shape;11908;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9" name="Google Shape;11909;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0" name="Google Shape;11910;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2" name="Google Shape;11912;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3" name="Google Shape;11913;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4" name="Google Shape;11914;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5" name="Google Shape;11915;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6" name="Google Shape;11916;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7" name="Google Shape;11917;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8" name="Google Shape;11918;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0" name="Google Shape;11920;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1" name="Google Shape;11921;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2" name="Google Shape;11922;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3" name="Google Shape;11923;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24" name="Google Shape;11924;p117"/>
              <p:cNvGrpSpPr/>
              <p:nvPr/>
            </p:nvGrpSpPr>
            <p:grpSpPr>
              <a:xfrm>
                <a:off x="2159414" y="3819188"/>
                <a:ext cx="2606105" cy="49200"/>
                <a:chOff x="2159414" y="3486447"/>
                <a:chExt cx="2606105" cy="49200"/>
              </a:xfrm>
            </p:grpSpPr>
            <p:sp>
              <p:nvSpPr>
                <p:cNvPr id="11925" name="Google Shape;11925;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6" name="Google Shape;11926;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7" name="Google Shape;11927;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0" name="Google Shape;11930;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1" name="Google Shape;11931;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2" name="Google Shape;11932;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3" name="Google Shape;11933;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8" name="Google Shape;11938;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9" name="Google Shape;11939;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0" name="Google Shape;11940;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41" name="Google Shape;11941;p117"/>
              <p:cNvGrpSpPr/>
              <p:nvPr/>
            </p:nvGrpSpPr>
            <p:grpSpPr>
              <a:xfrm>
                <a:off x="2159414" y="3983540"/>
                <a:ext cx="2606105" cy="49200"/>
                <a:chOff x="2159414" y="3486447"/>
                <a:chExt cx="2606105" cy="49200"/>
              </a:xfrm>
            </p:grpSpPr>
            <p:sp>
              <p:nvSpPr>
                <p:cNvPr id="11942" name="Google Shape;11942;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3" name="Google Shape;11943;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4" name="Google Shape;11944;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5" name="Google Shape;11945;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6" name="Google Shape;11946;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7" name="Google Shape;11947;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8" name="Google Shape;11948;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9" name="Google Shape;11949;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0" name="Google Shape;11950;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1" name="Google Shape;11951;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3" name="Google Shape;11953;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4" name="Google Shape;11954;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5" name="Google Shape;11955;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6" name="Google Shape;11956;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7" name="Google Shape;11957;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58" name="Google Shape;11958;p117"/>
              <p:cNvGrpSpPr/>
              <p:nvPr/>
            </p:nvGrpSpPr>
            <p:grpSpPr>
              <a:xfrm>
                <a:off x="2159414" y="4157747"/>
                <a:ext cx="2606105" cy="49200"/>
                <a:chOff x="2159414" y="3486447"/>
                <a:chExt cx="2606105" cy="49200"/>
              </a:xfrm>
            </p:grpSpPr>
            <p:sp>
              <p:nvSpPr>
                <p:cNvPr id="11959" name="Google Shape;11959;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0" name="Google Shape;11960;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1" name="Google Shape;11961;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2" name="Google Shape;11962;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3" name="Google Shape;11963;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7" name="Google Shape;11967;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8" name="Google Shape;11968;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1" name="Google Shape;11971;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2" name="Google Shape;11972;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3" name="Google Shape;11973;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975" name="Google Shape;11975;p117"/>
            <p:cNvGrpSpPr/>
            <p:nvPr/>
          </p:nvGrpSpPr>
          <p:grpSpPr>
            <a:xfrm>
              <a:off x="5927502" y="1318161"/>
              <a:ext cx="2377550" cy="653782"/>
              <a:chOff x="2159414" y="3486447"/>
              <a:chExt cx="2606105" cy="720500"/>
            </a:xfrm>
          </p:grpSpPr>
          <p:grpSp>
            <p:nvGrpSpPr>
              <p:cNvPr id="11976" name="Google Shape;11976;p117"/>
              <p:cNvGrpSpPr/>
              <p:nvPr/>
            </p:nvGrpSpPr>
            <p:grpSpPr>
              <a:xfrm>
                <a:off x="2159414" y="3486447"/>
                <a:ext cx="2606105" cy="49200"/>
                <a:chOff x="2159414" y="3486447"/>
                <a:chExt cx="2606105" cy="49200"/>
              </a:xfrm>
            </p:grpSpPr>
            <p:sp>
              <p:nvSpPr>
                <p:cNvPr id="11977" name="Google Shape;11977;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8" name="Google Shape;11978;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9" name="Google Shape;11979;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0" name="Google Shape;11980;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1" name="Google Shape;11981;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2" name="Google Shape;11982;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3" name="Google Shape;11983;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4" name="Google Shape;11984;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5" name="Google Shape;11985;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6" name="Google Shape;11986;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7" name="Google Shape;11987;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9" name="Google Shape;11989;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0" name="Google Shape;11990;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1" name="Google Shape;11991;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2" name="Google Shape;11992;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93" name="Google Shape;11993;p117"/>
              <p:cNvGrpSpPr/>
              <p:nvPr/>
            </p:nvGrpSpPr>
            <p:grpSpPr>
              <a:xfrm>
                <a:off x="2159414" y="3652838"/>
                <a:ext cx="2606105" cy="49200"/>
                <a:chOff x="2159414" y="3486447"/>
                <a:chExt cx="2606105" cy="49200"/>
              </a:xfrm>
            </p:grpSpPr>
            <p:sp>
              <p:nvSpPr>
                <p:cNvPr id="11994" name="Google Shape;11994;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5" name="Google Shape;11995;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5" name="Google Shape;12005;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6" name="Google Shape;12006;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7" name="Google Shape;12007;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8" name="Google Shape;12008;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10" name="Google Shape;12010;p117"/>
              <p:cNvGrpSpPr/>
              <p:nvPr/>
            </p:nvGrpSpPr>
            <p:grpSpPr>
              <a:xfrm>
                <a:off x="2159414" y="3819188"/>
                <a:ext cx="2606105" cy="49200"/>
                <a:chOff x="2159414" y="3486447"/>
                <a:chExt cx="2606105" cy="49200"/>
              </a:xfrm>
            </p:grpSpPr>
            <p:sp>
              <p:nvSpPr>
                <p:cNvPr id="12011" name="Google Shape;12011;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5" name="Google Shape;12015;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6" name="Google Shape;12016;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1" name="Google Shape;12021;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2" name="Google Shape;12022;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5" name="Google Shape;12025;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6" name="Google Shape;12026;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27" name="Google Shape;12027;p117"/>
              <p:cNvGrpSpPr/>
              <p:nvPr/>
            </p:nvGrpSpPr>
            <p:grpSpPr>
              <a:xfrm>
                <a:off x="2159414" y="3983540"/>
                <a:ext cx="2606105" cy="49200"/>
                <a:chOff x="2159414" y="3486447"/>
                <a:chExt cx="2606105" cy="49200"/>
              </a:xfrm>
            </p:grpSpPr>
            <p:sp>
              <p:nvSpPr>
                <p:cNvPr id="12028" name="Google Shape;12028;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9" name="Google Shape;12029;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0" name="Google Shape;12030;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1" name="Google Shape;12031;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2" name="Google Shape;12032;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3" name="Google Shape;12033;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4" name="Google Shape;12034;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5" name="Google Shape;12035;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6" name="Google Shape;12036;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8" name="Google Shape;12038;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0" name="Google Shape;12040;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1" name="Google Shape;12041;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2" name="Google Shape;12042;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3" name="Google Shape;12043;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44" name="Google Shape;12044;p117"/>
              <p:cNvGrpSpPr/>
              <p:nvPr/>
            </p:nvGrpSpPr>
            <p:grpSpPr>
              <a:xfrm>
                <a:off x="2159414" y="4157747"/>
                <a:ext cx="2606105" cy="49200"/>
                <a:chOff x="2159414" y="3486447"/>
                <a:chExt cx="2606105" cy="49200"/>
              </a:xfrm>
            </p:grpSpPr>
            <p:sp>
              <p:nvSpPr>
                <p:cNvPr id="12045" name="Google Shape;12045;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6" name="Google Shape;12046;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7" name="Google Shape;12047;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8" name="Google Shape;12048;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0" name="Google Shape;12050;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1" name="Google Shape;12051;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2" name="Google Shape;12052;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3" name="Google Shape;12053;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4" name="Google Shape;12054;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5" name="Google Shape;12055;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6" name="Google Shape;12056;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7" name="Google Shape;12057;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8" name="Google Shape;12058;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0" name="Google Shape;12060;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061" name="Google Shape;12061;p117"/>
            <p:cNvGrpSpPr/>
            <p:nvPr/>
          </p:nvGrpSpPr>
          <p:grpSpPr>
            <a:xfrm>
              <a:off x="5927502" y="2084668"/>
              <a:ext cx="2377550" cy="44644"/>
              <a:chOff x="2159414" y="3486447"/>
              <a:chExt cx="2606105" cy="49200"/>
            </a:xfrm>
          </p:grpSpPr>
          <p:sp>
            <p:nvSpPr>
              <p:cNvPr id="12062" name="Google Shape;12062;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3" name="Google Shape;12063;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4" name="Google Shape;12064;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6" name="Google Shape;12066;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7" name="Google Shape;12067;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8" name="Google Shape;12068;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0" name="Google Shape;12070;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1" name="Google Shape;12071;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2" name="Google Shape;12072;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3" name="Google Shape;12073;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5" name="Google Shape;12075;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6" name="Google Shape;12076;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7" name="Google Shape;12077;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78" name="Google Shape;12078;p117"/>
            <p:cNvGrpSpPr/>
            <p:nvPr/>
          </p:nvGrpSpPr>
          <p:grpSpPr>
            <a:xfrm>
              <a:off x="5927502" y="2235651"/>
              <a:ext cx="2377550" cy="44644"/>
              <a:chOff x="2159414" y="3486447"/>
              <a:chExt cx="2606105" cy="49200"/>
            </a:xfrm>
          </p:grpSpPr>
          <p:sp>
            <p:nvSpPr>
              <p:cNvPr id="12079" name="Google Shape;12079;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0" name="Google Shape;12080;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1" name="Google Shape;12081;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2" name="Google Shape;12082;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3" name="Google Shape;12083;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4" name="Google Shape;12084;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5" name="Google Shape;12085;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6" name="Google Shape;12086;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8" name="Google Shape;12088;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9" name="Google Shape;12089;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0" name="Google Shape;12090;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1" name="Google Shape;12091;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2" name="Google Shape;12092;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4" name="Google Shape;12094;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95" name="Google Shape;12095;p117"/>
            <p:cNvGrpSpPr/>
            <p:nvPr/>
          </p:nvGrpSpPr>
          <p:grpSpPr>
            <a:xfrm>
              <a:off x="5927502" y="2386597"/>
              <a:ext cx="2377550" cy="44644"/>
              <a:chOff x="2159414" y="3486447"/>
              <a:chExt cx="2606105" cy="49200"/>
            </a:xfrm>
          </p:grpSpPr>
          <p:sp>
            <p:nvSpPr>
              <p:cNvPr id="12096" name="Google Shape;12096;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7" name="Google Shape;12097;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8" name="Google Shape;12098;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9" name="Google Shape;12099;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1" name="Google Shape;12101;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2" name="Google Shape;12102;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3" name="Google Shape;12103;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6" name="Google Shape;12106;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7" name="Google Shape;12107;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8" name="Google Shape;12108;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9" name="Google Shape;12109;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0" name="Google Shape;12110;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1" name="Google Shape;12111;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12" name="Google Shape;12112;p117"/>
            <p:cNvGrpSpPr/>
            <p:nvPr/>
          </p:nvGrpSpPr>
          <p:grpSpPr>
            <a:xfrm>
              <a:off x="5927502" y="2535730"/>
              <a:ext cx="2377550" cy="44644"/>
              <a:chOff x="2159414" y="3486447"/>
              <a:chExt cx="2606105" cy="49200"/>
            </a:xfrm>
          </p:grpSpPr>
          <p:sp>
            <p:nvSpPr>
              <p:cNvPr id="12113" name="Google Shape;12113;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4" name="Google Shape;12114;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5" name="Google Shape;12115;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6" name="Google Shape;12116;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7" name="Google Shape;12117;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8" name="Google Shape;12118;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9" name="Google Shape;12119;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0" name="Google Shape;12120;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1" name="Google Shape;12121;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2" name="Google Shape;12122;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3" name="Google Shape;12123;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5" name="Google Shape;12125;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6" name="Google Shape;12126;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7" name="Google Shape;12127;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8" name="Google Shape;12128;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29" name="Google Shape;12129;p117"/>
            <p:cNvGrpSpPr/>
            <p:nvPr/>
          </p:nvGrpSpPr>
          <p:grpSpPr>
            <a:xfrm>
              <a:off x="5927502" y="2693806"/>
              <a:ext cx="2377550" cy="44644"/>
              <a:chOff x="2159414" y="3486447"/>
              <a:chExt cx="2606105" cy="49200"/>
            </a:xfrm>
          </p:grpSpPr>
          <p:sp>
            <p:nvSpPr>
              <p:cNvPr id="12130" name="Google Shape;12130;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1" name="Google Shape;12131;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2" name="Google Shape;12132;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3" name="Google Shape;12133;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6" name="Google Shape;12136;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7" name="Google Shape;12137;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8" name="Google Shape;12138;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9" name="Google Shape;12139;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0" name="Google Shape;12140;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2" name="Google Shape;12142;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3" name="Google Shape;12143;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4" name="Google Shape;12144;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5" name="Google Shape;12145;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46" name="Google Shape;12146;p117"/>
            <p:cNvGrpSpPr/>
            <p:nvPr/>
          </p:nvGrpSpPr>
          <p:grpSpPr>
            <a:xfrm>
              <a:off x="5927502" y="2851881"/>
              <a:ext cx="2377550" cy="44644"/>
              <a:chOff x="2159414" y="3486447"/>
              <a:chExt cx="2606105" cy="49200"/>
            </a:xfrm>
          </p:grpSpPr>
          <p:sp>
            <p:nvSpPr>
              <p:cNvPr id="12147" name="Google Shape;12147;p117"/>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8" name="Google Shape;12148;p117"/>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9" name="Google Shape;12149;p117"/>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0" name="Google Shape;12150;p117"/>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1" name="Google Shape;12151;p117"/>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2" name="Google Shape;12152;p117"/>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3" name="Google Shape;12153;p117"/>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4" name="Google Shape;12154;p117"/>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5" name="Google Shape;12155;p117"/>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6" name="Google Shape;12156;p117"/>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7" name="Google Shape;12157;p117"/>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8" name="Google Shape;12158;p117"/>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9" name="Google Shape;12159;p117"/>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0" name="Google Shape;12160;p117"/>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1" name="Google Shape;12161;p117"/>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2" name="Google Shape;12162;p117"/>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2163" name="Google Shape;12163;p117"/>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1"/>
              </a:buClr>
              <a:buSzPts val="2400"/>
              <a:buNone/>
              <a:defRPr>
                <a:solidFill>
                  <a:schemeClr val="lt1"/>
                </a:solidFill>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164" name="Google Shape;12164;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165" name="Google Shape;12165;p1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
        <p:nvSpPr>
          <p:cNvPr id="12166" name="Google Shape;12166;p117"/>
          <p:cNvSpPr/>
          <p:nvPr/>
        </p:nvSpPr>
        <p:spPr>
          <a:xfrm>
            <a:off x="829750" y="1090200"/>
            <a:ext cx="3487200" cy="3331800"/>
          </a:xfrm>
          <a:prstGeom prst="roundRect">
            <a:avLst>
              <a:gd fmla="val 4209" name="adj"/>
            </a:avLst>
          </a:prstGeom>
          <a:solidFill>
            <a:srgbClr val="F5FAFE"/>
          </a:solidFill>
          <a:ln>
            <a:noFill/>
          </a:ln>
          <a:effectLst>
            <a:outerShdw blurRad="514350" rotWithShape="0" algn="bl" dir="5400000" dist="114300">
              <a:srgbClr val="000000">
                <a:alpha val="49800"/>
              </a:srgbClr>
            </a:outerShdw>
          </a:effectLst>
        </p:spPr>
        <p:txBody>
          <a:bodyPr anchorCtr="0" anchor="t" bIns="91425" lIns="164575" spcFirstLastPara="1" rIns="164575" wrap="square" tIns="438900">
            <a:noAutofit/>
          </a:bodyPr>
          <a:lstStyle/>
          <a:p>
            <a:pPr indent="0" lvl="0" marL="0" marR="0" rtl="0" algn="l">
              <a:lnSpc>
                <a:spcPct val="120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167" name="Google Shape;12167;p117"/>
          <p:cNvSpPr/>
          <p:nvPr/>
        </p:nvSpPr>
        <p:spPr>
          <a:xfrm>
            <a:off x="4827050" y="1090200"/>
            <a:ext cx="3487200" cy="3331800"/>
          </a:xfrm>
          <a:prstGeom prst="roundRect">
            <a:avLst>
              <a:gd fmla="val 4209" name="adj"/>
            </a:avLst>
          </a:prstGeom>
          <a:solidFill>
            <a:srgbClr val="F5FAFE"/>
          </a:solidFill>
          <a:ln>
            <a:noFill/>
          </a:ln>
          <a:effectLst>
            <a:outerShdw blurRad="514350" rotWithShape="0" algn="bl" dir="5400000" dist="114300">
              <a:srgbClr val="000000">
                <a:alpha val="49800"/>
              </a:srgbClr>
            </a:outerShdw>
          </a:effectLst>
        </p:spPr>
        <p:txBody>
          <a:bodyPr anchorCtr="0" anchor="t" bIns="91425" lIns="164575" spcFirstLastPara="1" rIns="164575" wrap="square" tIns="438900">
            <a:noAutofit/>
          </a:bodyPr>
          <a:lstStyle/>
          <a:p>
            <a:pPr indent="0" lvl="0" marL="0" marR="0" rtl="0" algn="l">
              <a:lnSpc>
                <a:spcPct val="120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168" name="Google Shape;12168;p117"/>
          <p:cNvSpPr txBox="1"/>
          <p:nvPr>
            <p:ph idx="1" type="body"/>
          </p:nvPr>
        </p:nvSpPr>
        <p:spPr>
          <a:xfrm>
            <a:off x="1064350" y="1603875"/>
            <a:ext cx="3043200" cy="25839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169" name="Google Shape;12169;p117"/>
          <p:cNvSpPr txBox="1"/>
          <p:nvPr>
            <p:ph idx="2" type="body"/>
          </p:nvPr>
        </p:nvSpPr>
        <p:spPr>
          <a:xfrm>
            <a:off x="5049050" y="1603875"/>
            <a:ext cx="3043200" cy="25839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pic>
        <p:nvPicPr>
          <p:cNvPr id="12170" name="Google Shape;12170;p1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3 boxes - Dark">
  <p:cSld name="TITLE_AND_TWO_COLUMNS_1_1_1_1_1">
    <p:bg>
      <p:bgPr>
        <a:solidFill>
          <a:schemeClr val="dk1"/>
        </a:solidFill>
      </p:bgPr>
    </p:bg>
    <p:spTree>
      <p:nvGrpSpPr>
        <p:cNvPr id="12171" name="Shape 12171"/>
        <p:cNvGrpSpPr/>
        <p:nvPr/>
      </p:nvGrpSpPr>
      <p:grpSpPr>
        <a:xfrm>
          <a:off x="0" y="0"/>
          <a:ext cx="0" cy="0"/>
          <a:chOff x="0" y="0"/>
          <a:chExt cx="0" cy="0"/>
        </a:xfrm>
      </p:grpSpPr>
      <p:sp>
        <p:nvSpPr>
          <p:cNvPr id="12172" name="Google Shape;12172;p118"/>
          <p:cNvSpPr/>
          <p:nvPr/>
        </p:nvSpPr>
        <p:spPr>
          <a:xfrm rot="-5400000">
            <a:off x="-2754775" y="2407832"/>
            <a:ext cx="5499900" cy="5499900"/>
          </a:xfrm>
          <a:prstGeom prst="pie">
            <a:avLst>
              <a:gd fmla="val 0" name="adj1"/>
              <a:gd fmla="val 5382146" name="adj2"/>
            </a:avLst>
          </a:prstGeom>
          <a:solidFill>
            <a:srgbClr val="1D2C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3" name="Google Shape;12173;p118"/>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1"/>
              </a:buClr>
              <a:buSzPts val="2400"/>
              <a:buNone/>
              <a:defRPr>
                <a:solidFill>
                  <a:schemeClr val="lt1"/>
                </a:solidFill>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174" name="Google Shape;12174;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175" name="Google Shape;12175;p1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2176" name="Google Shape;12176;p1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grpSp>
        <p:nvGrpSpPr>
          <p:cNvPr id="12177" name="Google Shape;12177;p118"/>
          <p:cNvGrpSpPr/>
          <p:nvPr/>
        </p:nvGrpSpPr>
        <p:grpSpPr>
          <a:xfrm>
            <a:off x="7112967" y="782935"/>
            <a:ext cx="1845454" cy="1820070"/>
            <a:chOff x="5927502" y="551678"/>
            <a:chExt cx="2377550" cy="2344847"/>
          </a:xfrm>
        </p:grpSpPr>
        <p:grpSp>
          <p:nvGrpSpPr>
            <p:cNvPr id="12178" name="Google Shape;12178;p118"/>
            <p:cNvGrpSpPr/>
            <p:nvPr/>
          </p:nvGrpSpPr>
          <p:grpSpPr>
            <a:xfrm>
              <a:off x="5927502" y="551678"/>
              <a:ext cx="2377550" cy="653782"/>
              <a:chOff x="2159414" y="3486447"/>
              <a:chExt cx="2606105" cy="720500"/>
            </a:xfrm>
          </p:grpSpPr>
          <p:grpSp>
            <p:nvGrpSpPr>
              <p:cNvPr id="12179" name="Google Shape;12179;p118"/>
              <p:cNvGrpSpPr/>
              <p:nvPr/>
            </p:nvGrpSpPr>
            <p:grpSpPr>
              <a:xfrm>
                <a:off x="2159414" y="3486447"/>
                <a:ext cx="2606105" cy="49200"/>
                <a:chOff x="2159414" y="3486447"/>
                <a:chExt cx="2606105" cy="49200"/>
              </a:xfrm>
            </p:grpSpPr>
            <p:sp>
              <p:nvSpPr>
                <p:cNvPr id="12180" name="Google Shape;12180;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1" name="Google Shape;12181;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2" name="Google Shape;12182;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3" name="Google Shape;12183;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4" name="Google Shape;12184;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5" name="Google Shape;12185;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6" name="Google Shape;12186;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7" name="Google Shape;12187;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8" name="Google Shape;12188;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9" name="Google Shape;12189;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0" name="Google Shape;12190;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1" name="Google Shape;12191;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2" name="Google Shape;12192;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3" name="Google Shape;12193;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4" name="Google Shape;12194;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5" name="Google Shape;12195;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96" name="Google Shape;12196;p118"/>
              <p:cNvGrpSpPr/>
              <p:nvPr/>
            </p:nvGrpSpPr>
            <p:grpSpPr>
              <a:xfrm>
                <a:off x="2159414" y="3652838"/>
                <a:ext cx="2606105" cy="49200"/>
                <a:chOff x="2159414" y="3486447"/>
                <a:chExt cx="2606105" cy="49200"/>
              </a:xfrm>
            </p:grpSpPr>
            <p:sp>
              <p:nvSpPr>
                <p:cNvPr id="12197" name="Google Shape;12197;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8" name="Google Shape;12198;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9" name="Google Shape;12199;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0" name="Google Shape;12200;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1" name="Google Shape;12201;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2" name="Google Shape;12202;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3" name="Google Shape;12203;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4" name="Google Shape;12204;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5" name="Google Shape;12205;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6" name="Google Shape;12206;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7" name="Google Shape;12207;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8" name="Google Shape;12208;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9" name="Google Shape;12209;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0" name="Google Shape;12210;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1" name="Google Shape;12211;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2" name="Google Shape;12212;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13" name="Google Shape;12213;p118"/>
              <p:cNvGrpSpPr/>
              <p:nvPr/>
            </p:nvGrpSpPr>
            <p:grpSpPr>
              <a:xfrm>
                <a:off x="2159414" y="3819188"/>
                <a:ext cx="2606105" cy="49200"/>
                <a:chOff x="2159414" y="3486447"/>
                <a:chExt cx="2606105" cy="49200"/>
              </a:xfrm>
            </p:grpSpPr>
            <p:sp>
              <p:nvSpPr>
                <p:cNvPr id="12214" name="Google Shape;12214;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5" name="Google Shape;12215;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6" name="Google Shape;12216;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7" name="Google Shape;12217;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8" name="Google Shape;12218;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9" name="Google Shape;12219;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0" name="Google Shape;12220;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1" name="Google Shape;12221;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2" name="Google Shape;12222;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3" name="Google Shape;12223;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4" name="Google Shape;12224;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5" name="Google Shape;12225;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6" name="Google Shape;12226;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7" name="Google Shape;12227;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8" name="Google Shape;12228;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9" name="Google Shape;12229;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30" name="Google Shape;12230;p118"/>
              <p:cNvGrpSpPr/>
              <p:nvPr/>
            </p:nvGrpSpPr>
            <p:grpSpPr>
              <a:xfrm>
                <a:off x="2159414" y="3983540"/>
                <a:ext cx="2606105" cy="49200"/>
                <a:chOff x="2159414" y="3486447"/>
                <a:chExt cx="2606105" cy="49200"/>
              </a:xfrm>
            </p:grpSpPr>
            <p:sp>
              <p:nvSpPr>
                <p:cNvPr id="12231" name="Google Shape;12231;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2" name="Google Shape;12232;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3" name="Google Shape;12233;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4" name="Google Shape;12234;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5" name="Google Shape;12235;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6" name="Google Shape;12236;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7" name="Google Shape;12237;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8" name="Google Shape;12238;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9" name="Google Shape;12239;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0" name="Google Shape;12240;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1" name="Google Shape;12241;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2" name="Google Shape;12242;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3" name="Google Shape;12243;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4" name="Google Shape;12244;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5" name="Google Shape;12245;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6" name="Google Shape;12246;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47" name="Google Shape;12247;p118"/>
              <p:cNvGrpSpPr/>
              <p:nvPr/>
            </p:nvGrpSpPr>
            <p:grpSpPr>
              <a:xfrm>
                <a:off x="2159414" y="4157747"/>
                <a:ext cx="2606105" cy="49200"/>
                <a:chOff x="2159414" y="3486447"/>
                <a:chExt cx="2606105" cy="49200"/>
              </a:xfrm>
            </p:grpSpPr>
            <p:sp>
              <p:nvSpPr>
                <p:cNvPr id="12248" name="Google Shape;12248;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9" name="Google Shape;12249;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0" name="Google Shape;12250;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1" name="Google Shape;12251;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2" name="Google Shape;12252;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3" name="Google Shape;12253;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4" name="Google Shape;12254;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5" name="Google Shape;12255;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6" name="Google Shape;12256;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7" name="Google Shape;12257;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8" name="Google Shape;12258;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9" name="Google Shape;12259;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0" name="Google Shape;12260;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1" name="Google Shape;12261;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2" name="Google Shape;12262;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3" name="Google Shape;12263;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264" name="Google Shape;12264;p118"/>
            <p:cNvGrpSpPr/>
            <p:nvPr/>
          </p:nvGrpSpPr>
          <p:grpSpPr>
            <a:xfrm>
              <a:off x="5927502" y="1318161"/>
              <a:ext cx="2377550" cy="653782"/>
              <a:chOff x="2159414" y="3486447"/>
              <a:chExt cx="2606105" cy="720500"/>
            </a:xfrm>
          </p:grpSpPr>
          <p:grpSp>
            <p:nvGrpSpPr>
              <p:cNvPr id="12265" name="Google Shape;12265;p118"/>
              <p:cNvGrpSpPr/>
              <p:nvPr/>
            </p:nvGrpSpPr>
            <p:grpSpPr>
              <a:xfrm>
                <a:off x="2159414" y="3486447"/>
                <a:ext cx="2606105" cy="49200"/>
                <a:chOff x="2159414" y="3486447"/>
                <a:chExt cx="2606105" cy="49200"/>
              </a:xfrm>
            </p:grpSpPr>
            <p:sp>
              <p:nvSpPr>
                <p:cNvPr id="12266" name="Google Shape;12266;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7" name="Google Shape;12267;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8" name="Google Shape;12268;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9" name="Google Shape;12269;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0" name="Google Shape;12270;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1" name="Google Shape;12271;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2" name="Google Shape;12272;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3" name="Google Shape;12273;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4" name="Google Shape;12274;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5" name="Google Shape;12275;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6" name="Google Shape;12276;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7" name="Google Shape;12277;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8" name="Google Shape;12278;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9" name="Google Shape;12279;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0" name="Google Shape;12280;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1" name="Google Shape;12281;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82" name="Google Shape;12282;p118"/>
              <p:cNvGrpSpPr/>
              <p:nvPr/>
            </p:nvGrpSpPr>
            <p:grpSpPr>
              <a:xfrm>
                <a:off x="2159414" y="3652838"/>
                <a:ext cx="2606105" cy="49200"/>
                <a:chOff x="2159414" y="3486447"/>
                <a:chExt cx="2606105" cy="49200"/>
              </a:xfrm>
            </p:grpSpPr>
            <p:sp>
              <p:nvSpPr>
                <p:cNvPr id="12283" name="Google Shape;12283;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4" name="Google Shape;12284;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5" name="Google Shape;12285;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6" name="Google Shape;12286;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7" name="Google Shape;12287;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8" name="Google Shape;12288;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9" name="Google Shape;12289;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0" name="Google Shape;12290;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1" name="Google Shape;12291;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2" name="Google Shape;12292;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3" name="Google Shape;12293;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4" name="Google Shape;12294;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5" name="Google Shape;12295;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6" name="Google Shape;12296;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7" name="Google Shape;12297;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8" name="Google Shape;12298;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99" name="Google Shape;12299;p118"/>
              <p:cNvGrpSpPr/>
              <p:nvPr/>
            </p:nvGrpSpPr>
            <p:grpSpPr>
              <a:xfrm>
                <a:off x="2159414" y="3819188"/>
                <a:ext cx="2606105" cy="49200"/>
                <a:chOff x="2159414" y="3486447"/>
                <a:chExt cx="2606105" cy="49200"/>
              </a:xfrm>
            </p:grpSpPr>
            <p:sp>
              <p:nvSpPr>
                <p:cNvPr id="12300" name="Google Shape;12300;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1" name="Google Shape;12301;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2" name="Google Shape;12302;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3" name="Google Shape;12303;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4" name="Google Shape;12304;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5" name="Google Shape;12305;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6" name="Google Shape;12306;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7" name="Google Shape;12307;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8" name="Google Shape;12308;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9" name="Google Shape;12309;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0" name="Google Shape;12310;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1" name="Google Shape;12311;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2" name="Google Shape;12312;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3" name="Google Shape;12313;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4" name="Google Shape;12314;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5" name="Google Shape;12315;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16" name="Google Shape;12316;p118"/>
              <p:cNvGrpSpPr/>
              <p:nvPr/>
            </p:nvGrpSpPr>
            <p:grpSpPr>
              <a:xfrm>
                <a:off x="2159414" y="3983540"/>
                <a:ext cx="2606105" cy="49200"/>
                <a:chOff x="2159414" y="3486447"/>
                <a:chExt cx="2606105" cy="49200"/>
              </a:xfrm>
            </p:grpSpPr>
            <p:sp>
              <p:nvSpPr>
                <p:cNvPr id="12317" name="Google Shape;12317;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8" name="Google Shape;12318;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9" name="Google Shape;12319;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0" name="Google Shape;12320;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1" name="Google Shape;12321;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2" name="Google Shape;12322;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3" name="Google Shape;12323;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4" name="Google Shape;12324;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5" name="Google Shape;12325;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6" name="Google Shape;12326;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7" name="Google Shape;12327;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8" name="Google Shape;12328;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9" name="Google Shape;12329;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0" name="Google Shape;12330;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1" name="Google Shape;12331;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2" name="Google Shape;12332;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33" name="Google Shape;12333;p118"/>
              <p:cNvGrpSpPr/>
              <p:nvPr/>
            </p:nvGrpSpPr>
            <p:grpSpPr>
              <a:xfrm>
                <a:off x="2159414" y="4157747"/>
                <a:ext cx="2606105" cy="49200"/>
                <a:chOff x="2159414" y="3486447"/>
                <a:chExt cx="2606105" cy="49200"/>
              </a:xfrm>
            </p:grpSpPr>
            <p:sp>
              <p:nvSpPr>
                <p:cNvPr id="12334" name="Google Shape;12334;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5" name="Google Shape;12335;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6" name="Google Shape;12336;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7" name="Google Shape;12337;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8" name="Google Shape;12338;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9" name="Google Shape;12339;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0" name="Google Shape;12340;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1" name="Google Shape;12341;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2" name="Google Shape;12342;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3" name="Google Shape;12343;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4" name="Google Shape;12344;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5" name="Google Shape;12345;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6" name="Google Shape;12346;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7" name="Google Shape;12347;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8" name="Google Shape;12348;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9" name="Google Shape;12349;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350" name="Google Shape;12350;p118"/>
            <p:cNvGrpSpPr/>
            <p:nvPr/>
          </p:nvGrpSpPr>
          <p:grpSpPr>
            <a:xfrm>
              <a:off x="5927502" y="2084668"/>
              <a:ext cx="2377550" cy="44644"/>
              <a:chOff x="2159414" y="3486447"/>
              <a:chExt cx="2606105" cy="49200"/>
            </a:xfrm>
          </p:grpSpPr>
          <p:sp>
            <p:nvSpPr>
              <p:cNvPr id="12351" name="Google Shape;12351;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2" name="Google Shape;12352;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3" name="Google Shape;12353;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4" name="Google Shape;12354;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5" name="Google Shape;12355;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6" name="Google Shape;12356;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7" name="Google Shape;12357;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8" name="Google Shape;12358;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9" name="Google Shape;12359;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0" name="Google Shape;12360;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1" name="Google Shape;12361;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2" name="Google Shape;12362;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3" name="Google Shape;12363;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4" name="Google Shape;12364;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5" name="Google Shape;12365;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6" name="Google Shape;12366;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67" name="Google Shape;12367;p118"/>
            <p:cNvGrpSpPr/>
            <p:nvPr/>
          </p:nvGrpSpPr>
          <p:grpSpPr>
            <a:xfrm>
              <a:off x="5927502" y="2235651"/>
              <a:ext cx="2377550" cy="44644"/>
              <a:chOff x="2159414" y="3486447"/>
              <a:chExt cx="2606105" cy="49200"/>
            </a:xfrm>
          </p:grpSpPr>
          <p:sp>
            <p:nvSpPr>
              <p:cNvPr id="12368" name="Google Shape;12368;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9" name="Google Shape;12369;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0" name="Google Shape;12370;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1" name="Google Shape;12371;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2" name="Google Shape;12372;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3" name="Google Shape;12373;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4" name="Google Shape;12374;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5" name="Google Shape;12375;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6" name="Google Shape;12376;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7" name="Google Shape;12377;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8" name="Google Shape;12378;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9" name="Google Shape;12379;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0" name="Google Shape;12380;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1" name="Google Shape;12381;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2" name="Google Shape;12382;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3" name="Google Shape;12383;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84" name="Google Shape;12384;p118"/>
            <p:cNvGrpSpPr/>
            <p:nvPr/>
          </p:nvGrpSpPr>
          <p:grpSpPr>
            <a:xfrm>
              <a:off x="5927502" y="2386597"/>
              <a:ext cx="2377550" cy="44644"/>
              <a:chOff x="2159414" y="3486447"/>
              <a:chExt cx="2606105" cy="49200"/>
            </a:xfrm>
          </p:grpSpPr>
          <p:sp>
            <p:nvSpPr>
              <p:cNvPr id="12385" name="Google Shape;12385;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6" name="Google Shape;12386;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7" name="Google Shape;12387;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8" name="Google Shape;12388;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9" name="Google Shape;12389;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0" name="Google Shape;12390;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1" name="Google Shape;12391;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2" name="Google Shape;12392;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3" name="Google Shape;12393;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4" name="Google Shape;12394;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5" name="Google Shape;12395;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6" name="Google Shape;12396;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7" name="Google Shape;12397;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8" name="Google Shape;12398;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9" name="Google Shape;12399;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0" name="Google Shape;12400;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01" name="Google Shape;12401;p118"/>
            <p:cNvGrpSpPr/>
            <p:nvPr/>
          </p:nvGrpSpPr>
          <p:grpSpPr>
            <a:xfrm>
              <a:off x="5927502" y="2535730"/>
              <a:ext cx="2377550" cy="44644"/>
              <a:chOff x="2159414" y="3486447"/>
              <a:chExt cx="2606105" cy="49200"/>
            </a:xfrm>
          </p:grpSpPr>
          <p:sp>
            <p:nvSpPr>
              <p:cNvPr id="12402" name="Google Shape;12402;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3" name="Google Shape;12403;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4" name="Google Shape;12404;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5" name="Google Shape;12405;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6" name="Google Shape;12406;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7" name="Google Shape;12407;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8" name="Google Shape;12408;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9" name="Google Shape;12409;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0" name="Google Shape;12410;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1" name="Google Shape;12411;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2" name="Google Shape;12412;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3" name="Google Shape;12413;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4" name="Google Shape;12414;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5" name="Google Shape;12415;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6" name="Google Shape;12416;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7" name="Google Shape;12417;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18" name="Google Shape;12418;p118"/>
            <p:cNvGrpSpPr/>
            <p:nvPr/>
          </p:nvGrpSpPr>
          <p:grpSpPr>
            <a:xfrm>
              <a:off x="5927502" y="2693806"/>
              <a:ext cx="2377550" cy="44644"/>
              <a:chOff x="2159414" y="3486447"/>
              <a:chExt cx="2606105" cy="49200"/>
            </a:xfrm>
          </p:grpSpPr>
          <p:sp>
            <p:nvSpPr>
              <p:cNvPr id="12419" name="Google Shape;12419;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0" name="Google Shape;12420;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1" name="Google Shape;12421;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2" name="Google Shape;12422;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3" name="Google Shape;12423;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4" name="Google Shape;12424;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5" name="Google Shape;12425;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6" name="Google Shape;12426;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7" name="Google Shape;12427;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8" name="Google Shape;12428;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9" name="Google Shape;12429;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0" name="Google Shape;12430;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1" name="Google Shape;12431;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2" name="Google Shape;12432;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3" name="Google Shape;12433;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4" name="Google Shape;12434;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35" name="Google Shape;12435;p118"/>
            <p:cNvGrpSpPr/>
            <p:nvPr/>
          </p:nvGrpSpPr>
          <p:grpSpPr>
            <a:xfrm>
              <a:off x="5927502" y="2851881"/>
              <a:ext cx="2377550" cy="44644"/>
              <a:chOff x="2159414" y="3486447"/>
              <a:chExt cx="2606105" cy="49200"/>
            </a:xfrm>
          </p:grpSpPr>
          <p:sp>
            <p:nvSpPr>
              <p:cNvPr id="12436" name="Google Shape;12436;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7" name="Google Shape;12437;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8" name="Google Shape;12438;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9" name="Google Shape;12439;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0" name="Google Shape;12440;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1" name="Google Shape;12441;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2" name="Google Shape;12442;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3" name="Google Shape;12443;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4" name="Google Shape;12444;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5" name="Google Shape;12445;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6" name="Google Shape;12446;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7" name="Google Shape;12447;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8" name="Google Shape;12448;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9" name="Google Shape;12449;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0" name="Google Shape;12450;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1" name="Google Shape;12451;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2452" name="Google Shape;12452;p118"/>
          <p:cNvSpPr/>
          <p:nvPr/>
        </p:nvSpPr>
        <p:spPr>
          <a:xfrm>
            <a:off x="560050" y="1090200"/>
            <a:ext cx="25317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12453" name="Google Shape;12453;p118"/>
          <p:cNvSpPr/>
          <p:nvPr/>
        </p:nvSpPr>
        <p:spPr>
          <a:xfrm>
            <a:off x="3309300" y="1090200"/>
            <a:ext cx="25317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12454" name="Google Shape;12454;p118"/>
          <p:cNvSpPr/>
          <p:nvPr/>
        </p:nvSpPr>
        <p:spPr>
          <a:xfrm>
            <a:off x="6058550" y="1090200"/>
            <a:ext cx="25317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12455" name="Google Shape;12455;p118"/>
          <p:cNvSpPr txBox="1"/>
          <p:nvPr>
            <p:ph idx="1" type="body"/>
          </p:nvPr>
        </p:nvSpPr>
        <p:spPr>
          <a:xfrm>
            <a:off x="77760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456" name="Google Shape;12456;p118"/>
          <p:cNvSpPr txBox="1"/>
          <p:nvPr>
            <p:ph idx="2" type="body"/>
          </p:nvPr>
        </p:nvSpPr>
        <p:spPr>
          <a:xfrm>
            <a:off x="353115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457" name="Google Shape;12457;p118"/>
          <p:cNvSpPr txBox="1"/>
          <p:nvPr>
            <p:ph idx="3" type="body"/>
          </p:nvPr>
        </p:nvSpPr>
        <p:spPr>
          <a:xfrm>
            <a:off x="628040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4 boxes - Dark">
  <p:cSld name="TITLE_AND_TWO_COLUMNS_1_1_1_1_1_1_1">
    <p:bg>
      <p:bgPr>
        <a:solidFill>
          <a:schemeClr val="dk1"/>
        </a:solidFill>
      </p:bgPr>
    </p:bg>
    <p:spTree>
      <p:nvGrpSpPr>
        <p:cNvPr id="12458" name="Shape 12458"/>
        <p:cNvGrpSpPr/>
        <p:nvPr/>
      </p:nvGrpSpPr>
      <p:grpSpPr>
        <a:xfrm>
          <a:off x="0" y="0"/>
          <a:ext cx="0" cy="0"/>
          <a:chOff x="0" y="0"/>
          <a:chExt cx="0" cy="0"/>
        </a:xfrm>
      </p:grpSpPr>
      <p:sp>
        <p:nvSpPr>
          <p:cNvPr id="12459" name="Google Shape;12459;p119"/>
          <p:cNvSpPr/>
          <p:nvPr/>
        </p:nvSpPr>
        <p:spPr>
          <a:xfrm rot="-5400000">
            <a:off x="-2754775" y="2407832"/>
            <a:ext cx="5499900" cy="5499900"/>
          </a:xfrm>
          <a:prstGeom prst="pie">
            <a:avLst>
              <a:gd fmla="val 0" name="adj1"/>
              <a:gd fmla="val 5382146" name="adj2"/>
            </a:avLst>
          </a:prstGeom>
          <a:solidFill>
            <a:srgbClr val="1D2C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0" name="Google Shape;12460;p11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1"/>
              </a:buClr>
              <a:buSzPts val="2400"/>
              <a:buNone/>
              <a:defRPr>
                <a:solidFill>
                  <a:schemeClr val="lt1"/>
                </a:solidFill>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461" name="Google Shape;12461;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462" name="Google Shape;12462;p11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2463" name="Google Shape;12463;p11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grpSp>
        <p:nvGrpSpPr>
          <p:cNvPr id="12464" name="Google Shape;12464;p119"/>
          <p:cNvGrpSpPr/>
          <p:nvPr/>
        </p:nvGrpSpPr>
        <p:grpSpPr>
          <a:xfrm>
            <a:off x="7112967" y="782935"/>
            <a:ext cx="1845454" cy="1820070"/>
            <a:chOff x="5927502" y="551678"/>
            <a:chExt cx="2377550" cy="2344847"/>
          </a:xfrm>
        </p:grpSpPr>
        <p:grpSp>
          <p:nvGrpSpPr>
            <p:cNvPr id="12465" name="Google Shape;12465;p119"/>
            <p:cNvGrpSpPr/>
            <p:nvPr/>
          </p:nvGrpSpPr>
          <p:grpSpPr>
            <a:xfrm>
              <a:off x="5927502" y="551678"/>
              <a:ext cx="2377550" cy="653782"/>
              <a:chOff x="2159414" y="3486447"/>
              <a:chExt cx="2606105" cy="720500"/>
            </a:xfrm>
          </p:grpSpPr>
          <p:grpSp>
            <p:nvGrpSpPr>
              <p:cNvPr id="12466" name="Google Shape;12466;p119"/>
              <p:cNvGrpSpPr/>
              <p:nvPr/>
            </p:nvGrpSpPr>
            <p:grpSpPr>
              <a:xfrm>
                <a:off x="2159414" y="3486447"/>
                <a:ext cx="2606105" cy="49200"/>
                <a:chOff x="2159414" y="3486447"/>
                <a:chExt cx="2606105" cy="49200"/>
              </a:xfrm>
            </p:grpSpPr>
            <p:sp>
              <p:nvSpPr>
                <p:cNvPr id="12467" name="Google Shape;12467;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8" name="Google Shape;12468;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9" name="Google Shape;12469;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0" name="Google Shape;12470;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1" name="Google Shape;12471;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2" name="Google Shape;12472;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3" name="Google Shape;12473;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4" name="Google Shape;12474;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5" name="Google Shape;12475;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6" name="Google Shape;12476;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7" name="Google Shape;12477;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8" name="Google Shape;12478;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9" name="Google Shape;12479;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0" name="Google Shape;12480;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1" name="Google Shape;12481;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2" name="Google Shape;12482;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83" name="Google Shape;12483;p119"/>
              <p:cNvGrpSpPr/>
              <p:nvPr/>
            </p:nvGrpSpPr>
            <p:grpSpPr>
              <a:xfrm>
                <a:off x="2159414" y="3652838"/>
                <a:ext cx="2606105" cy="49200"/>
                <a:chOff x="2159414" y="3486447"/>
                <a:chExt cx="2606105" cy="49200"/>
              </a:xfrm>
            </p:grpSpPr>
            <p:sp>
              <p:nvSpPr>
                <p:cNvPr id="12484" name="Google Shape;12484;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5" name="Google Shape;12485;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6" name="Google Shape;12486;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7" name="Google Shape;12487;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8" name="Google Shape;12488;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9" name="Google Shape;12489;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0" name="Google Shape;12490;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1" name="Google Shape;12491;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2" name="Google Shape;12492;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3" name="Google Shape;12493;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4" name="Google Shape;12494;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5" name="Google Shape;12495;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6" name="Google Shape;12496;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7" name="Google Shape;12497;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8" name="Google Shape;12498;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9" name="Google Shape;12499;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00" name="Google Shape;12500;p119"/>
              <p:cNvGrpSpPr/>
              <p:nvPr/>
            </p:nvGrpSpPr>
            <p:grpSpPr>
              <a:xfrm>
                <a:off x="2159414" y="3819188"/>
                <a:ext cx="2606105" cy="49200"/>
                <a:chOff x="2159414" y="3486447"/>
                <a:chExt cx="2606105" cy="49200"/>
              </a:xfrm>
            </p:grpSpPr>
            <p:sp>
              <p:nvSpPr>
                <p:cNvPr id="12501" name="Google Shape;12501;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2" name="Google Shape;12502;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3" name="Google Shape;12503;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4" name="Google Shape;12504;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5" name="Google Shape;12505;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6" name="Google Shape;12506;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7" name="Google Shape;12507;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8" name="Google Shape;12508;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9" name="Google Shape;12509;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0" name="Google Shape;12510;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1" name="Google Shape;12511;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2" name="Google Shape;12512;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3" name="Google Shape;12513;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4" name="Google Shape;12514;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5" name="Google Shape;12515;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6" name="Google Shape;12516;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17" name="Google Shape;12517;p119"/>
              <p:cNvGrpSpPr/>
              <p:nvPr/>
            </p:nvGrpSpPr>
            <p:grpSpPr>
              <a:xfrm>
                <a:off x="2159414" y="3983540"/>
                <a:ext cx="2606105" cy="49200"/>
                <a:chOff x="2159414" y="3486447"/>
                <a:chExt cx="2606105" cy="49200"/>
              </a:xfrm>
            </p:grpSpPr>
            <p:sp>
              <p:nvSpPr>
                <p:cNvPr id="12518" name="Google Shape;12518;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9" name="Google Shape;12519;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0" name="Google Shape;12520;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1" name="Google Shape;12521;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2" name="Google Shape;12522;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3" name="Google Shape;12523;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4" name="Google Shape;12524;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5" name="Google Shape;12525;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6" name="Google Shape;12526;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7" name="Google Shape;12527;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8" name="Google Shape;12528;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9" name="Google Shape;12529;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0" name="Google Shape;12530;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1" name="Google Shape;12531;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2" name="Google Shape;12532;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3" name="Google Shape;12533;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34" name="Google Shape;12534;p119"/>
              <p:cNvGrpSpPr/>
              <p:nvPr/>
            </p:nvGrpSpPr>
            <p:grpSpPr>
              <a:xfrm>
                <a:off x="2159414" y="4157747"/>
                <a:ext cx="2606105" cy="49200"/>
                <a:chOff x="2159414" y="3486447"/>
                <a:chExt cx="2606105" cy="49200"/>
              </a:xfrm>
            </p:grpSpPr>
            <p:sp>
              <p:nvSpPr>
                <p:cNvPr id="12535" name="Google Shape;12535;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6" name="Google Shape;12536;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7" name="Google Shape;12537;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8" name="Google Shape;12538;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9" name="Google Shape;12539;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0" name="Google Shape;12540;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1" name="Google Shape;12541;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2" name="Google Shape;12542;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3" name="Google Shape;12543;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4" name="Google Shape;12544;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5" name="Google Shape;12545;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6" name="Google Shape;12546;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7" name="Google Shape;12547;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8" name="Google Shape;12548;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9" name="Google Shape;12549;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0" name="Google Shape;12550;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551" name="Google Shape;12551;p119"/>
            <p:cNvGrpSpPr/>
            <p:nvPr/>
          </p:nvGrpSpPr>
          <p:grpSpPr>
            <a:xfrm>
              <a:off x="5927502" y="1318161"/>
              <a:ext cx="2377550" cy="653782"/>
              <a:chOff x="2159414" y="3486447"/>
              <a:chExt cx="2606105" cy="720500"/>
            </a:xfrm>
          </p:grpSpPr>
          <p:grpSp>
            <p:nvGrpSpPr>
              <p:cNvPr id="12552" name="Google Shape;12552;p119"/>
              <p:cNvGrpSpPr/>
              <p:nvPr/>
            </p:nvGrpSpPr>
            <p:grpSpPr>
              <a:xfrm>
                <a:off x="2159414" y="3486447"/>
                <a:ext cx="2606105" cy="49200"/>
                <a:chOff x="2159414" y="3486447"/>
                <a:chExt cx="2606105" cy="49200"/>
              </a:xfrm>
            </p:grpSpPr>
            <p:sp>
              <p:nvSpPr>
                <p:cNvPr id="12553" name="Google Shape;12553;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4" name="Google Shape;12554;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5" name="Google Shape;12555;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6" name="Google Shape;12556;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7" name="Google Shape;12557;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8" name="Google Shape;12558;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9" name="Google Shape;12559;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0" name="Google Shape;12560;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1" name="Google Shape;12561;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2" name="Google Shape;12562;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3" name="Google Shape;12563;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4" name="Google Shape;12564;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5" name="Google Shape;12565;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6" name="Google Shape;12566;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7" name="Google Shape;12567;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8" name="Google Shape;12568;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69" name="Google Shape;12569;p119"/>
              <p:cNvGrpSpPr/>
              <p:nvPr/>
            </p:nvGrpSpPr>
            <p:grpSpPr>
              <a:xfrm>
                <a:off x="2159414" y="3652838"/>
                <a:ext cx="2606105" cy="49200"/>
                <a:chOff x="2159414" y="3486447"/>
                <a:chExt cx="2606105" cy="49200"/>
              </a:xfrm>
            </p:grpSpPr>
            <p:sp>
              <p:nvSpPr>
                <p:cNvPr id="12570" name="Google Shape;12570;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1" name="Google Shape;12571;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2" name="Google Shape;12572;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3" name="Google Shape;12573;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4" name="Google Shape;12574;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5" name="Google Shape;12575;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6" name="Google Shape;12576;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7" name="Google Shape;12577;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8" name="Google Shape;12578;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9" name="Google Shape;12579;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0" name="Google Shape;12580;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1" name="Google Shape;12581;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2" name="Google Shape;12582;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3" name="Google Shape;12583;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4" name="Google Shape;12584;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5" name="Google Shape;12585;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86" name="Google Shape;12586;p119"/>
              <p:cNvGrpSpPr/>
              <p:nvPr/>
            </p:nvGrpSpPr>
            <p:grpSpPr>
              <a:xfrm>
                <a:off x="2159414" y="3819188"/>
                <a:ext cx="2606105" cy="49200"/>
                <a:chOff x="2159414" y="3486447"/>
                <a:chExt cx="2606105" cy="49200"/>
              </a:xfrm>
            </p:grpSpPr>
            <p:sp>
              <p:nvSpPr>
                <p:cNvPr id="12587" name="Google Shape;12587;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8" name="Google Shape;12588;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9" name="Google Shape;12589;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0" name="Google Shape;12590;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1" name="Google Shape;12591;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2" name="Google Shape;12592;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3" name="Google Shape;12593;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4" name="Google Shape;12594;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5" name="Google Shape;12595;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6" name="Google Shape;12596;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7" name="Google Shape;12597;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8" name="Google Shape;12598;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9" name="Google Shape;12599;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0" name="Google Shape;12600;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1" name="Google Shape;12601;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2" name="Google Shape;12602;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03" name="Google Shape;12603;p119"/>
              <p:cNvGrpSpPr/>
              <p:nvPr/>
            </p:nvGrpSpPr>
            <p:grpSpPr>
              <a:xfrm>
                <a:off x="2159414" y="3983540"/>
                <a:ext cx="2606105" cy="49200"/>
                <a:chOff x="2159414" y="3486447"/>
                <a:chExt cx="2606105" cy="49200"/>
              </a:xfrm>
            </p:grpSpPr>
            <p:sp>
              <p:nvSpPr>
                <p:cNvPr id="12604" name="Google Shape;12604;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5" name="Google Shape;12605;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6" name="Google Shape;12606;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7" name="Google Shape;12607;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8" name="Google Shape;12608;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9" name="Google Shape;12609;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0" name="Google Shape;12610;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1" name="Google Shape;12611;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2" name="Google Shape;12612;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3" name="Google Shape;12613;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4" name="Google Shape;12614;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5" name="Google Shape;12615;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6" name="Google Shape;12616;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7" name="Google Shape;12617;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8" name="Google Shape;12618;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9" name="Google Shape;12619;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20" name="Google Shape;12620;p119"/>
              <p:cNvGrpSpPr/>
              <p:nvPr/>
            </p:nvGrpSpPr>
            <p:grpSpPr>
              <a:xfrm>
                <a:off x="2159414" y="4157747"/>
                <a:ext cx="2606105" cy="49200"/>
                <a:chOff x="2159414" y="3486447"/>
                <a:chExt cx="2606105" cy="49200"/>
              </a:xfrm>
            </p:grpSpPr>
            <p:sp>
              <p:nvSpPr>
                <p:cNvPr id="12621" name="Google Shape;12621;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2" name="Google Shape;12622;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3" name="Google Shape;12623;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4" name="Google Shape;12624;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5" name="Google Shape;12625;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6" name="Google Shape;12626;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7" name="Google Shape;12627;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8" name="Google Shape;12628;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9" name="Google Shape;12629;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0" name="Google Shape;12630;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1" name="Google Shape;12631;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2" name="Google Shape;12632;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3" name="Google Shape;12633;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4" name="Google Shape;12634;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5" name="Google Shape;12635;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6" name="Google Shape;12636;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637" name="Google Shape;12637;p119"/>
            <p:cNvGrpSpPr/>
            <p:nvPr/>
          </p:nvGrpSpPr>
          <p:grpSpPr>
            <a:xfrm>
              <a:off x="5927502" y="2084668"/>
              <a:ext cx="2377550" cy="44644"/>
              <a:chOff x="2159414" y="3486447"/>
              <a:chExt cx="2606105" cy="49200"/>
            </a:xfrm>
          </p:grpSpPr>
          <p:sp>
            <p:nvSpPr>
              <p:cNvPr id="12638" name="Google Shape;12638;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9" name="Google Shape;12639;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0" name="Google Shape;12640;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1" name="Google Shape;12641;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2" name="Google Shape;12642;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3" name="Google Shape;12643;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4" name="Google Shape;12644;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5" name="Google Shape;12645;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6" name="Google Shape;12646;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7" name="Google Shape;12647;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8" name="Google Shape;12648;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9" name="Google Shape;12649;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0" name="Google Shape;12650;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1" name="Google Shape;12651;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2" name="Google Shape;12652;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3" name="Google Shape;12653;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54" name="Google Shape;12654;p119"/>
            <p:cNvGrpSpPr/>
            <p:nvPr/>
          </p:nvGrpSpPr>
          <p:grpSpPr>
            <a:xfrm>
              <a:off x="5927502" y="2235651"/>
              <a:ext cx="2377550" cy="44644"/>
              <a:chOff x="2159414" y="3486447"/>
              <a:chExt cx="2606105" cy="49200"/>
            </a:xfrm>
          </p:grpSpPr>
          <p:sp>
            <p:nvSpPr>
              <p:cNvPr id="12655" name="Google Shape;12655;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6" name="Google Shape;12656;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7" name="Google Shape;12657;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8" name="Google Shape;12658;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9" name="Google Shape;12659;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0" name="Google Shape;12660;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1" name="Google Shape;12661;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2" name="Google Shape;12662;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3" name="Google Shape;12663;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4" name="Google Shape;12664;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5" name="Google Shape;12665;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6" name="Google Shape;12666;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7" name="Google Shape;12667;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8" name="Google Shape;12668;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9" name="Google Shape;12669;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0" name="Google Shape;12670;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71" name="Google Shape;12671;p119"/>
            <p:cNvGrpSpPr/>
            <p:nvPr/>
          </p:nvGrpSpPr>
          <p:grpSpPr>
            <a:xfrm>
              <a:off x="5927502" y="2386597"/>
              <a:ext cx="2377550" cy="44644"/>
              <a:chOff x="2159414" y="3486447"/>
              <a:chExt cx="2606105" cy="49200"/>
            </a:xfrm>
          </p:grpSpPr>
          <p:sp>
            <p:nvSpPr>
              <p:cNvPr id="12672" name="Google Shape;12672;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3" name="Google Shape;12673;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4" name="Google Shape;12674;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5" name="Google Shape;12675;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6" name="Google Shape;12676;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7" name="Google Shape;12677;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8" name="Google Shape;12678;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9" name="Google Shape;12679;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0" name="Google Shape;12680;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1" name="Google Shape;12681;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2" name="Google Shape;12682;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3" name="Google Shape;12683;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4" name="Google Shape;12684;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5" name="Google Shape;12685;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6" name="Google Shape;12686;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7" name="Google Shape;12687;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88" name="Google Shape;12688;p119"/>
            <p:cNvGrpSpPr/>
            <p:nvPr/>
          </p:nvGrpSpPr>
          <p:grpSpPr>
            <a:xfrm>
              <a:off x="5927502" y="2535730"/>
              <a:ext cx="2377550" cy="44644"/>
              <a:chOff x="2159414" y="3486447"/>
              <a:chExt cx="2606105" cy="49200"/>
            </a:xfrm>
          </p:grpSpPr>
          <p:sp>
            <p:nvSpPr>
              <p:cNvPr id="12689" name="Google Shape;12689;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0" name="Google Shape;12690;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1" name="Google Shape;12691;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2" name="Google Shape;12692;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3" name="Google Shape;12693;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4" name="Google Shape;12694;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5" name="Google Shape;12695;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6" name="Google Shape;12696;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7" name="Google Shape;12697;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8" name="Google Shape;12698;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9" name="Google Shape;12699;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0" name="Google Shape;12700;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1" name="Google Shape;12701;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2" name="Google Shape;12702;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3" name="Google Shape;12703;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4" name="Google Shape;12704;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05" name="Google Shape;12705;p119"/>
            <p:cNvGrpSpPr/>
            <p:nvPr/>
          </p:nvGrpSpPr>
          <p:grpSpPr>
            <a:xfrm>
              <a:off x="5927502" y="2693806"/>
              <a:ext cx="2377550" cy="44644"/>
              <a:chOff x="2159414" y="3486447"/>
              <a:chExt cx="2606105" cy="49200"/>
            </a:xfrm>
          </p:grpSpPr>
          <p:sp>
            <p:nvSpPr>
              <p:cNvPr id="12706" name="Google Shape;12706;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7" name="Google Shape;12707;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8" name="Google Shape;12708;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9" name="Google Shape;12709;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0" name="Google Shape;12710;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1" name="Google Shape;12711;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2" name="Google Shape;12712;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3" name="Google Shape;12713;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4" name="Google Shape;12714;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5" name="Google Shape;12715;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6" name="Google Shape;12716;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7" name="Google Shape;12717;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8" name="Google Shape;12718;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9" name="Google Shape;12719;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0" name="Google Shape;12720;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1" name="Google Shape;12721;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22" name="Google Shape;12722;p119"/>
            <p:cNvGrpSpPr/>
            <p:nvPr/>
          </p:nvGrpSpPr>
          <p:grpSpPr>
            <a:xfrm>
              <a:off x="5927502" y="2851881"/>
              <a:ext cx="2377550" cy="44644"/>
              <a:chOff x="2159414" y="3486447"/>
              <a:chExt cx="2606105" cy="49200"/>
            </a:xfrm>
          </p:grpSpPr>
          <p:sp>
            <p:nvSpPr>
              <p:cNvPr id="12723" name="Google Shape;12723;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4" name="Google Shape;12724;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5" name="Google Shape;12725;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6" name="Google Shape;12726;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7" name="Google Shape;12727;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8" name="Google Shape;12728;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9" name="Google Shape;12729;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0" name="Google Shape;12730;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1" name="Google Shape;12731;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2" name="Google Shape;12732;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3" name="Google Shape;12733;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4" name="Google Shape;12734;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5" name="Google Shape;12735;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6" name="Google Shape;12736;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7" name="Google Shape;12737;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8" name="Google Shape;12738;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2739" name="Google Shape;12739;p119"/>
          <p:cNvSpPr/>
          <p:nvPr/>
        </p:nvSpPr>
        <p:spPr>
          <a:xfrm>
            <a:off x="2573999" y="1090211"/>
            <a:ext cx="18882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740" name="Google Shape;12740;p119"/>
          <p:cNvSpPr/>
          <p:nvPr/>
        </p:nvSpPr>
        <p:spPr>
          <a:xfrm>
            <a:off x="4672924" y="1090211"/>
            <a:ext cx="18882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741" name="Google Shape;12741;p119"/>
          <p:cNvSpPr/>
          <p:nvPr/>
        </p:nvSpPr>
        <p:spPr>
          <a:xfrm>
            <a:off x="6771849" y="1090211"/>
            <a:ext cx="18882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742" name="Google Shape;12742;p119"/>
          <p:cNvSpPr/>
          <p:nvPr/>
        </p:nvSpPr>
        <p:spPr>
          <a:xfrm>
            <a:off x="475074" y="1090211"/>
            <a:ext cx="18882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743" name="Google Shape;12743;p119"/>
          <p:cNvSpPr txBox="1"/>
          <p:nvPr>
            <p:ph idx="1" type="body"/>
          </p:nvPr>
        </p:nvSpPr>
        <p:spPr>
          <a:xfrm>
            <a:off x="660175"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744" name="Google Shape;12744;p119"/>
          <p:cNvSpPr txBox="1"/>
          <p:nvPr>
            <p:ph idx="2" type="body"/>
          </p:nvPr>
        </p:nvSpPr>
        <p:spPr>
          <a:xfrm>
            <a:off x="2759100"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745" name="Google Shape;12745;p119"/>
          <p:cNvSpPr txBox="1"/>
          <p:nvPr>
            <p:ph idx="3" type="body"/>
          </p:nvPr>
        </p:nvSpPr>
        <p:spPr>
          <a:xfrm>
            <a:off x="4858025"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746" name="Google Shape;12746;p119"/>
          <p:cNvSpPr txBox="1"/>
          <p:nvPr>
            <p:ph idx="4" type="body"/>
          </p:nvPr>
        </p:nvSpPr>
        <p:spPr>
          <a:xfrm>
            <a:off x="6956950"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12747" name="Shape 12747"/>
        <p:cNvGrpSpPr/>
        <p:nvPr/>
      </p:nvGrpSpPr>
      <p:grpSpPr>
        <a:xfrm>
          <a:off x="0" y="0"/>
          <a:ext cx="0" cy="0"/>
          <a:chOff x="0" y="0"/>
          <a:chExt cx="0" cy="0"/>
        </a:xfrm>
      </p:grpSpPr>
      <p:sp>
        <p:nvSpPr>
          <p:cNvPr id="12748" name="Google Shape;12748;p120"/>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9" name="Google Shape;12749;p12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750" name="Google Shape;12750;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751" name="Google Shape;12751;p1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grpSp>
        <p:nvGrpSpPr>
          <p:cNvPr id="12752" name="Google Shape;12752;p120"/>
          <p:cNvGrpSpPr/>
          <p:nvPr/>
        </p:nvGrpSpPr>
        <p:grpSpPr>
          <a:xfrm>
            <a:off x="8041173" y="4778596"/>
            <a:ext cx="598277" cy="170409"/>
            <a:chOff x="238125" y="1822850"/>
            <a:chExt cx="7080200" cy="2016675"/>
          </a:xfrm>
        </p:grpSpPr>
        <p:sp>
          <p:nvSpPr>
            <p:cNvPr id="12753" name="Google Shape;12753;p1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4" name="Google Shape;12754;p1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5" name="Google Shape;12755;p1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6" name="Google Shape;12756;p1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7" name="Google Shape;12757;p1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8" name="Google Shape;12758;p1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9" name="Google Shape;12759;p1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2760" name="Shape 12760"/>
        <p:cNvGrpSpPr/>
        <p:nvPr/>
      </p:nvGrpSpPr>
      <p:grpSpPr>
        <a:xfrm>
          <a:off x="0" y="0"/>
          <a:ext cx="0" cy="0"/>
          <a:chOff x="0" y="0"/>
          <a:chExt cx="0" cy="0"/>
        </a:xfrm>
      </p:grpSpPr>
      <p:sp>
        <p:nvSpPr>
          <p:cNvPr id="12761" name="Google Shape;12761;p12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sz="2400"/>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12762" name="Google Shape;12762;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763" name="Google Shape;12763;p12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grpSp>
        <p:nvGrpSpPr>
          <p:cNvPr id="12764" name="Google Shape;12764;p121"/>
          <p:cNvGrpSpPr/>
          <p:nvPr/>
        </p:nvGrpSpPr>
        <p:grpSpPr>
          <a:xfrm>
            <a:off x="8041173" y="4778596"/>
            <a:ext cx="598277" cy="170409"/>
            <a:chOff x="238125" y="1822850"/>
            <a:chExt cx="7080200" cy="2016675"/>
          </a:xfrm>
        </p:grpSpPr>
        <p:sp>
          <p:nvSpPr>
            <p:cNvPr id="12765" name="Google Shape;12765;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6" name="Google Shape;12766;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7" name="Google Shape;12767;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8" name="Google Shape;12768;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9" name="Google Shape;12769;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0" name="Google Shape;12770;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1" name="Google Shape;12771;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772" name="Google Shape;12772;p1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2773" name="Shape 12773"/>
        <p:cNvGrpSpPr/>
        <p:nvPr/>
      </p:nvGrpSpPr>
      <p:grpSpPr>
        <a:xfrm>
          <a:off x="0" y="0"/>
          <a:ext cx="0" cy="0"/>
          <a:chOff x="0" y="0"/>
          <a:chExt cx="0" cy="0"/>
        </a:xfrm>
      </p:grpSpPr>
      <p:sp>
        <p:nvSpPr>
          <p:cNvPr id="12774" name="Google Shape;12774;p12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rtl="0" algn="l">
              <a:lnSpc>
                <a:spcPct val="100000"/>
              </a:lnSpc>
              <a:spcBef>
                <a:spcPts val="0"/>
              </a:spcBef>
              <a:spcAft>
                <a:spcPts val="0"/>
              </a:spcAft>
              <a:buSzPts val="4800"/>
              <a:buNone/>
              <a:defRPr sz="4800"/>
            </a:lvl1pPr>
            <a:lvl2pPr lvl="1" rtl="0" algn="l">
              <a:lnSpc>
                <a:spcPct val="100000"/>
              </a:lnSpc>
              <a:spcBef>
                <a:spcPts val="0"/>
              </a:spcBef>
              <a:spcAft>
                <a:spcPts val="0"/>
              </a:spcAft>
              <a:buSzPts val="4800"/>
              <a:buNone/>
              <a:defRPr sz="4800"/>
            </a:lvl2pPr>
            <a:lvl3pPr lvl="2" rtl="0" algn="l">
              <a:lnSpc>
                <a:spcPct val="100000"/>
              </a:lnSpc>
              <a:spcBef>
                <a:spcPts val="0"/>
              </a:spcBef>
              <a:spcAft>
                <a:spcPts val="0"/>
              </a:spcAft>
              <a:buSzPts val="4800"/>
              <a:buNone/>
              <a:defRPr sz="4800"/>
            </a:lvl3pPr>
            <a:lvl4pPr lvl="3" rtl="0" algn="l">
              <a:lnSpc>
                <a:spcPct val="100000"/>
              </a:lnSpc>
              <a:spcBef>
                <a:spcPts val="0"/>
              </a:spcBef>
              <a:spcAft>
                <a:spcPts val="0"/>
              </a:spcAft>
              <a:buSzPts val="4800"/>
              <a:buNone/>
              <a:defRPr sz="4800"/>
            </a:lvl4pPr>
            <a:lvl5pPr lvl="4" rtl="0" algn="l">
              <a:lnSpc>
                <a:spcPct val="100000"/>
              </a:lnSpc>
              <a:spcBef>
                <a:spcPts val="0"/>
              </a:spcBef>
              <a:spcAft>
                <a:spcPts val="0"/>
              </a:spcAft>
              <a:buSzPts val="4800"/>
              <a:buNone/>
              <a:defRPr sz="4800"/>
            </a:lvl5pPr>
            <a:lvl6pPr lvl="5" rtl="0" algn="l">
              <a:lnSpc>
                <a:spcPct val="100000"/>
              </a:lnSpc>
              <a:spcBef>
                <a:spcPts val="0"/>
              </a:spcBef>
              <a:spcAft>
                <a:spcPts val="0"/>
              </a:spcAft>
              <a:buSzPts val="4800"/>
              <a:buNone/>
              <a:defRPr sz="4800"/>
            </a:lvl6pPr>
            <a:lvl7pPr lvl="6" rtl="0" algn="l">
              <a:lnSpc>
                <a:spcPct val="100000"/>
              </a:lnSpc>
              <a:spcBef>
                <a:spcPts val="0"/>
              </a:spcBef>
              <a:spcAft>
                <a:spcPts val="0"/>
              </a:spcAft>
              <a:buSzPts val="4800"/>
              <a:buNone/>
              <a:defRPr sz="4800"/>
            </a:lvl7pPr>
            <a:lvl8pPr lvl="7" rtl="0" algn="l">
              <a:lnSpc>
                <a:spcPct val="100000"/>
              </a:lnSpc>
              <a:spcBef>
                <a:spcPts val="0"/>
              </a:spcBef>
              <a:spcAft>
                <a:spcPts val="0"/>
              </a:spcAft>
              <a:buSzPts val="4800"/>
              <a:buNone/>
              <a:defRPr sz="4800"/>
            </a:lvl8pPr>
            <a:lvl9pPr lvl="8" rtl="0" algn="l">
              <a:lnSpc>
                <a:spcPct val="100000"/>
              </a:lnSpc>
              <a:spcBef>
                <a:spcPts val="0"/>
              </a:spcBef>
              <a:spcAft>
                <a:spcPts val="0"/>
              </a:spcAft>
              <a:buSzPts val="4800"/>
              <a:buNone/>
              <a:defRPr sz="4800"/>
            </a:lvl9pPr>
          </a:lstStyle>
          <a:p/>
        </p:txBody>
      </p:sp>
      <p:sp>
        <p:nvSpPr>
          <p:cNvPr id="12775" name="Google Shape;12775;p1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grpSp>
        <p:nvGrpSpPr>
          <p:cNvPr id="12776" name="Google Shape;12776;p122"/>
          <p:cNvGrpSpPr/>
          <p:nvPr/>
        </p:nvGrpSpPr>
        <p:grpSpPr>
          <a:xfrm>
            <a:off x="8041173" y="4778596"/>
            <a:ext cx="598277" cy="170409"/>
            <a:chOff x="238125" y="1822850"/>
            <a:chExt cx="7080200" cy="2016675"/>
          </a:xfrm>
        </p:grpSpPr>
        <p:sp>
          <p:nvSpPr>
            <p:cNvPr id="12777" name="Google Shape;12777;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8" name="Google Shape;12778;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9" name="Google Shape;12779;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0" name="Google Shape;12780;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1" name="Google Shape;12781;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2" name="Google Shape;12782;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3" name="Google Shape;12783;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2784" name="Shape 12784"/>
        <p:cNvGrpSpPr/>
        <p:nvPr/>
      </p:nvGrpSpPr>
      <p:grpSpPr>
        <a:xfrm>
          <a:off x="0" y="0"/>
          <a:ext cx="0" cy="0"/>
          <a:chOff x="0" y="0"/>
          <a:chExt cx="0" cy="0"/>
        </a:xfrm>
      </p:grpSpPr>
      <p:sp>
        <p:nvSpPr>
          <p:cNvPr id="12785" name="Google Shape;12785;p123"/>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6" name="Google Shape;12786;p123"/>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rtl="0" algn="l">
              <a:lnSpc>
                <a:spcPct val="100000"/>
              </a:lnSpc>
              <a:spcBef>
                <a:spcPts val="0"/>
              </a:spcBef>
              <a:spcAft>
                <a:spcPts val="0"/>
              </a:spcAft>
              <a:buSzPts val="3600"/>
              <a:buNone/>
              <a:defRPr sz="3600"/>
            </a:lvl1pPr>
            <a:lvl2pPr lvl="1" rtl="0" algn="l">
              <a:lnSpc>
                <a:spcPct val="100000"/>
              </a:lnSpc>
              <a:spcBef>
                <a:spcPts val="0"/>
              </a:spcBef>
              <a:spcAft>
                <a:spcPts val="0"/>
              </a:spcAft>
              <a:buSzPts val="3600"/>
              <a:buNone/>
              <a:defRPr sz="3600"/>
            </a:lvl2pPr>
            <a:lvl3pPr lvl="2" rtl="0" algn="l">
              <a:lnSpc>
                <a:spcPct val="100000"/>
              </a:lnSpc>
              <a:spcBef>
                <a:spcPts val="0"/>
              </a:spcBef>
              <a:spcAft>
                <a:spcPts val="0"/>
              </a:spcAft>
              <a:buSzPts val="3600"/>
              <a:buNone/>
              <a:defRPr sz="3600"/>
            </a:lvl3pPr>
            <a:lvl4pPr lvl="3" rtl="0" algn="l">
              <a:lnSpc>
                <a:spcPct val="100000"/>
              </a:lnSpc>
              <a:spcBef>
                <a:spcPts val="0"/>
              </a:spcBef>
              <a:spcAft>
                <a:spcPts val="0"/>
              </a:spcAft>
              <a:buSzPts val="3600"/>
              <a:buNone/>
              <a:defRPr sz="3600"/>
            </a:lvl4pPr>
            <a:lvl5pPr lvl="4" rtl="0" algn="l">
              <a:lnSpc>
                <a:spcPct val="100000"/>
              </a:lnSpc>
              <a:spcBef>
                <a:spcPts val="0"/>
              </a:spcBef>
              <a:spcAft>
                <a:spcPts val="0"/>
              </a:spcAft>
              <a:buSzPts val="3600"/>
              <a:buNone/>
              <a:defRPr sz="3600"/>
            </a:lvl5pPr>
            <a:lvl6pPr lvl="5" rtl="0" algn="l">
              <a:lnSpc>
                <a:spcPct val="100000"/>
              </a:lnSpc>
              <a:spcBef>
                <a:spcPts val="0"/>
              </a:spcBef>
              <a:spcAft>
                <a:spcPts val="0"/>
              </a:spcAft>
              <a:buSzPts val="3600"/>
              <a:buNone/>
              <a:defRPr sz="3600"/>
            </a:lvl6pPr>
            <a:lvl7pPr lvl="6" rtl="0" algn="l">
              <a:lnSpc>
                <a:spcPct val="100000"/>
              </a:lnSpc>
              <a:spcBef>
                <a:spcPts val="0"/>
              </a:spcBef>
              <a:spcAft>
                <a:spcPts val="0"/>
              </a:spcAft>
              <a:buSzPts val="3600"/>
              <a:buNone/>
              <a:defRPr sz="3600"/>
            </a:lvl7pPr>
            <a:lvl8pPr lvl="7" rtl="0" algn="l">
              <a:lnSpc>
                <a:spcPct val="100000"/>
              </a:lnSpc>
              <a:spcBef>
                <a:spcPts val="0"/>
              </a:spcBef>
              <a:spcAft>
                <a:spcPts val="0"/>
              </a:spcAft>
              <a:buSzPts val="3600"/>
              <a:buNone/>
              <a:defRPr sz="3600"/>
            </a:lvl8pPr>
            <a:lvl9pPr lvl="8" rtl="0" algn="l">
              <a:lnSpc>
                <a:spcPct val="100000"/>
              </a:lnSpc>
              <a:spcBef>
                <a:spcPts val="0"/>
              </a:spcBef>
              <a:spcAft>
                <a:spcPts val="0"/>
              </a:spcAft>
              <a:buSzPts val="3600"/>
              <a:buNone/>
              <a:defRPr sz="3600"/>
            </a:lvl9pPr>
          </a:lstStyle>
          <a:p/>
        </p:txBody>
      </p:sp>
      <p:sp>
        <p:nvSpPr>
          <p:cNvPr id="12787" name="Google Shape;12787;p123"/>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1600"/>
              <a:buNone/>
              <a:defRPr>
                <a:solidFill>
                  <a:schemeClr val="dk2"/>
                </a:solidFill>
              </a:defRPr>
            </a:lvl1pPr>
            <a:lvl2pPr lvl="1" rtl="0" algn="l">
              <a:lnSpc>
                <a:spcPct val="100000"/>
              </a:lnSpc>
              <a:spcBef>
                <a:spcPts val="0"/>
              </a:spcBef>
              <a:spcAft>
                <a:spcPts val="0"/>
              </a:spcAft>
              <a:buClr>
                <a:schemeClr val="dk2"/>
              </a:buClr>
              <a:buSzPts val="1800"/>
              <a:buNone/>
              <a:defRPr sz="1800">
                <a:solidFill>
                  <a:schemeClr val="dk2"/>
                </a:solidFill>
              </a:defRPr>
            </a:lvl2pPr>
            <a:lvl3pPr lvl="2" rtl="0" algn="l">
              <a:lnSpc>
                <a:spcPct val="100000"/>
              </a:lnSpc>
              <a:spcBef>
                <a:spcPts val="0"/>
              </a:spcBef>
              <a:spcAft>
                <a:spcPts val="0"/>
              </a:spcAft>
              <a:buClr>
                <a:schemeClr val="dk2"/>
              </a:buClr>
              <a:buSzPts val="1800"/>
              <a:buNone/>
              <a:defRPr sz="1800">
                <a:solidFill>
                  <a:schemeClr val="dk2"/>
                </a:solidFill>
              </a:defRPr>
            </a:lvl3pPr>
            <a:lvl4pPr lvl="3" rtl="0" algn="l">
              <a:lnSpc>
                <a:spcPct val="100000"/>
              </a:lnSpc>
              <a:spcBef>
                <a:spcPts val="0"/>
              </a:spcBef>
              <a:spcAft>
                <a:spcPts val="0"/>
              </a:spcAft>
              <a:buClr>
                <a:schemeClr val="dk2"/>
              </a:buClr>
              <a:buSzPts val="1800"/>
              <a:buNone/>
              <a:defRPr sz="1800">
                <a:solidFill>
                  <a:schemeClr val="dk2"/>
                </a:solidFill>
              </a:defRPr>
            </a:lvl4pPr>
            <a:lvl5pPr lvl="4" rtl="0" algn="l">
              <a:lnSpc>
                <a:spcPct val="100000"/>
              </a:lnSpc>
              <a:spcBef>
                <a:spcPts val="0"/>
              </a:spcBef>
              <a:spcAft>
                <a:spcPts val="0"/>
              </a:spcAft>
              <a:buClr>
                <a:schemeClr val="dk2"/>
              </a:buClr>
              <a:buSzPts val="1800"/>
              <a:buNone/>
              <a:defRPr sz="1800">
                <a:solidFill>
                  <a:schemeClr val="dk2"/>
                </a:solidFill>
              </a:defRPr>
            </a:lvl5pPr>
            <a:lvl6pPr lvl="5" rtl="0" algn="l">
              <a:lnSpc>
                <a:spcPct val="100000"/>
              </a:lnSpc>
              <a:spcBef>
                <a:spcPts val="0"/>
              </a:spcBef>
              <a:spcAft>
                <a:spcPts val="0"/>
              </a:spcAft>
              <a:buClr>
                <a:schemeClr val="dk2"/>
              </a:buClr>
              <a:buSzPts val="1800"/>
              <a:buNone/>
              <a:defRPr sz="1800">
                <a:solidFill>
                  <a:schemeClr val="dk2"/>
                </a:solidFill>
              </a:defRPr>
            </a:lvl6pPr>
            <a:lvl7pPr lvl="6" rtl="0" algn="l">
              <a:lnSpc>
                <a:spcPct val="100000"/>
              </a:lnSpc>
              <a:spcBef>
                <a:spcPts val="0"/>
              </a:spcBef>
              <a:spcAft>
                <a:spcPts val="0"/>
              </a:spcAft>
              <a:buClr>
                <a:schemeClr val="dk2"/>
              </a:buClr>
              <a:buSzPts val="1800"/>
              <a:buNone/>
              <a:defRPr sz="1800">
                <a:solidFill>
                  <a:schemeClr val="dk2"/>
                </a:solidFill>
              </a:defRPr>
            </a:lvl7pPr>
            <a:lvl8pPr lvl="7" rtl="0" algn="l">
              <a:lnSpc>
                <a:spcPct val="100000"/>
              </a:lnSpc>
              <a:spcBef>
                <a:spcPts val="0"/>
              </a:spcBef>
              <a:spcAft>
                <a:spcPts val="0"/>
              </a:spcAft>
              <a:buClr>
                <a:schemeClr val="dk2"/>
              </a:buClr>
              <a:buSzPts val="1800"/>
              <a:buNone/>
              <a:defRPr sz="1800">
                <a:solidFill>
                  <a:schemeClr val="dk2"/>
                </a:solidFill>
              </a:defRPr>
            </a:lvl8pPr>
            <a:lvl9pPr lvl="8" rtl="0" algn="l">
              <a:lnSpc>
                <a:spcPct val="100000"/>
              </a:lnSpc>
              <a:spcBef>
                <a:spcPts val="0"/>
              </a:spcBef>
              <a:spcAft>
                <a:spcPts val="0"/>
              </a:spcAft>
              <a:buClr>
                <a:schemeClr val="dk2"/>
              </a:buClr>
              <a:buSzPts val="1800"/>
              <a:buNone/>
              <a:defRPr sz="1800">
                <a:solidFill>
                  <a:schemeClr val="dk2"/>
                </a:solidFill>
              </a:defRPr>
            </a:lvl9pPr>
          </a:lstStyle>
          <a:p/>
        </p:txBody>
      </p:sp>
      <p:sp>
        <p:nvSpPr>
          <p:cNvPr id="12788" name="Google Shape;12788;p123"/>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rtl="0" algn="l">
              <a:lnSpc>
                <a:spcPct val="115000"/>
              </a:lnSpc>
              <a:spcBef>
                <a:spcPts val="0"/>
              </a:spcBef>
              <a:spcAft>
                <a:spcPts val="0"/>
              </a:spcAft>
              <a:buSzPts val="1600"/>
              <a:buChar char="●"/>
              <a:defRPr>
                <a:solidFill>
                  <a:schemeClr val="lt1"/>
                </a:solidFill>
              </a:defRPr>
            </a:lvl1pPr>
            <a:lvl2pPr indent="-317500" lvl="1" marL="914400" rtl="0" algn="l">
              <a:lnSpc>
                <a:spcPct val="115000"/>
              </a:lnSpc>
              <a:spcBef>
                <a:spcPts val="0"/>
              </a:spcBef>
              <a:spcAft>
                <a:spcPts val="0"/>
              </a:spcAft>
              <a:buClr>
                <a:schemeClr val="lt1"/>
              </a:buClr>
              <a:buSzPts val="1400"/>
              <a:buChar char="○"/>
              <a:defRPr>
                <a:solidFill>
                  <a:schemeClr val="lt1"/>
                </a:solidFill>
              </a:defRPr>
            </a:lvl2pPr>
            <a:lvl3pPr indent="-304800" lvl="2" marL="1371600" rtl="0" algn="l">
              <a:lnSpc>
                <a:spcPct val="115000"/>
              </a:lnSpc>
              <a:spcBef>
                <a:spcPts val="0"/>
              </a:spcBef>
              <a:spcAft>
                <a:spcPts val="0"/>
              </a:spcAft>
              <a:buClr>
                <a:schemeClr val="lt2"/>
              </a:buClr>
              <a:buSzPts val="1200"/>
              <a:buChar char="■"/>
              <a:defRPr>
                <a:solidFill>
                  <a:schemeClr val="lt1"/>
                </a:solidFill>
              </a:defRPr>
            </a:lvl3pPr>
            <a:lvl4pPr indent="-304800" lvl="3" marL="1828800" rtl="0" algn="l">
              <a:lnSpc>
                <a:spcPct val="115000"/>
              </a:lnSpc>
              <a:spcBef>
                <a:spcPts val="0"/>
              </a:spcBef>
              <a:spcAft>
                <a:spcPts val="0"/>
              </a:spcAft>
              <a:buClr>
                <a:schemeClr val="lt2"/>
              </a:buClr>
              <a:buSzPts val="1200"/>
              <a:buChar char="●"/>
              <a:defRPr>
                <a:solidFill>
                  <a:schemeClr val="lt1"/>
                </a:solidFill>
              </a:defRPr>
            </a:lvl4pPr>
            <a:lvl5pPr indent="-292100" lvl="4" marL="2286000" rtl="0" algn="l">
              <a:lnSpc>
                <a:spcPct val="115000"/>
              </a:lnSpc>
              <a:spcBef>
                <a:spcPts val="0"/>
              </a:spcBef>
              <a:spcAft>
                <a:spcPts val="0"/>
              </a:spcAft>
              <a:buClr>
                <a:schemeClr val="lt2"/>
              </a:buClr>
              <a:buSzPts val="1000"/>
              <a:buChar char="○"/>
              <a:defRPr>
                <a:solidFill>
                  <a:schemeClr val="lt1"/>
                </a:solidFill>
              </a:defRPr>
            </a:lvl5pPr>
            <a:lvl6pPr indent="-292100" lvl="5" marL="2743200" rtl="0" algn="l">
              <a:lnSpc>
                <a:spcPct val="115000"/>
              </a:lnSpc>
              <a:spcBef>
                <a:spcPts val="0"/>
              </a:spcBef>
              <a:spcAft>
                <a:spcPts val="0"/>
              </a:spcAft>
              <a:buClr>
                <a:schemeClr val="lt2"/>
              </a:buClr>
              <a:buSzPts val="1000"/>
              <a:buChar char="■"/>
              <a:defRPr>
                <a:solidFill>
                  <a:schemeClr val="lt1"/>
                </a:solidFill>
              </a:defRPr>
            </a:lvl6pPr>
            <a:lvl7pPr indent="-292100" lvl="6" marL="3200400" rtl="0" algn="l">
              <a:lnSpc>
                <a:spcPct val="115000"/>
              </a:lnSpc>
              <a:spcBef>
                <a:spcPts val="0"/>
              </a:spcBef>
              <a:spcAft>
                <a:spcPts val="0"/>
              </a:spcAft>
              <a:buClr>
                <a:schemeClr val="lt2"/>
              </a:buClr>
              <a:buSzPts val="1000"/>
              <a:buChar char="●"/>
              <a:defRPr>
                <a:solidFill>
                  <a:schemeClr val="lt1"/>
                </a:solidFill>
              </a:defRPr>
            </a:lvl7pPr>
            <a:lvl8pPr indent="-285750" lvl="7" marL="3657600" rtl="0" algn="l">
              <a:lnSpc>
                <a:spcPct val="115000"/>
              </a:lnSpc>
              <a:spcBef>
                <a:spcPts val="0"/>
              </a:spcBef>
              <a:spcAft>
                <a:spcPts val="0"/>
              </a:spcAft>
              <a:buClr>
                <a:schemeClr val="lt2"/>
              </a:buClr>
              <a:buSzPts val="900"/>
              <a:buChar char="○"/>
              <a:defRPr>
                <a:solidFill>
                  <a:schemeClr val="lt1"/>
                </a:solidFill>
              </a:defRPr>
            </a:lvl8pPr>
            <a:lvl9pPr indent="-285750" lvl="8" marL="4114800" rtl="0" algn="l">
              <a:lnSpc>
                <a:spcPct val="115000"/>
              </a:lnSpc>
              <a:spcBef>
                <a:spcPts val="0"/>
              </a:spcBef>
              <a:spcAft>
                <a:spcPts val="0"/>
              </a:spcAft>
              <a:buClr>
                <a:schemeClr val="lt2"/>
              </a:buClr>
              <a:buSzPts val="900"/>
              <a:buChar char="■"/>
              <a:defRPr>
                <a:solidFill>
                  <a:schemeClr val="lt1"/>
                </a:solidFill>
              </a:defRPr>
            </a:lvl9pPr>
          </a:lstStyle>
          <a:p/>
        </p:txBody>
      </p:sp>
      <p:sp>
        <p:nvSpPr>
          <p:cNvPr id="12789" name="Google Shape;12789;p1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790" name="Google Shape;12790;p12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2791" name="Google Shape;12791;p12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F1FAFE"/>
        </a:solidFill>
      </p:bgPr>
    </p:bg>
    <p:spTree>
      <p:nvGrpSpPr>
        <p:cNvPr id="54" name="Shape 54"/>
        <p:cNvGrpSpPr/>
        <p:nvPr/>
      </p:nvGrpSpPr>
      <p:grpSpPr>
        <a:xfrm>
          <a:off x="0" y="0"/>
          <a:ext cx="0" cy="0"/>
          <a:chOff x="0" y="0"/>
          <a:chExt cx="0" cy="0"/>
        </a:xfrm>
      </p:grpSpPr>
      <p:sp>
        <p:nvSpPr>
          <p:cNvPr id="55" name="Google Shape;55;p14"/>
          <p:cNvSpPr/>
          <p:nvPr/>
        </p:nvSpPr>
        <p:spPr>
          <a:xfrm rot="-5400000">
            <a:off x="-2754775" y="2407832"/>
            <a:ext cx="5499900" cy="5499900"/>
          </a:xfrm>
          <a:prstGeom prst="pie">
            <a:avLst>
              <a:gd fmla="val 0" name="adj1"/>
              <a:gd fmla="val 5382146" name="adj2"/>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6" name="Google Shape;56;p14"/>
          <p:cNvGrpSpPr/>
          <p:nvPr/>
        </p:nvGrpSpPr>
        <p:grpSpPr>
          <a:xfrm>
            <a:off x="6808167" y="782935"/>
            <a:ext cx="1845454" cy="1820070"/>
            <a:chOff x="5927502" y="551678"/>
            <a:chExt cx="2377550" cy="2344847"/>
          </a:xfrm>
        </p:grpSpPr>
        <p:grpSp>
          <p:nvGrpSpPr>
            <p:cNvPr id="57" name="Google Shape;57;p14"/>
            <p:cNvGrpSpPr/>
            <p:nvPr/>
          </p:nvGrpSpPr>
          <p:grpSpPr>
            <a:xfrm>
              <a:off x="5927502" y="551678"/>
              <a:ext cx="2377550" cy="653782"/>
              <a:chOff x="2159414" y="3486447"/>
              <a:chExt cx="2606105" cy="720500"/>
            </a:xfrm>
          </p:grpSpPr>
          <p:grpSp>
            <p:nvGrpSpPr>
              <p:cNvPr id="58" name="Google Shape;58;p14"/>
              <p:cNvGrpSpPr/>
              <p:nvPr/>
            </p:nvGrpSpPr>
            <p:grpSpPr>
              <a:xfrm>
                <a:off x="2159414" y="3486447"/>
                <a:ext cx="2606105" cy="49200"/>
                <a:chOff x="2159414" y="3486447"/>
                <a:chExt cx="2606105" cy="49200"/>
              </a:xfrm>
            </p:grpSpPr>
            <p:sp>
              <p:nvSpPr>
                <p:cNvPr id="59" name="Google Shape;59;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 name="Google Shape;60;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 name="Google Shape;61;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 name="Google Shape;62;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 name="Google Shape;63;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 name="Google Shape;64;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 name="Google Shape;65;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 name="Google Shape;66;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 name="Google Shape;67;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 name="Google Shape;68;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 name="Google Shape;69;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 name="Google Shape;70;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 name="Google Shape;71;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 name="Google Shape;72;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 name="Google Shape;73;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 name="Google Shape;74;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75" name="Google Shape;75;p14"/>
              <p:cNvGrpSpPr/>
              <p:nvPr/>
            </p:nvGrpSpPr>
            <p:grpSpPr>
              <a:xfrm>
                <a:off x="2159414" y="3652838"/>
                <a:ext cx="2606105" cy="49200"/>
                <a:chOff x="2159414" y="3486447"/>
                <a:chExt cx="2606105" cy="49200"/>
              </a:xfrm>
            </p:grpSpPr>
            <p:sp>
              <p:nvSpPr>
                <p:cNvPr id="76" name="Google Shape;76;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 name="Google Shape;77;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 name="Google Shape;78;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 name="Google Shape;79;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 name="Google Shape;80;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 name="Google Shape;81;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 name="Google Shape;82;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 name="Google Shape;83;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 name="Google Shape;84;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 name="Google Shape;85;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 name="Google Shape;86;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 name="Google Shape;87;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 name="Google Shape;88;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 name="Google Shape;89;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 name="Google Shape;90;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 name="Google Shape;91;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2" name="Google Shape;92;p14"/>
              <p:cNvGrpSpPr/>
              <p:nvPr/>
            </p:nvGrpSpPr>
            <p:grpSpPr>
              <a:xfrm>
                <a:off x="2159414" y="3819188"/>
                <a:ext cx="2606105" cy="49200"/>
                <a:chOff x="2159414" y="3486447"/>
                <a:chExt cx="2606105" cy="49200"/>
              </a:xfrm>
            </p:grpSpPr>
            <p:sp>
              <p:nvSpPr>
                <p:cNvPr id="93" name="Google Shape;93;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 name="Google Shape;94;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 name="Google Shape;95;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 name="Google Shape;96;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 name="Google Shape;97;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 name="Google Shape;98;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 name="Google Shape;99;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 name="Google Shape;100;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 name="Google Shape;101;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 name="Google Shape;102;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 name="Google Shape;103;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 name="Google Shape;104;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 name="Google Shape;105;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 name="Google Shape;106;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 name="Google Shape;107;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 name="Google Shape;108;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9" name="Google Shape;109;p14"/>
              <p:cNvGrpSpPr/>
              <p:nvPr/>
            </p:nvGrpSpPr>
            <p:grpSpPr>
              <a:xfrm>
                <a:off x="2159414" y="3983540"/>
                <a:ext cx="2606105" cy="49200"/>
                <a:chOff x="2159414" y="3486447"/>
                <a:chExt cx="2606105" cy="49200"/>
              </a:xfrm>
            </p:grpSpPr>
            <p:sp>
              <p:nvSpPr>
                <p:cNvPr id="110" name="Google Shape;110;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 name="Google Shape;111;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 name="Google Shape;112;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 name="Google Shape;113;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 name="Google Shape;114;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 name="Google Shape;115;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 name="Google Shape;116;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 name="Google Shape;117;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 name="Google Shape;118;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 name="Google Shape;119;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 name="Google Shape;120;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 name="Google Shape;121;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 name="Google Shape;122;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 name="Google Shape;123;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 name="Google Shape;124;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5" name="Google Shape;125;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26" name="Google Shape;126;p14"/>
              <p:cNvGrpSpPr/>
              <p:nvPr/>
            </p:nvGrpSpPr>
            <p:grpSpPr>
              <a:xfrm>
                <a:off x="2159414" y="4157747"/>
                <a:ext cx="2606105" cy="49200"/>
                <a:chOff x="2159414" y="3486447"/>
                <a:chExt cx="2606105" cy="49200"/>
              </a:xfrm>
            </p:grpSpPr>
            <p:sp>
              <p:nvSpPr>
                <p:cNvPr id="127" name="Google Shape;127;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8" name="Google Shape;128;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 name="Google Shape;129;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0" name="Google Shape;130;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 name="Google Shape;131;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 name="Google Shape;132;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 name="Google Shape;133;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 name="Google Shape;134;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 name="Google Shape;135;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 name="Google Shape;136;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 name="Google Shape;137;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 name="Google Shape;138;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 name="Google Shape;139;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 name="Google Shape;140;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 name="Google Shape;141;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 name="Google Shape;142;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143" name="Google Shape;143;p14"/>
            <p:cNvGrpSpPr/>
            <p:nvPr/>
          </p:nvGrpSpPr>
          <p:grpSpPr>
            <a:xfrm>
              <a:off x="5927502" y="1318161"/>
              <a:ext cx="2377550" cy="653782"/>
              <a:chOff x="2159414" y="3486447"/>
              <a:chExt cx="2606105" cy="720500"/>
            </a:xfrm>
          </p:grpSpPr>
          <p:grpSp>
            <p:nvGrpSpPr>
              <p:cNvPr id="144" name="Google Shape;144;p14"/>
              <p:cNvGrpSpPr/>
              <p:nvPr/>
            </p:nvGrpSpPr>
            <p:grpSpPr>
              <a:xfrm>
                <a:off x="2159414" y="3486447"/>
                <a:ext cx="2606105" cy="49200"/>
                <a:chOff x="2159414" y="3486447"/>
                <a:chExt cx="2606105" cy="49200"/>
              </a:xfrm>
            </p:grpSpPr>
            <p:sp>
              <p:nvSpPr>
                <p:cNvPr id="145" name="Google Shape;145;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 name="Google Shape;146;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 name="Google Shape;147;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 name="Google Shape;148;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 name="Google Shape;149;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 name="Google Shape;150;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 name="Google Shape;151;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 name="Google Shape;152;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 name="Google Shape;153;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 name="Google Shape;154;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 name="Google Shape;155;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 name="Google Shape;156;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 name="Google Shape;157;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 name="Google Shape;158;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 name="Google Shape;159;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 name="Google Shape;160;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61" name="Google Shape;161;p14"/>
              <p:cNvGrpSpPr/>
              <p:nvPr/>
            </p:nvGrpSpPr>
            <p:grpSpPr>
              <a:xfrm>
                <a:off x="2159414" y="3652838"/>
                <a:ext cx="2606105" cy="49200"/>
                <a:chOff x="2159414" y="3486447"/>
                <a:chExt cx="2606105" cy="49200"/>
              </a:xfrm>
            </p:grpSpPr>
            <p:sp>
              <p:nvSpPr>
                <p:cNvPr id="162" name="Google Shape;162;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 name="Google Shape;163;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 name="Google Shape;164;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 name="Google Shape;165;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 name="Google Shape;166;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 name="Google Shape;167;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 name="Google Shape;168;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 name="Google Shape;169;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 name="Google Shape;170;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 name="Google Shape;171;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 name="Google Shape;172;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 name="Google Shape;173;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 name="Google Shape;174;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 name="Google Shape;175;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 name="Google Shape;176;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 name="Google Shape;177;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78" name="Google Shape;178;p14"/>
              <p:cNvGrpSpPr/>
              <p:nvPr/>
            </p:nvGrpSpPr>
            <p:grpSpPr>
              <a:xfrm>
                <a:off x="2159414" y="3819188"/>
                <a:ext cx="2606105" cy="49200"/>
                <a:chOff x="2159414" y="3486447"/>
                <a:chExt cx="2606105" cy="49200"/>
              </a:xfrm>
            </p:grpSpPr>
            <p:sp>
              <p:nvSpPr>
                <p:cNvPr id="179" name="Google Shape;179;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 name="Google Shape;180;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 name="Google Shape;181;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 name="Google Shape;182;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 name="Google Shape;183;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 name="Google Shape;184;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 name="Google Shape;185;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 name="Google Shape;186;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 name="Google Shape;187;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8" name="Google Shape;188;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 name="Google Shape;189;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 name="Google Shape;190;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 name="Google Shape;191;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 name="Google Shape;192;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 name="Google Shape;193;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 name="Google Shape;194;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95" name="Google Shape;195;p14"/>
              <p:cNvGrpSpPr/>
              <p:nvPr/>
            </p:nvGrpSpPr>
            <p:grpSpPr>
              <a:xfrm>
                <a:off x="2159414" y="3983540"/>
                <a:ext cx="2606105" cy="49200"/>
                <a:chOff x="2159414" y="3486447"/>
                <a:chExt cx="2606105" cy="49200"/>
              </a:xfrm>
            </p:grpSpPr>
            <p:sp>
              <p:nvSpPr>
                <p:cNvPr id="196" name="Google Shape;196;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 name="Google Shape;197;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 name="Google Shape;198;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 name="Google Shape;199;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 name="Google Shape;200;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 name="Google Shape;201;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 name="Google Shape;202;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 name="Google Shape;203;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 name="Google Shape;204;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 name="Google Shape;205;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 name="Google Shape;206;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 name="Google Shape;207;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 name="Google Shape;208;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 name="Google Shape;209;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 name="Google Shape;210;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 name="Google Shape;211;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12" name="Google Shape;212;p14"/>
              <p:cNvGrpSpPr/>
              <p:nvPr/>
            </p:nvGrpSpPr>
            <p:grpSpPr>
              <a:xfrm>
                <a:off x="2159414" y="4157747"/>
                <a:ext cx="2606105" cy="49200"/>
                <a:chOff x="2159414" y="3486447"/>
                <a:chExt cx="2606105" cy="49200"/>
              </a:xfrm>
            </p:grpSpPr>
            <p:sp>
              <p:nvSpPr>
                <p:cNvPr id="213" name="Google Shape;213;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 name="Google Shape;214;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 name="Google Shape;215;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 name="Google Shape;216;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 name="Google Shape;217;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 name="Google Shape;218;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 name="Google Shape;219;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 name="Google Shape;220;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 name="Google Shape;221;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 name="Google Shape;222;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 name="Google Shape;223;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 name="Google Shape;224;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 name="Google Shape;225;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 name="Google Shape;226;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 name="Google Shape;227;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 name="Google Shape;228;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229" name="Google Shape;229;p14"/>
            <p:cNvGrpSpPr/>
            <p:nvPr/>
          </p:nvGrpSpPr>
          <p:grpSpPr>
            <a:xfrm>
              <a:off x="5927502" y="2084668"/>
              <a:ext cx="2377550" cy="44644"/>
              <a:chOff x="2159414" y="3486447"/>
              <a:chExt cx="2606105" cy="49200"/>
            </a:xfrm>
          </p:grpSpPr>
          <p:sp>
            <p:nvSpPr>
              <p:cNvPr id="230" name="Google Shape;230;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 name="Google Shape;231;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 name="Google Shape;232;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 name="Google Shape;233;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 name="Google Shape;234;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 name="Google Shape;235;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 name="Google Shape;236;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 name="Google Shape;237;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 name="Google Shape;238;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 name="Google Shape;239;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 name="Google Shape;240;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 name="Google Shape;241;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 name="Google Shape;242;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 name="Google Shape;243;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 name="Google Shape;244;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 name="Google Shape;245;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46" name="Google Shape;246;p14"/>
            <p:cNvGrpSpPr/>
            <p:nvPr/>
          </p:nvGrpSpPr>
          <p:grpSpPr>
            <a:xfrm>
              <a:off x="5927502" y="2235651"/>
              <a:ext cx="2377550" cy="44644"/>
              <a:chOff x="2159414" y="3486447"/>
              <a:chExt cx="2606105" cy="49200"/>
            </a:xfrm>
          </p:grpSpPr>
          <p:sp>
            <p:nvSpPr>
              <p:cNvPr id="247" name="Google Shape;247;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 name="Google Shape;248;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 name="Google Shape;249;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 name="Google Shape;250;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 name="Google Shape;251;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 name="Google Shape;252;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 name="Google Shape;253;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 name="Google Shape;254;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 name="Google Shape;255;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 name="Google Shape;256;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 name="Google Shape;257;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 name="Google Shape;258;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 name="Google Shape;259;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 name="Google Shape;260;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 name="Google Shape;261;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 name="Google Shape;262;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63" name="Google Shape;263;p14"/>
            <p:cNvGrpSpPr/>
            <p:nvPr/>
          </p:nvGrpSpPr>
          <p:grpSpPr>
            <a:xfrm>
              <a:off x="5927502" y="2386597"/>
              <a:ext cx="2377550" cy="44644"/>
              <a:chOff x="2159414" y="3486447"/>
              <a:chExt cx="2606105" cy="49200"/>
            </a:xfrm>
          </p:grpSpPr>
          <p:sp>
            <p:nvSpPr>
              <p:cNvPr id="264" name="Google Shape;264;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 name="Google Shape;265;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 name="Google Shape;266;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 name="Google Shape;267;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 name="Google Shape;268;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 name="Google Shape;269;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 name="Google Shape;270;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 name="Google Shape;271;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 name="Google Shape;272;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 name="Google Shape;273;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 name="Google Shape;274;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 name="Google Shape;275;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 name="Google Shape;276;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 name="Google Shape;277;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 name="Google Shape;278;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 name="Google Shape;279;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80" name="Google Shape;280;p14"/>
            <p:cNvGrpSpPr/>
            <p:nvPr/>
          </p:nvGrpSpPr>
          <p:grpSpPr>
            <a:xfrm>
              <a:off x="5927502" y="2535730"/>
              <a:ext cx="2377550" cy="44644"/>
              <a:chOff x="2159414" y="3486447"/>
              <a:chExt cx="2606105" cy="49200"/>
            </a:xfrm>
          </p:grpSpPr>
          <p:sp>
            <p:nvSpPr>
              <p:cNvPr id="281" name="Google Shape;281;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 name="Google Shape;282;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 name="Google Shape;283;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 name="Google Shape;284;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 name="Google Shape;285;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 name="Google Shape;286;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 name="Google Shape;287;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 name="Google Shape;288;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 name="Google Shape;289;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 name="Google Shape;290;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 name="Google Shape;291;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 name="Google Shape;292;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 name="Google Shape;293;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 name="Google Shape;294;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 name="Google Shape;295;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 name="Google Shape;296;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97" name="Google Shape;297;p14"/>
            <p:cNvGrpSpPr/>
            <p:nvPr/>
          </p:nvGrpSpPr>
          <p:grpSpPr>
            <a:xfrm>
              <a:off x="5927502" y="2693806"/>
              <a:ext cx="2377550" cy="44644"/>
              <a:chOff x="2159414" y="3486447"/>
              <a:chExt cx="2606105" cy="49200"/>
            </a:xfrm>
          </p:grpSpPr>
          <p:sp>
            <p:nvSpPr>
              <p:cNvPr id="298" name="Google Shape;298;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 name="Google Shape;299;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 name="Google Shape;300;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 name="Google Shape;301;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 name="Google Shape;302;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 name="Google Shape;303;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 name="Google Shape;304;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 name="Google Shape;305;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 name="Google Shape;306;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 name="Google Shape;307;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 name="Google Shape;308;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 name="Google Shape;309;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 name="Google Shape;310;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 name="Google Shape;311;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 name="Google Shape;312;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 name="Google Shape;313;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14" name="Google Shape;314;p14"/>
            <p:cNvGrpSpPr/>
            <p:nvPr/>
          </p:nvGrpSpPr>
          <p:grpSpPr>
            <a:xfrm>
              <a:off x="5927502" y="2851881"/>
              <a:ext cx="2377550" cy="44644"/>
              <a:chOff x="2159414" y="3486447"/>
              <a:chExt cx="2606105" cy="49200"/>
            </a:xfrm>
          </p:grpSpPr>
          <p:sp>
            <p:nvSpPr>
              <p:cNvPr id="315" name="Google Shape;315;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 name="Google Shape;316;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 name="Google Shape;317;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 name="Google Shape;318;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 name="Google Shape;319;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 name="Google Shape;320;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 name="Google Shape;321;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 name="Google Shape;322;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 name="Google Shape;323;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 name="Google Shape;324;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 name="Google Shape;325;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 name="Google Shape;326;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 name="Google Shape;327;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 name="Google Shape;328;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 name="Google Shape;329;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 name="Google Shape;330;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331" name="Google Shape;331;p14"/>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332" name="Google Shape;332;p1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333" name="Google Shape;333;p1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334" name="Google Shape;334;p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35" name="Google Shape;335;p14"/>
          <p:cNvGrpSpPr/>
          <p:nvPr/>
        </p:nvGrpSpPr>
        <p:grpSpPr>
          <a:xfrm>
            <a:off x="8041174" y="4778597"/>
            <a:ext cx="598277" cy="170409"/>
            <a:chOff x="238125" y="1822850"/>
            <a:chExt cx="7080200" cy="2016675"/>
          </a:xfrm>
        </p:grpSpPr>
        <p:sp>
          <p:nvSpPr>
            <p:cNvPr id="336" name="Google Shape;336;p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 name="Google Shape;337;p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 name="Google Shape;338;p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 name="Google Shape;339;p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 name="Google Shape;340;p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 name="Google Shape;341;p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 name="Google Shape;342;p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43" name="Google Shape;343;p14"/>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12792" name="Shape 12792"/>
        <p:cNvGrpSpPr/>
        <p:nvPr/>
      </p:nvGrpSpPr>
      <p:grpSpPr>
        <a:xfrm>
          <a:off x="0" y="0"/>
          <a:ext cx="0" cy="0"/>
          <a:chOff x="0" y="0"/>
          <a:chExt cx="0" cy="0"/>
        </a:xfrm>
      </p:grpSpPr>
      <p:grpSp>
        <p:nvGrpSpPr>
          <p:cNvPr id="12793" name="Google Shape;12793;p124"/>
          <p:cNvGrpSpPr/>
          <p:nvPr/>
        </p:nvGrpSpPr>
        <p:grpSpPr>
          <a:xfrm>
            <a:off x="3698727" y="6"/>
            <a:ext cx="3697033" cy="5143642"/>
            <a:chOff x="1926275" y="238125"/>
            <a:chExt cx="3765950" cy="5239525"/>
          </a:xfrm>
        </p:grpSpPr>
        <p:sp>
          <p:nvSpPr>
            <p:cNvPr id="12794" name="Google Shape;12794;p12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5" name="Google Shape;12795;p12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6" name="Google Shape;12796;p12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7" name="Google Shape;12797;p12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8" name="Google Shape;12798;p12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9" name="Google Shape;12799;p12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0" name="Google Shape;12800;p12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1" name="Google Shape;12801;p12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2" name="Google Shape;12802;p12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3" name="Google Shape;12803;p12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4" name="Google Shape;12804;p12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5" name="Google Shape;12805;p12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6" name="Google Shape;12806;p12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7" name="Google Shape;12807;p12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8" name="Google Shape;12808;p12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9" name="Google Shape;12809;p12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0" name="Google Shape;12810;p12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1" name="Google Shape;12811;p12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2" name="Google Shape;12812;p12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3" name="Google Shape;12813;p12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4" name="Google Shape;12814;p12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5" name="Google Shape;12815;p12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6" name="Google Shape;12816;p12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7" name="Google Shape;12817;p12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8" name="Google Shape;12818;p12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9" name="Google Shape;12819;p12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0" name="Google Shape;12820;p12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1" name="Google Shape;12821;p12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2" name="Google Shape;12822;p12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3" name="Google Shape;12823;p12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4" name="Google Shape;12824;p12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5" name="Google Shape;12825;p12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6" name="Google Shape;12826;p12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7" name="Google Shape;12827;p12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8" name="Google Shape;12828;p12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9" name="Google Shape;12829;p12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0" name="Google Shape;12830;p12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1" name="Google Shape;12831;p12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2" name="Google Shape;12832;p12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3" name="Google Shape;12833;p12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4" name="Google Shape;12834;p12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5" name="Google Shape;12835;p12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6" name="Google Shape;12836;p12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7" name="Google Shape;12837;p12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8" name="Google Shape;12838;p12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9" name="Google Shape;12839;p12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0" name="Google Shape;12840;p12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1" name="Google Shape;12841;p12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2" name="Google Shape;12842;p12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3" name="Google Shape;12843;p12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4" name="Google Shape;12844;p12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5" name="Google Shape;12845;p12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6" name="Google Shape;12846;p12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7" name="Google Shape;12847;p12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8" name="Google Shape;12848;p12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9" name="Google Shape;12849;p12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0" name="Google Shape;12850;p12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1" name="Google Shape;12851;p12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2" name="Google Shape;12852;p12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3" name="Google Shape;12853;p12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854" name="Google Shape;12854;p124"/>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9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5" name="Google Shape;12855;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856" name="Google Shape;12856;p124"/>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900"/>
              </a:srgbClr>
            </a:outerShdw>
          </a:effectLst>
        </p:spPr>
      </p:sp>
      <p:sp>
        <p:nvSpPr>
          <p:cNvPr id="12857" name="Google Shape;12857;p12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2858" name="Google Shape;12858;p124"/>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12859" name="Shape 12859"/>
        <p:cNvGrpSpPr/>
        <p:nvPr/>
      </p:nvGrpSpPr>
      <p:grpSpPr>
        <a:xfrm>
          <a:off x="0" y="0"/>
          <a:ext cx="0" cy="0"/>
          <a:chOff x="0" y="0"/>
          <a:chExt cx="0" cy="0"/>
        </a:xfrm>
      </p:grpSpPr>
      <p:sp>
        <p:nvSpPr>
          <p:cNvPr id="12860" name="Google Shape;12860;p125"/>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9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1" name="Google Shape;12861;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2862" name="Google Shape;12862;p125"/>
          <p:cNvGrpSpPr/>
          <p:nvPr/>
        </p:nvGrpSpPr>
        <p:grpSpPr>
          <a:xfrm>
            <a:off x="1285921" y="2144122"/>
            <a:ext cx="2868897" cy="817157"/>
            <a:chOff x="238125" y="1822850"/>
            <a:chExt cx="7080200" cy="2016675"/>
          </a:xfrm>
        </p:grpSpPr>
        <p:sp>
          <p:nvSpPr>
            <p:cNvPr id="12863" name="Google Shape;12863;p1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4" name="Google Shape;12864;p1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5" name="Google Shape;12865;p1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6" name="Google Shape;12866;p1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7" name="Google Shape;12867;p1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8" name="Google Shape;12868;p1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9" name="Google Shape;12869;p1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870" name="Google Shape;12870;p125"/>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900"/>
              </a:srgbClr>
            </a:outerShdw>
          </a:effectLst>
        </p:spPr>
      </p:sp>
      <p:sp>
        <p:nvSpPr>
          <p:cNvPr id="12871" name="Google Shape;12871;p12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344" name="Shape 344"/>
        <p:cNvGrpSpPr/>
        <p:nvPr/>
      </p:nvGrpSpPr>
      <p:grpSpPr>
        <a:xfrm>
          <a:off x="0" y="0"/>
          <a:ext cx="0" cy="0"/>
          <a:chOff x="0" y="0"/>
          <a:chExt cx="0" cy="0"/>
        </a:xfrm>
      </p:grpSpPr>
      <p:sp>
        <p:nvSpPr>
          <p:cNvPr id="345" name="Google Shape;345;p1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199"/>
            </a:lvl1pPr>
            <a:lvl2pPr lvl="1" rtl="0" algn="ctr">
              <a:lnSpc>
                <a:spcPct val="95000"/>
              </a:lnSpc>
              <a:spcBef>
                <a:spcPts val="0"/>
              </a:spcBef>
              <a:spcAft>
                <a:spcPts val="0"/>
              </a:spcAft>
              <a:buSzPts val="5200"/>
              <a:buNone/>
              <a:defRPr sz="5199"/>
            </a:lvl2pPr>
            <a:lvl3pPr lvl="2" rtl="0" algn="ctr">
              <a:lnSpc>
                <a:spcPct val="95000"/>
              </a:lnSpc>
              <a:spcBef>
                <a:spcPts val="0"/>
              </a:spcBef>
              <a:spcAft>
                <a:spcPts val="0"/>
              </a:spcAft>
              <a:buSzPts val="5200"/>
              <a:buNone/>
              <a:defRPr sz="5199"/>
            </a:lvl3pPr>
            <a:lvl4pPr lvl="3" rtl="0" algn="ctr">
              <a:lnSpc>
                <a:spcPct val="95000"/>
              </a:lnSpc>
              <a:spcBef>
                <a:spcPts val="0"/>
              </a:spcBef>
              <a:spcAft>
                <a:spcPts val="0"/>
              </a:spcAft>
              <a:buSzPts val="5200"/>
              <a:buNone/>
              <a:defRPr sz="5199"/>
            </a:lvl4pPr>
            <a:lvl5pPr lvl="4" rtl="0" algn="ctr">
              <a:lnSpc>
                <a:spcPct val="95000"/>
              </a:lnSpc>
              <a:spcBef>
                <a:spcPts val="0"/>
              </a:spcBef>
              <a:spcAft>
                <a:spcPts val="0"/>
              </a:spcAft>
              <a:buSzPts val="5200"/>
              <a:buNone/>
              <a:defRPr sz="5199"/>
            </a:lvl5pPr>
            <a:lvl6pPr lvl="5" rtl="0" algn="ctr">
              <a:lnSpc>
                <a:spcPct val="95000"/>
              </a:lnSpc>
              <a:spcBef>
                <a:spcPts val="0"/>
              </a:spcBef>
              <a:spcAft>
                <a:spcPts val="0"/>
              </a:spcAft>
              <a:buSzPts val="5200"/>
              <a:buNone/>
              <a:defRPr sz="5199"/>
            </a:lvl6pPr>
            <a:lvl7pPr lvl="6" rtl="0" algn="ctr">
              <a:lnSpc>
                <a:spcPct val="95000"/>
              </a:lnSpc>
              <a:spcBef>
                <a:spcPts val="0"/>
              </a:spcBef>
              <a:spcAft>
                <a:spcPts val="0"/>
              </a:spcAft>
              <a:buSzPts val="5200"/>
              <a:buNone/>
              <a:defRPr sz="5199"/>
            </a:lvl7pPr>
            <a:lvl8pPr lvl="7" rtl="0" algn="ctr">
              <a:lnSpc>
                <a:spcPct val="95000"/>
              </a:lnSpc>
              <a:spcBef>
                <a:spcPts val="0"/>
              </a:spcBef>
              <a:spcAft>
                <a:spcPts val="0"/>
              </a:spcAft>
              <a:buSzPts val="5200"/>
              <a:buNone/>
              <a:defRPr sz="5199"/>
            </a:lvl8pPr>
            <a:lvl9pPr lvl="8" rtl="0" algn="ctr">
              <a:lnSpc>
                <a:spcPct val="95000"/>
              </a:lnSpc>
              <a:spcBef>
                <a:spcPts val="0"/>
              </a:spcBef>
              <a:spcAft>
                <a:spcPts val="0"/>
              </a:spcAft>
              <a:buSzPts val="5200"/>
              <a:buNone/>
              <a:defRPr sz="5199"/>
            </a:lvl9pPr>
          </a:lstStyle>
          <a:p/>
        </p:txBody>
      </p:sp>
      <p:sp>
        <p:nvSpPr>
          <p:cNvPr id="346" name="Google Shape;346;p1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347" name="Google Shape;347;p15"/>
          <p:cNvGrpSpPr/>
          <p:nvPr/>
        </p:nvGrpSpPr>
        <p:grpSpPr>
          <a:xfrm>
            <a:off x="7833120" y="4564515"/>
            <a:ext cx="1026629" cy="292418"/>
            <a:chOff x="238125" y="1822850"/>
            <a:chExt cx="7080200" cy="2016675"/>
          </a:xfrm>
        </p:grpSpPr>
        <p:sp>
          <p:nvSpPr>
            <p:cNvPr id="348" name="Google Shape;348;p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 name="Google Shape;349;p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 name="Google Shape;350;p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 name="Google Shape;351;p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 name="Google Shape;352;p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 name="Google Shape;353;p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 name="Google Shape;354;p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355" name="Shape 355"/>
        <p:cNvGrpSpPr/>
        <p:nvPr/>
      </p:nvGrpSpPr>
      <p:grpSpPr>
        <a:xfrm>
          <a:off x="0" y="0"/>
          <a:ext cx="0" cy="0"/>
          <a:chOff x="0" y="0"/>
          <a:chExt cx="0" cy="0"/>
        </a:xfrm>
      </p:grpSpPr>
      <p:sp>
        <p:nvSpPr>
          <p:cNvPr id="356" name="Google Shape;356;p16"/>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 name="Google Shape;357;p1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199"/>
            </a:lvl1pPr>
            <a:lvl2pPr lvl="1" rtl="0" algn="ctr">
              <a:lnSpc>
                <a:spcPct val="95000"/>
              </a:lnSpc>
              <a:spcBef>
                <a:spcPts val="0"/>
              </a:spcBef>
              <a:spcAft>
                <a:spcPts val="0"/>
              </a:spcAft>
              <a:buSzPts val="5200"/>
              <a:buNone/>
              <a:defRPr sz="5199"/>
            </a:lvl2pPr>
            <a:lvl3pPr lvl="2" rtl="0" algn="ctr">
              <a:lnSpc>
                <a:spcPct val="95000"/>
              </a:lnSpc>
              <a:spcBef>
                <a:spcPts val="0"/>
              </a:spcBef>
              <a:spcAft>
                <a:spcPts val="0"/>
              </a:spcAft>
              <a:buSzPts val="5200"/>
              <a:buNone/>
              <a:defRPr sz="5199"/>
            </a:lvl3pPr>
            <a:lvl4pPr lvl="3" rtl="0" algn="ctr">
              <a:lnSpc>
                <a:spcPct val="95000"/>
              </a:lnSpc>
              <a:spcBef>
                <a:spcPts val="0"/>
              </a:spcBef>
              <a:spcAft>
                <a:spcPts val="0"/>
              </a:spcAft>
              <a:buSzPts val="5200"/>
              <a:buNone/>
              <a:defRPr sz="5199"/>
            </a:lvl4pPr>
            <a:lvl5pPr lvl="4" rtl="0" algn="ctr">
              <a:lnSpc>
                <a:spcPct val="95000"/>
              </a:lnSpc>
              <a:spcBef>
                <a:spcPts val="0"/>
              </a:spcBef>
              <a:spcAft>
                <a:spcPts val="0"/>
              </a:spcAft>
              <a:buSzPts val="5200"/>
              <a:buNone/>
              <a:defRPr sz="5199"/>
            </a:lvl5pPr>
            <a:lvl6pPr lvl="5" rtl="0" algn="ctr">
              <a:lnSpc>
                <a:spcPct val="95000"/>
              </a:lnSpc>
              <a:spcBef>
                <a:spcPts val="0"/>
              </a:spcBef>
              <a:spcAft>
                <a:spcPts val="0"/>
              </a:spcAft>
              <a:buSzPts val="5200"/>
              <a:buNone/>
              <a:defRPr sz="5199"/>
            </a:lvl6pPr>
            <a:lvl7pPr lvl="6" rtl="0" algn="ctr">
              <a:lnSpc>
                <a:spcPct val="95000"/>
              </a:lnSpc>
              <a:spcBef>
                <a:spcPts val="0"/>
              </a:spcBef>
              <a:spcAft>
                <a:spcPts val="0"/>
              </a:spcAft>
              <a:buSzPts val="5200"/>
              <a:buNone/>
              <a:defRPr sz="5199"/>
            </a:lvl7pPr>
            <a:lvl8pPr lvl="7" rtl="0" algn="ctr">
              <a:lnSpc>
                <a:spcPct val="95000"/>
              </a:lnSpc>
              <a:spcBef>
                <a:spcPts val="0"/>
              </a:spcBef>
              <a:spcAft>
                <a:spcPts val="0"/>
              </a:spcAft>
              <a:buSzPts val="5200"/>
              <a:buNone/>
              <a:defRPr sz="5199"/>
            </a:lvl8pPr>
            <a:lvl9pPr lvl="8" rtl="0" algn="ctr">
              <a:lnSpc>
                <a:spcPct val="95000"/>
              </a:lnSpc>
              <a:spcBef>
                <a:spcPts val="0"/>
              </a:spcBef>
              <a:spcAft>
                <a:spcPts val="0"/>
              </a:spcAft>
              <a:buSzPts val="5200"/>
              <a:buNone/>
              <a:defRPr sz="5199"/>
            </a:lvl9pPr>
          </a:lstStyle>
          <a:p/>
        </p:txBody>
      </p:sp>
      <p:sp>
        <p:nvSpPr>
          <p:cNvPr id="358" name="Google Shape;358;p1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359" name="Google Shape;359;p16"/>
          <p:cNvGrpSpPr/>
          <p:nvPr/>
        </p:nvGrpSpPr>
        <p:grpSpPr>
          <a:xfrm>
            <a:off x="7833120" y="4564515"/>
            <a:ext cx="1026629" cy="292418"/>
            <a:chOff x="238125" y="1822850"/>
            <a:chExt cx="7080200" cy="2016675"/>
          </a:xfrm>
        </p:grpSpPr>
        <p:sp>
          <p:nvSpPr>
            <p:cNvPr id="360" name="Google Shape;360;p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 name="Google Shape;361;p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 name="Google Shape;362;p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 name="Google Shape;363;p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 name="Google Shape;364;p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 name="Google Shape;365;p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 name="Google Shape;366;p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367" name="Shape 367"/>
        <p:cNvGrpSpPr/>
        <p:nvPr/>
      </p:nvGrpSpPr>
      <p:grpSpPr>
        <a:xfrm>
          <a:off x="0" y="0"/>
          <a:ext cx="0" cy="0"/>
          <a:chOff x="0" y="0"/>
          <a:chExt cx="0" cy="0"/>
        </a:xfrm>
      </p:grpSpPr>
      <p:sp>
        <p:nvSpPr>
          <p:cNvPr id="368" name="Google Shape;368;p17"/>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199"/>
            </a:lvl1pPr>
            <a:lvl2pPr lvl="1" rtl="0" algn="ctr">
              <a:lnSpc>
                <a:spcPct val="95000"/>
              </a:lnSpc>
              <a:spcBef>
                <a:spcPts val="0"/>
              </a:spcBef>
              <a:spcAft>
                <a:spcPts val="0"/>
              </a:spcAft>
              <a:buSzPts val="5200"/>
              <a:buNone/>
              <a:defRPr sz="5199"/>
            </a:lvl2pPr>
            <a:lvl3pPr lvl="2" rtl="0" algn="ctr">
              <a:lnSpc>
                <a:spcPct val="95000"/>
              </a:lnSpc>
              <a:spcBef>
                <a:spcPts val="0"/>
              </a:spcBef>
              <a:spcAft>
                <a:spcPts val="0"/>
              </a:spcAft>
              <a:buSzPts val="5200"/>
              <a:buNone/>
              <a:defRPr sz="5199"/>
            </a:lvl3pPr>
            <a:lvl4pPr lvl="3" rtl="0" algn="ctr">
              <a:lnSpc>
                <a:spcPct val="95000"/>
              </a:lnSpc>
              <a:spcBef>
                <a:spcPts val="0"/>
              </a:spcBef>
              <a:spcAft>
                <a:spcPts val="0"/>
              </a:spcAft>
              <a:buSzPts val="5200"/>
              <a:buNone/>
              <a:defRPr sz="5199"/>
            </a:lvl4pPr>
            <a:lvl5pPr lvl="4" rtl="0" algn="ctr">
              <a:lnSpc>
                <a:spcPct val="95000"/>
              </a:lnSpc>
              <a:spcBef>
                <a:spcPts val="0"/>
              </a:spcBef>
              <a:spcAft>
                <a:spcPts val="0"/>
              </a:spcAft>
              <a:buSzPts val="5200"/>
              <a:buNone/>
              <a:defRPr sz="5199"/>
            </a:lvl5pPr>
            <a:lvl6pPr lvl="5" rtl="0" algn="ctr">
              <a:lnSpc>
                <a:spcPct val="95000"/>
              </a:lnSpc>
              <a:spcBef>
                <a:spcPts val="0"/>
              </a:spcBef>
              <a:spcAft>
                <a:spcPts val="0"/>
              </a:spcAft>
              <a:buSzPts val="5200"/>
              <a:buNone/>
              <a:defRPr sz="5199"/>
            </a:lvl6pPr>
            <a:lvl7pPr lvl="6" rtl="0" algn="ctr">
              <a:lnSpc>
                <a:spcPct val="95000"/>
              </a:lnSpc>
              <a:spcBef>
                <a:spcPts val="0"/>
              </a:spcBef>
              <a:spcAft>
                <a:spcPts val="0"/>
              </a:spcAft>
              <a:buSzPts val="5200"/>
              <a:buNone/>
              <a:defRPr sz="5199"/>
            </a:lvl7pPr>
            <a:lvl8pPr lvl="7" rtl="0" algn="ctr">
              <a:lnSpc>
                <a:spcPct val="95000"/>
              </a:lnSpc>
              <a:spcBef>
                <a:spcPts val="0"/>
              </a:spcBef>
              <a:spcAft>
                <a:spcPts val="0"/>
              </a:spcAft>
              <a:buSzPts val="5200"/>
              <a:buNone/>
              <a:defRPr sz="5199"/>
            </a:lvl8pPr>
            <a:lvl9pPr lvl="8" rtl="0" algn="ctr">
              <a:lnSpc>
                <a:spcPct val="95000"/>
              </a:lnSpc>
              <a:spcBef>
                <a:spcPts val="0"/>
              </a:spcBef>
              <a:spcAft>
                <a:spcPts val="0"/>
              </a:spcAft>
              <a:buSzPts val="5200"/>
              <a:buNone/>
              <a:defRPr sz="5199"/>
            </a:lvl9pPr>
          </a:lstStyle>
          <a:p/>
        </p:txBody>
      </p:sp>
      <p:sp>
        <p:nvSpPr>
          <p:cNvPr id="369" name="Google Shape;369;p1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0" name="Google Shape;370;p17"/>
          <p:cNvGrpSpPr/>
          <p:nvPr/>
        </p:nvGrpSpPr>
        <p:grpSpPr>
          <a:xfrm>
            <a:off x="455002" y="401910"/>
            <a:ext cx="908390" cy="258739"/>
            <a:chOff x="238125" y="1822850"/>
            <a:chExt cx="7080200" cy="2016675"/>
          </a:xfrm>
        </p:grpSpPr>
        <p:sp>
          <p:nvSpPr>
            <p:cNvPr id="371" name="Google Shape;371;p1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 name="Google Shape;372;p1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3" name="Google Shape;373;p1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 name="Google Shape;374;p1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 name="Google Shape;375;p1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 name="Google Shape;376;p1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 name="Google Shape;377;p1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78" name="Google Shape;378;p1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379" name="Shape 379"/>
        <p:cNvGrpSpPr/>
        <p:nvPr/>
      </p:nvGrpSpPr>
      <p:grpSpPr>
        <a:xfrm>
          <a:off x="0" y="0"/>
          <a:ext cx="0" cy="0"/>
          <a:chOff x="0" y="0"/>
          <a:chExt cx="0" cy="0"/>
        </a:xfrm>
      </p:grpSpPr>
      <p:sp>
        <p:nvSpPr>
          <p:cNvPr id="380" name="Google Shape;380;p18"/>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199"/>
            </a:lvl1pPr>
            <a:lvl2pPr lvl="1" rtl="0" algn="ctr">
              <a:lnSpc>
                <a:spcPct val="95000"/>
              </a:lnSpc>
              <a:spcBef>
                <a:spcPts val="0"/>
              </a:spcBef>
              <a:spcAft>
                <a:spcPts val="0"/>
              </a:spcAft>
              <a:buSzPts val="5200"/>
              <a:buNone/>
              <a:defRPr sz="5199"/>
            </a:lvl2pPr>
            <a:lvl3pPr lvl="2" rtl="0" algn="ctr">
              <a:lnSpc>
                <a:spcPct val="95000"/>
              </a:lnSpc>
              <a:spcBef>
                <a:spcPts val="0"/>
              </a:spcBef>
              <a:spcAft>
                <a:spcPts val="0"/>
              </a:spcAft>
              <a:buSzPts val="5200"/>
              <a:buNone/>
              <a:defRPr sz="5199"/>
            </a:lvl3pPr>
            <a:lvl4pPr lvl="3" rtl="0" algn="ctr">
              <a:lnSpc>
                <a:spcPct val="95000"/>
              </a:lnSpc>
              <a:spcBef>
                <a:spcPts val="0"/>
              </a:spcBef>
              <a:spcAft>
                <a:spcPts val="0"/>
              </a:spcAft>
              <a:buSzPts val="5200"/>
              <a:buNone/>
              <a:defRPr sz="5199"/>
            </a:lvl4pPr>
            <a:lvl5pPr lvl="4" rtl="0" algn="ctr">
              <a:lnSpc>
                <a:spcPct val="95000"/>
              </a:lnSpc>
              <a:spcBef>
                <a:spcPts val="0"/>
              </a:spcBef>
              <a:spcAft>
                <a:spcPts val="0"/>
              </a:spcAft>
              <a:buSzPts val="5200"/>
              <a:buNone/>
              <a:defRPr sz="5199"/>
            </a:lvl5pPr>
            <a:lvl6pPr lvl="5" rtl="0" algn="ctr">
              <a:lnSpc>
                <a:spcPct val="95000"/>
              </a:lnSpc>
              <a:spcBef>
                <a:spcPts val="0"/>
              </a:spcBef>
              <a:spcAft>
                <a:spcPts val="0"/>
              </a:spcAft>
              <a:buSzPts val="5200"/>
              <a:buNone/>
              <a:defRPr sz="5199"/>
            </a:lvl6pPr>
            <a:lvl7pPr lvl="6" rtl="0" algn="ctr">
              <a:lnSpc>
                <a:spcPct val="95000"/>
              </a:lnSpc>
              <a:spcBef>
                <a:spcPts val="0"/>
              </a:spcBef>
              <a:spcAft>
                <a:spcPts val="0"/>
              </a:spcAft>
              <a:buSzPts val="5200"/>
              <a:buNone/>
              <a:defRPr sz="5199"/>
            </a:lvl7pPr>
            <a:lvl8pPr lvl="7" rtl="0" algn="ctr">
              <a:lnSpc>
                <a:spcPct val="95000"/>
              </a:lnSpc>
              <a:spcBef>
                <a:spcPts val="0"/>
              </a:spcBef>
              <a:spcAft>
                <a:spcPts val="0"/>
              </a:spcAft>
              <a:buSzPts val="5200"/>
              <a:buNone/>
              <a:defRPr sz="5199"/>
            </a:lvl8pPr>
            <a:lvl9pPr lvl="8" rtl="0" algn="ctr">
              <a:lnSpc>
                <a:spcPct val="95000"/>
              </a:lnSpc>
              <a:spcBef>
                <a:spcPts val="0"/>
              </a:spcBef>
              <a:spcAft>
                <a:spcPts val="0"/>
              </a:spcAft>
              <a:buSzPts val="5200"/>
              <a:buNone/>
              <a:defRPr sz="5199"/>
            </a:lvl9pPr>
          </a:lstStyle>
          <a:p/>
        </p:txBody>
      </p:sp>
      <p:sp>
        <p:nvSpPr>
          <p:cNvPr id="381" name="Google Shape;381;p1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382" name="Google Shape;382;p18"/>
          <p:cNvGrpSpPr/>
          <p:nvPr/>
        </p:nvGrpSpPr>
        <p:grpSpPr>
          <a:xfrm>
            <a:off x="455002" y="401910"/>
            <a:ext cx="908390" cy="258739"/>
            <a:chOff x="238125" y="1822850"/>
            <a:chExt cx="7080200" cy="2016675"/>
          </a:xfrm>
        </p:grpSpPr>
        <p:sp>
          <p:nvSpPr>
            <p:cNvPr id="383" name="Google Shape;383;p1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 name="Google Shape;384;p1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 name="Google Shape;385;p1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 name="Google Shape;386;p1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 name="Google Shape;387;p1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 name="Google Shape;388;p1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 name="Google Shape;389;p1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90" name="Google Shape;390;p1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391" name="Shape 391"/>
        <p:cNvGrpSpPr/>
        <p:nvPr/>
      </p:nvGrpSpPr>
      <p:grpSpPr>
        <a:xfrm>
          <a:off x="0" y="0"/>
          <a:ext cx="0" cy="0"/>
          <a:chOff x="0" y="0"/>
          <a:chExt cx="0" cy="0"/>
        </a:xfrm>
      </p:grpSpPr>
      <p:sp>
        <p:nvSpPr>
          <p:cNvPr id="392" name="Google Shape;392;p19"/>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93" name="Google Shape;393;p19"/>
          <p:cNvGrpSpPr/>
          <p:nvPr/>
        </p:nvGrpSpPr>
        <p:grpSpPr>
          <a:xfrm>
            <a:off x="2622652" y="3587453"/>
            <a:ext cx="2377550" cy="653782"/>
            <a:chOff x="2159414" y="3486447"/>
            <a:chExt cx="2606105" cy="720500"/>
          </a:xfrm>
        </p:grpSpPr>
        <p:grpSp>
          <p:nvGrpSpPr>
            <p:cNvPr id="394" name="Google Shape;394;p19"/>
            <p:cNvGrpSpPr/>
            <p:nvPr/>
          </p:nvGrpSpPr>
          <p:grpSpPr>
            <a:xfrm>
              <a:off x="2159414" y="3486447"/>
              <a:ext cx="2606105" cy="49200"/>
              <a:chOff x="2159414" y="3486447"/>
              <a:chExt cx="2606105" cy="49200"/>
            </a:xfrm>
          </p:grpSpPr>
          <p:sp>
            <p:nvSpPr>
              <p:cNvPr id="395" name="Google Shape;395;p1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 name="Google Shape;396;p1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 name="Google Shape;397;p1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 name="Google Shape;398;p1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 name="Google Shape;399;p1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 name="Google Shape;400;p1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 name="Google Shape;401;p1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 name="Google Shape;402;p1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 name="Google Shape;403;p1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 name="Google Shape;404;p1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 name="Google Shape;405;p1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 name="Google Shape;406;p1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 name="Google Shape;407;p1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 name="Google Shape;408;p1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 name="Google Shape;409;p1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 name="Google Shape;410;p1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1" name="Google Shape;411;p19"/>
            <p:cNvGrpSpPr/>
            <p:nvPr/>
          </p:nvGrpSpPr>
          <p:grpSpPr>
            <a:xfrm>
              <a:off x="2159414" y="3652838"/>
              <a:ext cx="2606105" cy="49200"/>
              <a:chOff x="2159414" y="3486447"/>
              <a:chExt cx="2606105" cy="49200"/>
            </a:xfrm>
          </p:grpSpPr>
          <p:sp>
            <p:nvSpPr>
              <p:cNvPr id="412" name="Google Shape;412;p1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 name="Google Shape;413;p1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 name="Google Shape;414;p1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 name="Google Shape;415;p1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 name="Google Shape;416;p1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 name="Google Shape;417;p1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 name="Google Shape;418;p1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 name="Google Shape;419;p1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 name="Google Shape;420;p1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 name="Google Shape;421;p1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 name="Google Shape;422;p1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 name="Google Shape;423;p1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 name="Google Shape;424;p1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 name="Google Shape;425;p1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 name="Google Shape;426;p1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 name="Google Shape;427;p1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8" name="Google Shape;428;p19"/>
            <p:cNvGrpSpPr/>
            <p:nvPr/>
          </p:nvGrpSpPr>
          <p:grpSpPr>
            <a:xfrm>
              <a:off x="2159414" y="3819188"/>
              <a:ext cx="2606105" cy="49200"/>
              <a:chOff x="2159414" y="3486447"/>
              <a:chExt cx="2606105" cy="49200"/>
            </a:xfrm>
          </p:grpSpPr>
          <p:sp>
            <p:nvSpPr>
              <p:cNvPr id="429" name="Google Shape;429;p1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 name="Google Shape;430;p1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 name="Google Shape;431;p1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 name="Google Shape;432;p1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 name="Google Shape;433;p1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 name="Google Shape;434;p1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 name="Google Shape;435;p1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 name="Google Shape;436;p1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 name="Google Shape;437;p1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 name="Google Shape;438;p1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 name="Google Shape;439;p1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 name="Google Shape;440;p1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 name="Google Shape;441;p1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 name="Google Shape;442;p1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 name="Google Shape;443;p1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 name="Google Shape;444;p1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5" name="Google Shape;445;p19"/>
            <p:cNvGrpSpPr/>
            <p:nvPr/>
          </p:nvGrpSpPr>
          <p:grpSpPr>
            <a:xfrm>
              <a:off x="2159414" y="3983540"/>
              <a:ext cx="2606105" cy="49200"/>
              <a:chOff x="2159414" y="3486447"/>
              <a:chExt cx="2606105" cy="49200"/>
            </a:xfrm>
          </p:grpSpPr>
          <p:sp>
            <p:nvSpPr>
              <p:cNvPr id="446" name="Google Shape;446;p1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 name="Google Shape;447;p1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 name="Google Shape;448;p1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 name="Google Shape;449;p1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 name="Google Shape;450;p1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 name="Google Shape;451;p1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 name="Google Shape;452;p1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 name="Google Shape;453;p1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 name="Google Shape;454;p1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 name="Google Shape;455;p1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 name="Google Shape;456;p1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 name="Google Shape;457;p1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 name="Google Shape;458;p1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 name="Google Shape;459;p1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 name="Google Shape;460;p1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 name="Google Shape;461;p1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62" name="Google Shape;462;p19"/>
            <p:cNvGrpSpPr/>
            <p:nvPr/>
          </p:nvGrpSpPr>
          <p:grpSpPr>
            <a:xfrm>
              <a:off x="2159414" y="4157747"/>
              <a:ext cx="2606105" cy="49200"/>
              <a:chOff x="2159414" y="3486447"/>
              <a:chExt cx="2606105" cy="49200"/>
            </a:xfrm>
          </p:grpSpPr>
          <p:sp>
            <p:nvSpPr>
              <p:cNvPr id="463" name="Google Shape;463;p1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 name="Google Shape;464;p1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 name="Google Shape;465;p1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 name="Google Shape;466;p1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 name="Google Shape;467;p1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 name="Google Shape;468;p1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 name="Google Shape;469;p1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 name="Google Shape;470;p1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 name="Google Shape;471;p1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 name="Google Shape;472;p1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 name="Google Shape;473;p1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 name="Google Shape;474;p1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 name="Google Shape;475;p1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 name="Google Shape;476;p1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 name="Google Shape;477;p1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 name="Google Shape;478;p1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479" name="Google Shape;479;p19"/>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199"/>
            </a:lvl1pPr>
            <a:lvl2pPr lvl="1" rtl="0" algn="ctr">
              <a:lnSpc>
                <a:spcPct val="95000"/>
              </a:lnSpc>
              <a:spcBef>
                <a:spcPts val="0"/>
              </a:spcBef>
              <a:spcAft>
                <a:spcPts val="0"/>
              </a:spcAft>
              <a:buSzPts val="5200"/>
              <a:buNone/>
              <a:defRPr sz="5199"/>
            </a:lvl2pPr>
            <a:lvl3pPr lvl="2" rtl="0" algn="ctr">
              <a:lnSpc>
                <a:spcPct val="95000"/>
              </a:lnSpc>
              <a:spcBef>
                <a:spcPts val="0"/>
              </a:spcBef>
              <a:spcAft>
                <a:spcPts val="0"/>
              </a:spcAft>
              <a:buSzPts val="5200"/>
              <a:buNone/>
              <a:defRPr sz="5199"/>
            </a:lvl3pPr>
            <a:lvl4pPr lvl="3" rtl="0" algn="ctr">
              <a:lnSpc>
                <a:spcPct val="95000"/>
              </a:lnSpc>
              <a:spcBef>
                <a:spcPts val="0"/>
              </a:spcBef>
              <a:spcAft>
                <a:spcPts val="0"/>
              </a:spcAft>
              <a:buSzPts val="5200"/>
              <a:buNone/>
              <a:defRPr sz="5199"/>
            </a:lvl4pPr>
            <a:lvl5pPr lvl="4" rtl="0" algn="ctr">
              <a:lnSpc>
                <a:spcPct val="95000"/>
              </a:lnSpc>
              <a:spcBef>
                <a:spcPts val="0"/>
              </a:spcBef>
              <a:spcAft>
                <a:spcPts val="0"/>
              </a:spcAft>
              <a:buSzPts val="5200"/>
              <a:buNone/>
              <a:defRPr sz="5199"/>
            </a:lvl5pPr>
            <a:lvl6pPr lvl="5" rtl="0" algn="ctr">
              <a:lnSpc>
                <a:spcPct val="95000"/>
              </a:lnSpc>
              <a:spcBef>
                <a:spcPts val="0"/>
              </a:spcBef>
              <a:spcAft>
                <a:spcPts val="0"/>
              </a:spcAft>
              <a:buSzPts val="5200"/>
              <a:buNone/>
              <a:defRPr sz="5199"/>
            </a:lvl6pPr>
            <a:lvl7pPr lvl="6" rtl="0" algn="ctr">
              <a:lnSpc>
                <a:spcPct val="95000"/>
              </a:lnSpc>
              <a:spcBef>
                <a:spcPts val="0"/>
              </a:spcBef>
              <a:spcAft>
                <a:spcPts val="0"/>
              </a:spcAft>
              <a:buSzPts val="5200"/>
              <a:buNone/>
              <a:defRPr sz="5199"/>
            </a:lvl7pPr>
            <a:lvl8pPr lvl="7" rtl="0" algn="ctr">
              <a:lnSpc>
                <a:spcPct val="95000"/>
              </a:lnSpc>
              <a:spcBef>
                <a:spcPts val="0"/>
              </a:spcBef>
              <a:spcAft>
                <a:spcPts val="0"/>
              </a:spcAft>
              <a:buSzPts val="5200"/>
              <a:buNone/>
              <a:defRPr sz="5199"/>
            </a:lvl8pPr>
            <a:lvl9pPr lvl="8" rtl="0" algn="ctr">
              <a:lnSpc>
                <a:spcPct val="95000"/>
              </a:lnSpc>
              <a:spcBef>
                <a:spcPts val="0"/>
              </a:spcBef>
              <a:spcAft>
                <a:spcPts val="0"/>
              </a:spcAft>
              <a:buSzPts val="5200"/>
              <a:buNone/>
              <a:defRPr sz="5199"/>
            </a:lvl9pPr>
          </a:lstStyle>
          <a:p/>
        </p:txBody>
      </p:sp>
      <p:sp>
        <p:nvSpPr>
          <p:cNvPr id="480" name="Google Shape;480;p1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481" name="Google Shape;481;p19"/>
          <p:cNvGrpSpPr/>
          <p:nvPr/>
        </p:nvGrpSpPr>
        <p:grpSpPr>
          <a:xfrm>
            <a:off x="455002" y="401910"/>
            <a:ext cx="908390" cy="258739"/>
            <a:chOff x="238125" y="1822850"/>
            <a:chExt cx="7080200" cy="2016675"/>
          </a:xfrm>
        </p:grpSpPr>
        <p:sp>
          <p:nvSpPr>
            <p:cNvPr id="482" name="Google Shape;482;p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 name="Google Shape;483;p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 name="Google Shape;484;p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 name="Google Shape;485;p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 name="Google Shape;486;p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 name="Google Shape;487;p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 name="Google Shape;488;p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489" name="Google Shape;489;p1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490" name="Google Shape;490;p19"/>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491" name="Shape 491"/>
        <p:cNvGrpSpPr/>
        <p:nvPr/>
      </p:nvGrpSpPr>
      <p:grpSpPr>
        <a:xfrm>
          <a:off x="0" y="0"/>
          <a:ext cx="0" cy="0"/>
          <a:chOff x="0" y="0"/>
          <a:chExt cx="0" cy="0"/>
        </a:xfrm>
      </p:grpSpPr>
      <p:sp>
        <p:nvSpPr>
          <p:cNvPr id="492" name="Google Shape;492;p20"/>
          <p:cNvSpPr/>
          <p:nvPr/>
        </p:nvSpPr>
        <p:spPr>
          <a:xfrm>
            <a:off x="6292681" y="-27"/>
            <a:ext cx="1425900" cy="14259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493" name="Google Shape;493;p20"/>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494" name="Google Shape;494;p2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Clr>
                <a:schemeClr val="lt1"/>
              </a:buClr>
              <a:buSzPts val="4200"/>
              <a:buNone/>
              <a:defRPr sz="4199">
                <a:solidFill>
                  <a:schemeClr val="lt1"/>
                </a:solidFill>
              </a:defRPr>
            </a:lvl1pPr>
            <a:lvl2pPr lvl="1" rtl="0" algn="ctr">
              <a:lnSpc>
                <a:spcPct val="95000"/>
              </a:lnSpc>
              <a:spcBef>
                <a:spcPts val="0"/>
              </a:spcBef>
              <a:spcAft>
                <a:spcPts val="0"/>
              </a:spcAft>
              <a:buClr>
                <a:schemeClr val="lt1"/>
              </a:buClr>
              <a:buSzPts val="5200"/>
              <a:buNone/>
              <a:defRPr sz="5199">
                <a:solidFill>
                  <a:schemeClr val="lt1"/>
                </a:solidFill>
              </a:defRPr>
            </a:lvl2pPr>
            <a:lvl3pPr lvl="2" rtl="0" algn="ctr">
              <a:lnSpc>
                <a:spcPct val="95000"/>
              </a:lnSpc>
              <a:spcBef>
                <a:spcPts val="0"/>
              </a:spcBef>
              <a:spcAft>
                <a:spcPts val="0"/>
              </a:spcAft>
              <a:buClr>
                <a:schemeClr val="lt1"/>
              </a:buClr>
              <a:buSzPts val="5200"/>
              <a:buNone/>
              <a:defRPr sz="5199">
                <a:solidFill>
                  <a:schemeClr val="lt1"/>
                </a:solidFill>
              </a:defRPr>
            </a:lvl3pPr>
            <a:lvl4pPr lvl="3" rtl="0" algn="ctr">
              <a:lnSpc>
                <a:spcPct val="95000"/>
              </a:lnSpc>
              <a:spcBef>
                <a:spcPts val="0"/>
              </a:spcBef>
              <a:spcAft>
                <a:spcPts val="0"/>
              </a:spcAft>
              <a:buClr>
                <a:schemeClr val="lt1"/>
              </a:buClr>
              <a:buSzPts val="5200"/>
              <a:buNone/>
              <a:defRPr sz="5199">
                <a:solidFill>
                  <a:schemeClr val="lt1"/>
                </a:solidFill>
              </a:defRPr>
            </a:lvl4pPr>
            <a:lvl5pPr lvl="4" rtl="0" algn="ctr">
              <a:lnSpc>
                <a:spcPct val="95000"/>
              </a:lnSpc>
              <a:spcBef>
                <a:spcPts val="0"/>
              </a:spcBef>
              <a:spcAft>
                <a:spcPts val="0"/>
              </a:spcAft>
              <a:buClr>
                <a:schemeClr val="lt1"/>
              </a:buClr>
              <a:buSzPts val="5200"/>
              <a:buNone/>
              <a:defRPr sz="5199">
                <a:solidFill>
                  <a:schemeClr val="lt1"/>
                </a:solidFill>
              </a:defRPr>
            </a:lvl5pPr>
            <a:lvl6pPr lvl="5" rtl="0" algn="ctr">
              <a:lnSpc>
                <a:spcPct val="95000"/>
              </a:lnSpc>
              <a:spcBef>
                <a:spcPts val="0"/>
              </a:spcBef>
              <a:spcAft>
                <a:spcPts val="0"/>
              </a:spcAft>
              <a:buClr>
                <a:schemeClr val="lt1"/>
              </a:buClr>
              <a:buSzPts val="5200"/>
              <a:buNone/>
              <a:defRPr sz="5199">
                <a:solidFill>
                  <a:schemeClr val="lt1"/>
                </a:solidFill>
              </a:defRPr>
            </a:lvl6pPr>
            <a:lvl7pPr lvl="6" rtl="0" algn="ctr">
              <a:lnSpc>
                <a:spcPct val="95000"/>
              </a:lnSpc>
              <a:spcBef>
                <a:spcPts val="0"/>
              </a:spcBef>
              <a:spcAft>
                <a:spcPts val="0"/>
              </a:spcAft>
              <a:buClr>
                <a:schemeClr val="lt1"/>
              </a:buClr>
              <a:buSzPts val="5200"/>
              <a:buNone/>
              <a:defRPr sz="5199">
                <a:solidFill>
                  <a:schemeClr val="lt1"/>
                </a:solidFill>
              </a:defRPr>
            </a:lvl7pPr>
            <a:lvl8pPr lvl="7" rtl="0" algn="ctr">
              <a:lnSpc>
                <a:spcPct val="95000"/>
              </a:lnSpc>
              <a:spcBef>
                <a:spcPts val="0"/>
              </a:spcBef>
              <a:spcAft>
                <a:spcPts val="0"/>
              </a:spcAft>
              <a:buClr>
                <a:schemeClr val="lt1"/>
              </a:buClr>
              <a:buSzPts val="5200"/>
              <a:buNone/>
              <a:defRPr sz="5199">
                <a:solidFill>
                  <a:schemeClr val="lt1"/>
                </a:solidFill>
              </a:defRPr>
            </a:lvl8pPr>
            <a:lvl9pPr lvl="8" rtl="0" algn="ctr">
              <a:lnSpc>
                <a:spcPct val="95000"/>
              </a:lnSpc>
              <a:spcBef>
                <a:spcPts val="0"/>
              </a:spcBef>
              <a:spcAft>
                <a:spcPts val="0"/>
              </a:spcAft>
              <a:buClr>
                <a:schemeClr val="lt1"/>
              </a:buClr>
              <a:buSzPts val="5200"/>
              <a:buNone/>
              <a:defRPr sz="5199">
                <a:solidFill>
                  <a:schemeClr val="lt1"/>
                </a:solidFill>
              </a:defRPr>
            </a:lvl9pPr>
          </a:lstStyle>
          <a:p/>
        </p:txBody>
      </p:sp>
      <p:sp>
        <p:nvSpPr>
          <p:cNvPr id="495" name="Google Shape;495;p2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2"/>
              </a:buClr>
              <a:buSzPts val="2000"/>
              <a:buNone/>
              <a:defRPr sz="2000">
                <a:solidFill>
                  <a:schemeClr val="lt2"/>
                </a:solidFill>
              </a:defRPr>
            </a:lvl1pPr>
            <a:lvl2pPr lvl="1" rtl="0" algn="l">
              <a:lnSpc>
                <a:spcPct val="100000"/>
              </a:lnSpc>
              <a:spcBef>
                <a:spcPts val="0"/>
              </a:spcBef>
              <a:spcAft>
                <a:spcPts val="0"/>
              </a:spcAft>
              <a:buClr>
                <a:schemeClr val="lt2"/>
              </a:buClr>
              <a:buSzPts val="2000"/>
              <a:buNone/>
              <a:defRPr sz="2000">
                <a:solidFill>
                  <a:schemeClr val="lt2"/>
                </a:solidFill>
              </a:defRPr>
            </a:lvl2pPr>
            <a:lvl3pPr lvl="2" rtl="0" algn="l">
              <a:lnSpc>
                <a:spcPct val="100000"/>
              </a:lnSpc>
              <a:spcBef>
                <a:spcPts val="0"/>
              </a:spcBef>
              <a:spcAft>
                <a:spcPts val="0"/>
              </a:spcAft>
              <a:buClr>
                <a:schemeClr val="lt2"/>
              </a:buClr>
              <a:buSzPts val="2000"/>
              <a:buNone/>
              <a:defRPr sz="2000">
                <a:solidFill>
                  <a:schemeClr val="lt2"/>
                </a:solidFill>
              </a:defRPr>
            </a:lvl3pPr>
            <a:lvl4pPr lvl="3" rtl="0" algn="l">
              <a:lnSpc>
                <a:spcPct val="100000"/>
              </a:lnSpc>
              <a:spcBef>
                <a:spcPts val="0"/>
              </a:spcBef>
              <a:spcAft>
                <a:spcPts val="0"/>
              </a:spcAft>
              <a:buClr>
                <a:schemeClr val="lt2"/>
              </a:buClr>
              <a:buSzPts val="2000"/>
              <a:buNone/>
              <a:defRPr sz="2000">
                <a:solidFill>
                  <a:schemeClr val="lt2"/>
                </a:solidFill>
              </a:defRPr>
            </a:lvl4pPr>
            <a:lvl5pPr lvl="4" rtl="0" algn="l">
              <a:lnSpc>
                <a:spcPct val="100000"/>
              </a:lnSpc>
              <a:spcBef>
                <a:spcPts val="0"/>
              </a:spcBef>
              <a:spcAft>
                <a:spcPts val="0"/>
              </a:spcAft>
              <a:buClr>
                <a:schemeClr val="lt2"/>
              </a:buClr>
              <a:buSzPts val="2000"/>
              <a:buNone/>
              <a:defRPr sz="2000">
                <a:solidFill>
                  <a:schemeClr val="lt2"/>
                </a:solidFill>
              </a:defRPr>
            </a:lvl5pPr>
            <a:lvl6pPr lvl="5" rtl="0" algn="l">
              <a:lnSpc>
                <a:spcPct val="100000"/>
              </a:lnSpc>
              <a:spcBef>
                <a:spcPts val="0"/>
              </a:spcBef>
              <a:spcAft>
                <a:spcPts val="0"/>
              </a:spcAft>
              <a:buClr>
                <a:schemeClr val="lt2"/>
              </a:buClr>
              <a:buSzPts val="2000"/>
              <a:buNone/>
              <a:defRPr sz="2000">
                <a:solidFill>
                  <a:schemeClr val="lt2"/>
                </a:solidFill>
              </a:defRPr>
            </a:lvl6pPr>
            <a:lvl7pPr lvl="6" rtl="0" algn="l">
              <a:lnSpc>
                <a:spcPct val="100000"/>
              </a:lnSpc>
              <a:spcBef>
                <a:spcPts val="0"/>
              </a:spcBef>
              <a:spcAft>
                <a:spcPts val="0"/>
              </a:spcAft>
              <a:buClr>
                <a:schemeClr val="lt2"/>
              </a:buClr>
              <a:buSzPts val="2000"/>
              <a:buNone/>
              <a:defRPr sz="2000">
                <a:solidFill>
                  <a:schemeClr val="lt2"/>
                </a:solidFill>
              </a:defRPr>
            </a:lvl7pPr>
            <a:lvl8pPr lvl="7" rtl="0" algn="l">
              <a:lnSpc>
                <a:spcPct val="100000"/>
              </a:lnSpc>
              <a:spcBef>
                <a:spcPts val="0"/>
              </a:spcBef>
              <a:spcAft>
                <a:spcPts val="0"/>
              </a:spcAft>
              <a:buClr>
                <a:schemeClr val="lt2"/>
              </a:buClr>
              <a:buSzPts val="2000"/>
              <a:buNone/>
              <a:defRPr sz="2000">
                <a:solidFill>
                  <a:schemeClr val="lt2"/>
                </a:solidFill>
              </a:defRPr>
            </a:lvl8pPr>
            <a:lvl9pPr lvl="8" rtl="0" algn="l">
              <a:lnSpc>
                <a:spcPct val="100000"/>
              </a:lnSpc>
              <a:spcBef>
                <a:spcPts val="0"/>
              </a:spcBef>
              <a:spcAft>
                <a:spcPts val="0"/>
              </a:spcAft>
              <a:buClr>
                <a:schemeClr val="lt2"/>
              </a:buClr>
              <a:buSzPts val="2000"/>
              <a:buNone/>
              <a:defRPr sz="2000">
                <a:solidFill>
                  <a:schemeClr val="lt2"/>
                </a:solidFill>
              </a:defRPr>
            </a:lvl9pPr>
          </a:lstStyle>
          <a:p/>
        </p:txBody>
      </p:sp>
      <p:grpSp>
        <p:nvGrpSpPr>
          <p:cNvPr id="496" name="Google Shape;496;p20"/>
          <p:cNvGrpSpPr/>
          <p:nvPr/>
        </p:nvGrpSpPr>
        <p:grpSpPr>
          <a:xfrm>
            <a:off x="455002" y="401910"/>
            <a:ext cx="908390" cy="258739"/>
            <a:chOff x="238125" y="1822850"/>
            <a:chExt cx="7080200" cy="2016675"/>
          </a:xfrm>
        </p:grpSpPr>
        <p:sp>
          <p:nvSpPr>
            <p:cNvPr id="497" name="Google Shape;497;p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 name="Google Shape;498;p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 name="Google Shape;499;p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 name="Google Shape;500;p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 name="Google Shape;501;p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 name="Google Shape;502;p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 name="Google Shape;503;p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04" name="Google Shape;504;p20"/>
          <p:cNvSpPr/>
          <p:nvPr/>
        </p:nvSpPr>
        <p:spPr>
          <a:xfrm>
            <a:off x="6292725" y="2851350"/>
            <a:ext cx="2851800" cy="1425900"/>
          </a:xfrm>
          <a:prstGeom prst="rect">
            <a:avLst/>
          </a:pr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 name="Google Shape;505;p20"/>
          <p:cNvSpPr/>
          <p:nvPr/>
        </p:nvSpPr>
        <p:spPr>
          <a:xfrm>
            <a:off x="7718506" y="-27"/>
            <a:ext cx="1425900" cy="14259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 name="Google Shape;506;p20"/>
          <p:cNvSpPr/>
          <p:nvPr/>
        </p:nvSpPr>
        <p:spPr>
          <a:xfrm>
            <a:off x="0" y="4272050"/>
            <a:ext cx="9144000" cy="8712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507" name="Google Shape;507;p20"/>
          <p:cNvPicPr preferRelativeResize="0"/>
          <p:nvPr/>
        </p:nvPicPr>
        <p:blipFill rotWithShape="1">
          <a:blip r:embed="rId3">
            <a:alphaModFix/>
          </a:blip>
          <a:srcRect b="24544" l="33473" r="24193" t="11983"/>
          <a:stretch/>
        </p:blipFill>
        <p:spPr>
          <a:xfrm>
            <a:off x="7718501" y="1425501"/>
            <a:ext cx="1425776" cy="1425899"/>
          </a:xfrm>
          <a:prstGeom prst="rect">
            <a:avLst/>
          </a:prstGeom>
          <a:noFill/>
          <a:ln>
            <a:noFill/>
          </a:ln>
        </p:spPr>
      </p:pic>
      <p:pic>
        <p:nvPicPr>
          <p:cNvPr id="508" name="Google Shape;508;p20"/>
          <p:cNvPicPr preferRelativeResize="0"/>
          <p:nvPr/>
        </p:nvPicPr>
        <p:blipFill rotWithShape="1">
          <a:blip r:embed="rId4">
            <a:alphaModFix/>
          </a:blip>
          <a:srcRect b="0" l="0" r="0" t="0"/>
          <a:stretch/>
        </p:blipFill>
        <p:spPr>
          <a:xfrm>
            <a:off x="6292200" y="2727426"/>
            <a:ext cx="2851800" cy="1549825"/>
          </a:xfrm>
          <a:prstGeom prst="rect">
            <a:avLst/>
          </a:prstGeom>
          <a:noFill/>
          <a:ln>
            <a:noFill/>
          </a:ln>
        </p:spPr>
      </p:pic>
      <p:grpSp>
        <p:nvGrpSpPr>
          <p:cNvPr id="509" name="Google Shape;509;p20"/>
          <p:cNvGrpSpPr/>
          <p:nvPr/>
        </p:nvGrpSpPr>
        <p:grpSpPr>
          <a:xfrm>
            <a:off x="5825946" y="3085919"/>
            <a:ext cx="1376700" cy="330600"/>
            <a:chOff x="5457350" y="2701375"/>
            <a:chExt cx="1376700" cy="330600"/>
          </a:xfrm>
        </p:grpSpPr>
        <p:sp>
          <p:nvSpPr>
            <p:cNvPr id="510" name="Google Shape;510;p2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511" name="Google Shape;511;p20"/>
            <p:cNvGrpSpPr/>
            <p:nvPr/>
          </p:nvGrpSpPr>
          <p:grpSpPr>
            <a:xfrm>
              <a:off x="5541202" y="2774463"/>
              <a:ext cx="183000" cy="183000"/>
              <a:chOff x="5541202" y="2774463"/>
              <a:chExt cx="183000" cy="183000"/>
            </a:xfrm>
          </p:grpSpPr>
          <p:sp>
            <p:nvSpPr>
              <p:cNvPr id="512" name="Google Shape;512;p2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 name="Google Shape;513;p2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514" name="Google Shape;514;p2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70"/>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15" name="Google Shape;515;p20"/>
          <p:cNvGrpSpPr/>
          <p:nvPr/>
        </p:nvGrpSpPr>
        <p:grpSpPr>
          <a:xfrm>
            <a:off x="2446250" y="4626182"/>
            <a:ext cx="845188" cy="162953"/>
            <a:chOff x="3701600" y="2570125"/>
            <a:chExt cx="1503625" cy="289900"/>
          </a:xfrm>
        </p:grpSpPr>
        <p:sp>
          <p:nvSpPr>
            <p:cNvPr id="516" name="Google Shape;516;p2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 name="Google Shape;517;p2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 name="Google Shape;518;p2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 name="Google Shape;519;p2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 name="Google Shape;520;p2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 name="Google Shape;521;p2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 name="Google Shape;522;p2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 name="Google Shape;523;p2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 name="Google Shape;524;p2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 name="Google Shape;525;p2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 name="Google Shape;526;p2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 name="Google Shape;527;p2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28" name="Google Shape;528;p20"/>
          <p:cNvGrpSpPr/>
          <p:nvPr/>
        </p:nvGrpSpPr>
        <p:grpSpPr>
          <a:xfrm>
            <a:off x="5267234" y="4595311"/>
            <a:ext cx="908377" cy="201300"/>
            <a:chOff x="5577025" y="2564875"/>
            <a:chExt cx="1764525" cy="390950"/>
          </a:xfrm>
        </p:grpSpPr>
        <p:sp>
          <p:nvSpPr>
            <p:cNvPr id="529" name="Google Shape;529;p2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 name="Google Shape;530;p2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 name="Google Shape;531;p2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 name="Google Shape;532;p2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 name="Google Shape;533;p2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 name="Google Shape;534;p2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 name="Google Shape;535;p2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 name="Google Shape;536;p2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 name="Google Shape;537;p2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 name="Google Shape;538;p2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 name="Google Shape;539;p2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 name="Google Shape;540;p2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 name="Google Shape;541;p2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 name="Google Shape;542;p2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 name="Google Shape;543;p2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 name="Google Shape;544;p2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45" name="Google Shape;545;p20"/>
          <p:cNvGrpSpPr/>
          <p:nvPr/>
        </p:nvGrpSpPr>
        <p:grpSpPr>
          <a:xfrm>
            <a:off x="3882460" y="4590169"/>
            <a:ext cx="682107" cy="266863"/>
            <a:chOff x="238125" y="2500825"/>
            <a:chExt cx="1678825" cy="656650"/>
          </a:xfrm>
        </p:grpSpPr>
        <p:sp>
          <p:nvSpPr>
            <p:cNvPr id="546" name="Google Shape;546;p2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 name="Google Shape;547;p2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 name="Google Shape;548;p2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 name="Google Shape;549;p2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 name="Google Shape;550;p2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 name="Google Shape;551;p2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 name="Google Shape;552;p2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 name="Google Shape;553;p2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 name="Google Shape;554;p2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 name="Google Shape;555;p2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 name="Google Shape;556;p2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 name="Google Shape;557;p2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 name="Google Shape;558;p2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 name="Google Shape;559;p2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 name="Google Shape;560;p2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 name="Google Shape;561;p2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 name="Google Shape;562;p2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 name="Google Shape;563;p2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 name="Google Shape;564;p2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65" name="Google Shape;565;p20"/>
          <p:cNvGrpSpPr/>
          <p:nvPr/>
        </p:nvGrpSpPr>
        <p:grpSpPr>
          <a:xfrm>
            <a:off x="6779578" y="4626182"/>
            <a:ext cx="845188" cy="162953"/>
            <a:chOff x="3701600" y="2570125"/>
            <a:chExt cx="1503625" cy="289900"/>
          </a:xfrm>
        </p:grpSpPr>
        <p:sp>
          <p:nvSpPr>
            <p:cNvPr id="566" name="Google Shape;566;p2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 name="Google Shape;567;p2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 name="Google Shape;568;p2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 name="Google Shape;569;p2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 name="Google Shape;570;p2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 name="Google Shape;571;p2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 name="Google Shape;572;p2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 name="Google Shape;573;p2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 name="Google Shape;574;p2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 name="Google Shape;575;p2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 name="Google Shape;576;p2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 name="Google Shape;577;p2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78" name="Google Shape;578;p2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70"/>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 name="Google Shape;579;p20"/>
          <p:cNvSpPr txBox="1"/>
          <p:nvPr/>
        </p:nvSpPr>
        <p:spPr>
          <a:xfrm>
            <a:off x="327649" y="4545776"/>
            <a:ext cx="1012800" cy="3078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580" name="Google Shape;580;p20"/>
          <p:cNvGrpSpPr/>
          <p:nvPr/>
        </p:nvGrpSpPr>
        <p:grpSpPr>
          <a:xfrm>
            <a:off x="6292190" y="1426141"/>
            <a:ext cx="1425849" cy="1425202"/>
            <a:chOff x="1189450" y="238125"/>
            <a:chExt cx="5177375" cy="5175025"/>
          </a:xfrm>
        </p:grpSpPr>
        <p:sp>
          <p:nvSpPr>
            <p:cNvPr id="581" name="Google Shape;581;p2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 name="Google Shape;582;p2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 name="Google Shape;583;p2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 name="Google Shape;584;p2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 name="Google Shape;585;p2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 name="Google Shape;586;p2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 name="Google Shape;587;p2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 name="Google Shape;588;p2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 name="Google Shape;589;p2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 name="Google Shape;590;p2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 name="Google Shape;591;p2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 name="Google Shape;592;p2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 name="Google Shape;593;p2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 name="Google Shape;594;p2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 name="Google Shape;595;p2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 name="Google Shape;596;p2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 name="Google Shape;597;p2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 name="Google Shape;598;p2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 name="Google Shape;599;p2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 name="Google Shape;600;p2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 name="Google Shape;601;p2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 name="Google Shape;602;p2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 name="Google Shape;603;p2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 name="Google Shape;604;p2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 name="Google Shape;605;p2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 name="Google Shape;606;p2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 name="Google Shape;607;p2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 name="Google Shape;608;p2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 name="Google Shape;609;p2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 name="Google Shape;610;p2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 name="Google Shape;611;p2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 name="Google Shape;612;p2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 name="Google Shape;613;p2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 name="Google Shape;614;p2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 name="Google Shape;615;p2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 name="Google Shape;616;p2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 name="Google Shape;617;p2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 name="Google Shape;618;p2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 name="Google Shape;619;p2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 name="Google Shape;620;p2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 name="Google Shape;621;p2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 name="Google Shape;622;p2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 name="Google Shape;623;p2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 name="Google Shape;624;p2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 name="Google Shape;625;p2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 name="Google Shape;626;p2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 name="Google Shape;627;p2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 name="Google Shape;628;p2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 name="Google Shape;629;p2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 name="Google Shape;630;p2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 name="Google Shape;631;p2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 name="Google Shape;632;p2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 name="Google Shape;633;p2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 name="Google Shape;634;p2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 name="Google Shape;635;p2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 name="Google Shape;636;p2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 name="Google Shape;637;p2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 name="Google Shape;638;p2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 name="Google Shape;639;p2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 name="Google Shape;640;p2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 name="Google Shape;641;p2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 name="Google Shape;642;p2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 name="Google Shape;643;p2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 name="Google Shape;644;p2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 name="Google Shape;645;p2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 name="Google Shape;646;p2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 name="Google Shape;647;p2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 name="Google Shape;648;p2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 name="Google Shape;649;p2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 name="Google Shape;650;p2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 name="Google Shape;651;p2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 name="Google Shape;652;p2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 name="Google Shape;653;p2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 name="Google Shape;654;p2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 name="Google Shape;655;p2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 name="Google Shape;656;p2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 name="Google Shape;657;p2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 name="Google Shape;658;p2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 name="Google Shape;659;p2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 name="Google Shape;660;p2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 name="Google Shape;661;p2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 name="Google Shape;662;p2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 name="Google Shape;663;p2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 name="Google Shape;664;p2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 name="Google Shape;665;p2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 name="Google Shape;666;p2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 name="Google Shape;667;p2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 name="Google Shape;668;p2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 name="Google Shape;669;p2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 name="Google Shape;670;p2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 name="Google Shape;671;p2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 name="Google Shape;672;p2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 name="Google Shape;673;p2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 name="Google Shape;674;p2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 name="Google Shape;675;p2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 name="Google Shape;676;p2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 name="Google Shape;677;p2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 name="Google Shape;678;p2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 name="Google Shape;679;p2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 name="Google Shape;680;p2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 name="Google Shape;681;p2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 name="Google Shape;682;p2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 name="Google Shape;683;p2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 name="Google Shape;684;p2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 name="Google Shape;685;p2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 name="Google Shape;686;p2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 name="Google Shape;687;p2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 name="Google Shape;688;p2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 name="Google Shape;689;p2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 name="Google Shape;690;p2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 name="Google Shape;691;p2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 name="Google Shape;692;p2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 name="Google Shape;693;p2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 name="Google Shape;694;p2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 name="Google Shape;695;p2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 name="Google Shape;696;p2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 name="Google Shape;697;p2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 name="Google Shape;698;p2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 name="Google Shape;699;p2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 name="Google Shape;700;p2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 name="Google Shape;701;p2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 name="Google Shape;702;p2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 name="Google Shape;703;p2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 name="Google Shape;704;p2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 name="Google Shape;705;p2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 name="Google Shape;706;p2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 name="Google Shape;707;p2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 name="Google Shape;708;p2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 name="Google Shape;709;p2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 name="Google Shape;710;p2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 name="Google Shape;711;p2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 name="Google Shape;712;p2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 name="Google Shape;713;p2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 name="Google Shape;714;p2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 name="Google Shape;715;p2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 name="Google Shape;716;p2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 name="Google Shape;717;p2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 name="Google Shape;718;p2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 name="Google Shape;719;p2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 name="Google Shape;720;p2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 name="Google Shape;721;p2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2" name="Google Shape;722;p2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 name="Google Shape;723;p2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 name="Google Shape;724;p2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 name="Google Shape;725;p2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 name="Google Shape;726;p2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 name="Google Shape;727;p2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 name="Google Shape;728;p2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 name="Google Shape;729;p2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 name="Google Shape;730;p2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 name="Google Shape;731;p2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 name="Google Shape;732;p2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 name="Google Shape;733;p2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 name="Google Shape;734;p2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 name="Google Shape;735;p2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 name="Google Shape;736;p2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 name="Google Shape;737;p2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 name="Google Shape;738;p2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 name="Google Shape;739;p2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 name="Google Shape;740;p2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 name="Google Shape;741;p2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 name="Google Shape;742;p2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 name="Google Shape;743;p2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 name="Google Shape;744;p2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 name="Google Shape;745;p2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 name="Google Shape;746;p2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 name="Google Shape;747;p2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 name="Google Shape;748;p2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 name="Google Shape;749;p2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0" name="Google Shape;750;p2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1" name="Google Shape;751;p2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2" name="Google Shape;752;p2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3" name="Google Shape;753;p2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4" name="Google Shape;754;p2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5" name="Google Shape;755;p2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6" name="Google Shape;756;p2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7" name="Google Shape;757;p2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8" name="Google Shape;758;p2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9" name="Google Shape;759;p2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0" name="Google Shape;760;p2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1" name="Google Shape;761;p2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2" name="Google Shape;762;p2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3" name="Google Shape;763;p2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4" name="Google Shape;764;p2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5" name="Google Shape;765;p2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6" name="Google Shape;766;p2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7" name="Google Shape;767;p2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8" name="Google Shape;768;p2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9" name="Google Shape;769;p2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0" name="Google Shape;770;p2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1" name="Google Shape;771;p2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2" name="Google Shape;772;p2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3" name="Google Shape;773;p2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4" name="Google Shape;774;p2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5" name="Google Shape;775;p2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6" name="Google Shape;776;p2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7" name="Google Shape;777;p2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8" name="Google Shape;778;p2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9" name="Google Shape;779;p2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0" name="Google Shape;780;p2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1" name="Google Shape;781;p2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2" name="Google Shape;782;p2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3" name="Google Shape;783;p2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4" name="Google Shape;784;p2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5" name="Google Shape;785;p2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6" name="Google Shape;786;p2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7" name="Google Shape;787;p2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8" name="Google Shape;788;p2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9" name="Google Shape;789;p2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0" name="Google Shape;790;p2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1" name="Google Shape;791;p2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2" name="Google Shape;792;p2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3" name="Google Shape;793;p2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4" name="Google Shape;794;p2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5" name="Google Shape;795;p2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6" name="Google Shape;796;p2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7" name="Google Shape;797;p2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8" name="Google Shape;798;p2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9" name="Google Shape;799;p2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0" name="Google Shape;800;p2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1" name="Google Shape;801;p2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2" name="Google Shape;802;p2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3" name="Google Shape;803;p2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4" name="Google Shape;804;p2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5" name="Google Shape;805;p2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6" name="Google Shape;806;p2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7" name="Google Shape;807;p2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8" name="Google Shape;808;p2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9" name="Google Shape;809;p2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0" name="Google Shape;810;p2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1" name="Google Shape;811;p2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2" name="Google Shape;812;p2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3" name="Google Shape;813;p2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4" name="Google Shape;814;p2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5" name="Google Shape;815;p2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6" name="Google Shape;816;p2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7" name="Google Shape;817;p2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8" name="Google Shape;818;p2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9" name="Google Shape;819;p2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0" name="Google Shape;820;p2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1" name="Google Shape;821;p2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2" name="Google Shape;822;p2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3" name="Google Shape;823;p2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4" name="Google Shape;824;p2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5" name="Google Shape;825;p2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6" name="Google Shape;826;p2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7" name="Google Shape;827;p2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8" name="Google Shape;828;p2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9" name="Google Shape;829;p2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0" name="Google Shape;830;p2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1" name="Google Shape;831;p2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2" name="Google Shape;832;p2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3" name="Google Shape;833;p2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4" name="Google Shape;834;p2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5" name="Google Shape;835;p2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6" name="Google Shape;836;p2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7" name="Google Shape;837;p2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8" name="Google Shape;838;p2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9" name="Google Shape;839;p2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0" name="Google Shape;840;p2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1" name="Google Shape;841;p2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2" name="Google Shape;842;p2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3" name="Google Shape;843;p2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4" name="Google Shape;844;p2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5" name="Google Shape;845;p2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6" name="Google Shape;846;p2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7" name="Google Shape;847;p2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8" name="Google Shape;848;p2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9" name="Google Shape;849;p2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0" name="Google Shape;850;p2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1" name="Google Shape;851;p2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2" name="Google Shape;852;p2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3" name="Google Shape;853;p2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4" name="Google Shape;854;p2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5" name="Google Shape;855;p2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6" name="Google Shape;856;p2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7" name="Google Shape;857;p2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8" name="Google Shape;858;p2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9" name="Google Shape;859;p2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0" name="Google Shape;860;p2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1" name="Google Shape;861;p2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2" name="Google Shape;862;p2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3" name="Google Shape;863;p2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4" name="Google Shape;864;p2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5" name="Google Shape;865;p2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6" name="Google Shape;866;p2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7" name="Google Shape;867;p2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8" name="Google Shape;868;p2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9" name="Google Shape;869;p2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0" name="Google Shape;870;p2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1" name="Google Shape;871;p2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2" name="Google Shape;872;p2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3" name="Google Shape;873;p2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4" name="Google Shape;874;p2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5" name="Google Shape;875;p2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6" name="Google Shape;876;p2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7" name="Google Shape;877;p2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8" name="Google Shape;878;p2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9" name="Google Shape;879;p2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0" name="Google Shape;880;p2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1" name="Google Shape;881;p2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2" name="Google Shape;882;p2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3" name="Google Shape;883;p2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4" name="Google Shape;884;p2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5" name="Google Shape;885;p2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6" name="Google Shape;886;p2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7" name="Google Shape;887;p2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8" name="Google Shape;888;p2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9" name="Google Shape;889;p2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0" name="Google Shape;890;p2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1" name="Google Shape;891;p2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2" name="Google Shape;892;p2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3" name="Google Shape;893;p2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4" name="Google Shape;894;p2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5" name="Google Shape;895;p2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6" name="Google Shape;896;p2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7" name="Google Shape;897;p2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8" name="Google Shape;898;p2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9" name="Google Shape;899;p2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0" name="Google Shape;900;p2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1" name="Google Shape;901;p2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2" name="Google Shape;902;p2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3" name="Google Shape;903;p2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4" name="Google Shape;904;p2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5" name="Google Shape;905;p2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6" name="Google Shape;906;p2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7" name="Google Shape;907;p2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8" name="Google Shape;908;p2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9" name="Google Shape;909;p2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0" name="Google Shape;910;p2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1" name="Google Shape;911;p2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2" name="Google Shape;912;p2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3" name="Google Shape;913;p2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4" name="Google Shape;914;p2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5" name="Google Shape;915;p2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6" name="Google Shape;916;p2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7" name="Google Shape;917;p2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8" name="Google Shape;918;p2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9" name="Google Shape;919;p2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0" name="Google Shape;920;p2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1" name="Google Shape;921;p2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2" name="Google Shape;922;p2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3" name="Google Shape;923;p2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4" name="Google Shape;924;p2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5" name="Google Shape;925;p2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6" name="Google Shape;926;p2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7" name="Google Shape;927;p2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8" name="Google Shape;928;p2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9" name="Google Shape;929;p2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0" name="Google Shape;930;p2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1" name="Google Shape;931;p2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2" name="Google Shape;932;p2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3" name="Google Shape;933;p2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4" name="Google Shape;934;p2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5" name="Google Shape;935;p2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6" name="Google Shape;936;p2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7" name="Google Shape;937;p2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8" name="Google Shape;938;p2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9" name="Google Shape;939;p2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0" name="Google Shape;940;p2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1" name="Google Shape;941;p2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2" name="Google Shape;942;p2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3" name="Google Shape;943;p2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4" name="Google Shape;944;p2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5" name="Google Shape;945;p2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6" name="Google Shape;946;p2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7" name="Google Shape;947;p2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8" name="Google Shape;948;p2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9" name="Google Shape;949;p2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0" name="Google Shape;950;p2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1" name="Google Shape;951;p2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2" name="Google Shape;952;p2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3" name="Google Shape;953;p2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4" name="Google Shape;954;p2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5" name="Google Shape;955;p2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6" name="Google Shape;956;p2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7" name="Google Shape;957;p2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8" name="Google Shape;958;p2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9" name="Google Shape;959;p2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0" name="Google Shape;960;p2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1" name="Google Shape;961;p2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2" name="Google Shape;962;p2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3" name="Google Shape;963;p2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4" name="Google Shape;964;p2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5" name="Google Shape;965;p2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6" name="Google Shape;966;p2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7" name="Google Shape;967;p2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8" name="Google Shape;968;p2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9" name="Google Shape;969;p2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0" name="Google Shape;970;p2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1" name="Google Shape;971;p2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2" name="Google Shape;972;p2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3" name="Google Shape;973;p2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4" name="Google Shape;974;p2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5" name="Google Shape;975;p2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6" name="Google Shape;976;p2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7" name="Google Shape;977;p2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8" name="Google Shape;978;p2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9" name="Google Shape;979;p2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0" name="Google Shape;980;p2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1" name="Google Shape;981;p2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2" name="Google Shape;982;p2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3" name="Google Shape;983;p2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4" name="Google Shape;984;p2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5" name="Google Shape;985;p2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6" name="Google Shape;986;p2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7" name="Google Shape;987;p2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8" name="Google Shape;988;p2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9" name="Google Shape;989;p2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0" name="Google Shape;990;p2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1" name="Google Shape;991;p2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2" name="Google Shape;992;p2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3" name="Google Shape;993;p2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4" name="Google Shape;994;p2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5" name="Google Shape;995;p2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6" name="Google Shape;996;p2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7" name="Google Shape;997;p2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8" name="Google Shape;998;p2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9" name="Google Shape;999;p2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0" name="Google Shape;1000;p2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1" name="Google Shape;1001;p2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2" name="Google Shape;1002;p2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3" name="Google Shape;1003;p2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4" name="Google Shape;1004;p2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5" name="Google Shape;1005;p2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6" name="Google Shape;1006;p2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7" name="Google Shape;1007;p2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8" name="Google Shape;1008;p2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9" name="Google Shape;1009;p2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0" name="Google Shape;1010;p2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1" name="Google Shape;1011;p2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2" name="Google Shape;1012;p2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3" name="Google Shape;1013;p2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4" name="Google Shape;1014;p2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5" name="Google Shape;1015;p2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6" name="Google Shape;1016;p2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7" name="Google Shape;1017;p2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8" name="Google Shape;1018;p2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9" name="Google Shape;1019;p2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0" name="Google Shape;1020;p2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1" name="Google Shape;1021;p2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2" name="Google Shape;1022;p2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3" name="Google Shape;1023;p2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4" name="Google Shape;1024;p2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5" name="Google Shape;1025;p2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6" name="Google Shape;1026;p2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7" name="Google Shape;1027;p2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8" name="Google Shape;1028;p2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9" name="Google Shape;1029;p2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0" name="Google Shape;1030;p2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1" name="Google Shape;1031;p2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2" name="Google Shape;1032;p2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3" name="Google Shape;1033;p2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4" name="Google Shape;1034;p2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5" name="Google Shape;1035;p2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6" name="Google Shape;1036;p2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7" name="Google Shape;1037;p2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8" name="Google Shape;1038;p2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9" name="Google Shape;1039;p2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0" name="Google Shape;1040;p2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1" name="Google Shape;1041;p2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2" name="Google Shape;1042;p2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3" name="Google Shape;1043;p2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4" name="Google Shape;1044;p2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5" name="Google Shape;1045;p2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6" name="Google Shape;1046;p2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7" name="Google Shape;1047;p2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8" name="Google Shape;1048;p2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9" name="Google Shape;1049;p2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0" name="Google Shape;1050;p2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1" name="Google Shape;1051;p2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2" name="Google Shape;1052;p2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3" name="Google Shape;1053;p2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4" name="Google Shape;1054;p2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5" name="Google Shape;1055;p2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6" name="Google Shape;1056;p2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7" name="Google Shape;1057;p2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8" name="Google Shape;1058;p2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9" name="Google Shape;1059;p2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0" name="Google Shape;1060;p2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1" name="Google Shape;1061;p2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2" name="Google Shape;1062;p2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3" name="Google Shape;1063;p2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4" name="Google Shape;1064;p2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5" name="Google Shape;1065;p2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6" name="Google Shape;1066;p2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7" name="Google Shape;1067;p2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8" name="Google Shape;1068;p2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9" name="Google Shape;1069;p2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0" name="Google Shape;1070;p2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1" name="Google Shape;1071;p2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2" name="Google Shape;1072;p2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3" name="Google Shape;1073;p2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4" name="Google Shape;1074;p2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5" name="Google Shape;1075;p2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6" name="Google Shape;1076;p2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7" name="Google Shape;1077;p2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8" name="Google Shape;1078;p2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9" name="Google Shape;1079;p2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0" name="Google Shape;1080;p2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1" name="Google Shape;1081;p2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2" name="Google Shape;1082;p2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3" name="Google Shape;1083;p2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4" name="Google Shape;1084;p2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5" name="Google Shape;1085;p2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6" name="Google Shape;1086;p2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7" name="Google Shape;1087;p2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8" name="Google Shape;1088;p2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9" name="Google Shape;1089;p2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0" name="Google Shape;1090;p2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1" name="Google Shape;1091;p2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2" name="Google Shape;1092;p2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3" name="Google Shape;1093;p2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4" name="Google Shape;1094;p2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5" name="Google Shape;1095;p2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6" name="Google Shape;1096;p2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7" name="Google Shape;1097;p2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8" name="Google Shape;1098;p2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9" name="Google Shape;1099;p2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0" name="Google Shape;1100;p2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1" name="Google Shape;1101;p2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2" name="Google Shape;1102;p2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3" name="Google Shape;1103;p2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4" name="Google Shape;1104;p2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5" name="Google Shape;1105;p2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6" name="Google Shape;1106;p2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7" name="Google Shape;1107;p2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8" name="Google Shape;1108;p2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9" name="Google Shape;1109;p2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0" name="Google Shape;1110;p2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1" name="Google Shape;1111;p2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2" name="Google Shape;1112;p2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3" name="Google Shape;1113;p2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4" name="Google Shape;1114;p2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5" name="Google Shape;1115;p2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6" name="Google Shape;1116;p2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7" name="Google Shape;1117;p2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8" name="Google Shape;1118;p2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9" name="Google Shape;1119;p2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0" name="Google Shape;1120;p2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1" name="Google Shape;1121;p2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2" name="Google Shape;1122;p2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3" name="Google Shape;1123;p2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4" name="Google Shape;1124;p2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5" name="Google Shape;1125;p2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6" name="Google Shape;1126;p2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7" name="Google Shape;1127;p2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8" name="Google Shape;1128;p2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9" name="Google Shape;1129;p2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0" name="Google Shape;1130;p2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1" name="Google Shape;1131;p2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2" name="Google Shape;1132;p2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3" name="Google Shape;1133;p2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4" name="Google Shape;1134;p2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5" name="Google Shape;1135;p2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6" name="Google Shape;1136;p2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7" name="Google Shape;1137;p2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8" name="Google Shape;1138;p2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9" name="Google Shape;1139;p2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0" name="Google Shape;1140;p2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1" name="Google Shape;1141;p2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2" name="Google Shape;1142;p2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3" name="Google Shape;1143;p2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4" name="Google Shape;1144;p2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5" name="Google Shape;1145;p2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6" name="Google Shape;1146;p2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7" name="Google Shape;1147;p2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8" name="Google Shape;1148;p2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149" name="Google Shape;1149;p20"/>
          <p:cNvSpPr/>
          <p:nvPr/>
        </p:nvSpPr>
        <p:spPr>
          <a:xfrm>
            <a:off x="324501" y="4426700"/>
            <a:ext cx="8499900" cy="5859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50" name="Shape 1150"/>
        <p:cNvGrpSpPr/>
        <p:nvPr/>
      </p:nvGrpSpPr>
      <p:grpSpPr>
        <a:xfrm>
          <a:off x="0" y="0"/>
          <a:ext cx="0" cy="0"/>
          <a:chOff x="0" y="0"/>
          <a:chExt cx="0" cy="0"/>
        </a:xfrm>
      </p:grpSpPr>
      <p:sp>
        <p:nvSpPr>
          <p:cNvPr id="1151" name="Google Shape;1151;p21"/>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rtl="0" algn="ctr">
              <a:lnSpc>
                <a:spcPct val="100000"/>
              </a:lnSpc>
              <a:spcBef>
                <a:spcPts val="0"/>
              </a:spcBef>
              <a:spcAft>
                <a:spcPts val="0"/>
              </a:spcAft>
              <a:buSzPts val="3600"/>
              <a:buNone/>
              <a:defRPr sz="3599"/>
            </a:lvl1pPr>
            <a:lvl2pPr lvl="1" rtl="0" algn="ctr">
              <a:lnSpc>
                <a:spcPct val="100000"/>
              </a:lnSpc>
              <a:spcBef>
                <a:spcPts val="0"/>
              </a:spcBef>
              <a:spcAft>
                <a:spcPts val="0"/>
              </a:spcAft>
              <a:buSzPts val="3600"/>
              <a:buNone/>
              <a:defRPr sz="3599"/>
            </a:lvl2pPr>
            <a:lvl3pPr lvl="2" rtl="0" algn="ctr">
              <a:lnSpc>
                <a:spcPct val="100000"/>
              </a:lnSpc>
              <a:spcBef>
                <a:spcPts val="0"/>
              </a:spcBef>
              <a:spcAft>
                <a:spcPts val="0"/>
              </a:spcAft>
              <a:buSzPts val="3600"/>
              <a:buNone/>
              <a:defRPr sz="3599"/>
            </a:lvl3pPr>
            <a:lvl4pPr lvl="3" rtl="0" algn="ctr">
              <a:lnSpc>
                <a:spcPct val="100000"/>
              </a:lnSpc>
              <a:spcBef>
                <a:spcPts val="0"/>
              </a:spcBef>
              <a:spcAft>
                <a:spcPts val="0"/>
              </a:spcAft>
              <a:buSzPts val="3600"/>
              <a:buNone/>
              <a:defRPr sz="3599"/>
            </a:lvl4pPr>
            <a:lvl5pPr lvl="4" rtl="0" algn="ctr">
              <a:lnSpc>
                <a:spcPct val="100000"/>
              </a:lnSpc>
              <a:spcBef>
                <a:spcPts val="0"/>
              </a:spcBef>
              <a:spcAft>
                <a:spcPts val="0"/>
              </a:spcAft>
              <a:buSzPts val="3600"/>
              <a:buNone/>
              <a:defRPr sz="3599"/>
            </a:lvl5pPr>
            <a:lvl6pPr lvl="5" rtl="0" algn="ctr">
              <a:lnSpc>
                <a:spcPct val="100000"/>
              </a:lnSpc>
              <a:spcBef>
                <a:spcPts val="0"/>
              </a:spcBef>
              <a:spcAft>
                <a:spcPts val="0"/>
              </a:spcAft>
              <a:buSzPts val="3600"/>
              <a:buNone/>
              <a:defRPr sz="3599"/>
            </a:lvl6pPr>
            <a:lvl7pPr lvl="6" rtl="0" algn="ctr">
              <a:lnSpc>
                <a:spcPct val="100000"/>
              </a:lnSpc>
              <a:spcBef>
                <a:spcPts val="0"/>
              </a:spcBef>
              <a:spcAft>
                <a:spcPts val="0"/>
              </a:spcAft>
              <a:buSzPts val="3600"/>
              <a:buNone/>
              <a:defRPr sz="3599"/>
            </a:lvl7pPr>
            <a:lvl8pPr lvl="7" rtl="0" algn="ctr">
              <a:lnSpc>
                <a:spcPct val="100000"/>
              </a:lnSpc>
              <a:spcBef>
                <a:spcPts val="0"/>
              </a:spcBef>
              <a:spcAft>
                <a:spcPts val="0"/>
              </a:spcAft>
              <a:buSzPts val="3600"/>
              <a:buNone/>
              <a:defRPr sz="3599"/>
            </a:lvl8pPr>
            <a:lvl9pPr lvl="8" rtl="0" algn="ctr">
              <a:lnSpc>
                <a:spcPct val="100000"/>
              </a:lnSpc>
              <a:spcBef>
                <a:spcPts val="0"/>
              </a:spcBef>
              <a:spcAft>
                <a:spcPts val="0"/>
              </a:spcAft>
              <a:buSzPts val="3600"/>
              <a:buNone/>
              <a:defRPr sz="3599"/>
            </a:lvl9pPr>
          </a:lstStyle>
          <a:p/>
        </p:txBody>
      </p:sp>
      <p:sp>
        <p:nvSpPr>
          <p:cNvPr id="1152" name="Google Shape;1152;p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3" name="Google Shape;1153;p21"/>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154" name="Shape 1154"/>
        <p:cNvGrpSpPr/>
        <p:nvPr/>
      </p:nvGrpSpPr>
      <p:grpSpPr>
        <a:xfrm>
          <a:off x="0" y="0"/>
          <a:ext cx="0" cy="0"/>
          <a:chOff x="0" y="0"/>
          <a:chExt cx="0" cy="0"/>
        </a:xfrm>
      </p:grpSpPr>
      <p:grpSp>
        <p:nvGrpSpPr>
          <p:cNvPr id="1155" name="Google Shape;1155;p22"/>
          <p:cNvGrpSpPr/>
          <p:nvPr/>
        </p:nvGrpSpPr>
        <p:grpSpPr>
          <a:xfrm>
            <a:off x="2693441" y="10"/>
            <a:ext cx="3757132" cy="5143716"/>
            <a:chOff x="1895100" y="238125"/>
            <a:chExt cx="3826000" cy="5238000"/>
          </a:xfrm>
        </p:grpSpPr>
        <p:sp>
          <p:nvSpPr>
            <p:cNvPr id="1156" name="Google Shape;1156;p22"/>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7" name="Google Shape;1157;p22"/>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158" name="Google Shape;1158;p2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rtl="0" algn="ctr">
              <a:lnSpc>
                <a:spcPct val="100000"/>
              </a:lnSpc>
              <a:spcBef>
                <a:spcPts val="0"/>
              </a:spcBef>
              <a:spcAft>
                <a:spcPts val="0"/>
              </a:spcAft>
              <a:buSzPts val="3600"/>
              <a:buNone/>
              <a:defRPr sz="3599"/>
            </a:lvl1pPr>
            <a:lvl2pPr lvl="1" rtl="0" algn="ctr">
              <a:lnSpc>
                <a:spcPct val="100000"/>
              </a:lnSpc>
              <a:spcBef>
                <a:spcPts val="0"/>
              </a:spcBef>
              <a:spcAft>
                <a:spcPts val="0"/>
              </a:spcAft>
              <a:buSzPts val="3600"/>
              <a:buNone/>
              <a:defRPr sz="3599"/>
            </a:lvl2pPr>
            <a:lvl3pPr lvl="2" rtl="0" algn="ctr">
              <a:lnSpc>
                <a:spcPct val="100000"/>
              </a:lnSpc>
              <a:spcBef>
                <a:spcPts val="0"/>
              </a:spcBef>
              <a:spcAft>
                <a:spcPts val="0"/>
              </a:spcAft>
              <a:buSzPts val="3600"/>
              <a:buNone/>
              <a:defRPr sz="3599"/>
            </a:lvl3pPr>
            <a:lvl4pPr lvl="3" rtl="0" algn="ctr">
              <a:lnSpc>
                <a:spcPct val="100000"/>
              </a:lnSpc>
              <a:spcBef>
                <a:spcPts val="0"/>
              </a:spcBef>
              <a:spcAft>
                <a:spcPts val="0"/>
              </a:spcAft>
              <a:buSzPts val="3600"/>
              <a:buNone/>
              <a:defRPr sz="3599"/>
            </a:lvl4pPr>
            <a:lvl5pPr lvl="4" rtl="0" algn="ctr">
              <a:lnSpc>
                <a:spcPct val="100000"/>
              </a:lnSpc>
              <a:spcBef>
                <a:spcPts val="0"/>
              </a:spcBef>
              <a:spcAft>
                <a:spcPts val="0"/>
              </a:spcAft>
              <a:buSzPts val="3600"/>
              <a:buNone/>
              <a:defRPr sz="3599"/>
            </a:lvl5pPr>
            <a:lvl6pPr lvl="5" rtl="0" algn="ctr">
              <a:lnSpc>
                <a:spcPct val="100000"/>
              </a:lnSpc>
              <a:spcBef>
                <a:spcPts val="0"/>
              </a:spcBef>
              <a:spcAft>
                <a:spcPts val="0"/>
              </a:spcAft>
              <a:buSzPts val="3600"/>
              <a:buNone/>
              <a:defRPr sz="3599"/>
            </a:lvl6pPr>
            <a:lvl7pPr lvl="6" rtl="0" algn="ctr">
              <a:lnSpc>
                <a:spcPct val="100000"/>
              </a:lnSpc>
              <a:spcBef>
                <a:spcPts val="0"/>
              </a:spcBef>
              <a:spcAft>
                <a:spcPts val="0"/>
              </a:spcAft>
              <a:buSzPts val="3600"/>
              <a:buNone/>
              <a:defRPr sz="3599"/>
            </a:lvl7pPr>
            <a:lvl8pPr lvl="7" rtl="0" algn="ctr">
              <a:lnSpc>
                <a:spcPct val="100000"/>
              </a:lnSpc>
              <a:spcBef>
                <a:spcPts val="0"/>
              </a:spcBef>
              <a:spcAft>
                <a:spcPts val="0"/>
              </a:spcAft>
              <a:buSzPts val="3600"/>
              <a:buNone/>
              <a:defRPr sz="3599"/>
            </a:lvl8pPr>
            <a:lvl9pPr lvl="8" rtl="0" algn="ctr">
              <a:lnSpc>
                <a:spcPct val="100000"/>
              </a:lnSpc>
              <a:spcBef>
                <a:spcPts val="0"/>
              </a:spcBef>
              <a:spcAft>
                <a:spcPts val="0"/>
              </a:spcAft>
              <a:buSzPts val="3600"/>
              <a:buNone/>
              <a:defRPr sz="3599"/>
            </a:lvl9pPr>
          </a:lstStyle>
          <a:p/>
        </p:txBody>
      </p:sp>
      <p:sp>
        <p:nvSpPr>
          <p:cNvPr id="1159" name="Google Shape;1159;p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0" name="Google Shape;1160;p22"/>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161" name="Shape 1161"/>
        <p:cNvGrpSpPr/>
        <p:nvPr/>
      </p:nvGrpSpPr>
      <p:grpSpPr>
        <a:xfrm>
          <a:off x="0" y="0"/>
          <a:ext cx="0" cy="0"/>
          <a:chOff x="0" y="0"/>
          <a:chExt cx="0" cy="0"/>
        </a:xfrm>
      </p:grpSpPr>
      <p:sp>
        <p:nvSpPr>
          <p:cNvPr id="1162" name="Google Shape;1162;p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63" name="Google Shape;1163;p23"/>
          <p:cNvGrpSpPr/>
          <p:nvPr/>
        </p:nvGrpSpPr>
        <p:grpSpPr>
          <a:xfrm>
            <a:off x="8041174" y="4778597"/>
            <a:ext cx="598277" cy="170409"/>
            <a:chOff x="238125" y="1822850"/>
            <a:chExt cx="7080200" cy="2016675"/>
          </a:xfrm>
        </p:grpSpPr>
        <p:sp>
          <p:nvSpPr>
            <p:cNvPr id="1164" name="Google Shape;1164;p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5" name="Google Shape;1165;p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6" name="Google Shape;1166;p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7" name="Google Shape;1167;p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8" name="Google Shape;1168;p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9" name="Google Shape;1169;p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0" name="Google Shape;1170;p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171" name="Google Shape;1171;p23"/>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172" name="Google Shape;1172;p23"/>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200"/>
              <a:buNone/>
              <a:defRPr sz="1199"/>
            </a:lvl2pPr>
            <a:lvl3pPr lvl="2" rtl="0" algn="l">
              <a:lnSpc>
                <a:spcPct val="115000"/>
              </a:lnSpc>
              <a:spcBef>
                <a:spcPts val="0"/>
              </a:spcBef>
              <a:spcAft>
                <a:spcPts val="0"/>
              </a:spcAft>
              <a:buSzPts val="1200"/>
              <a:buNone/>
              <a:defRPr sz="1199"/>
            </a:lvl3pPr>
            <a:lvl4pPr lvl="3" rtl="0" algn="l">
              <a:lnSpc>
                <a:spcPct val="115000"/>
              </a:lnSpc>
              <a:spcBef>
                <a:spcPts val="0"/>
              </a:spcBef>
              <a:spcAft>
                <a:spcPts val="0"/>
              </a:spcAft>
              <a:buSzPts val="1200"/>
              <a:buNone/>
              <a:defRPr sz="1199"/>
            </a:lvl4pPr>
            <a:lvl5pPr lvl="4" rtl="0" algn="l">
              <a:lnSpc>
                <a:spcPct val="115000"/>
              </a:lnSpc>
              <a:spcBef>
                <a:spcPts val="0"/>
              </a:spcBef>
              <a:spcAft>
                <a:spcPts val="0"/>
              </a:spcAft>
              <a:buSzPts val="1200"/>
              <a:buNone/>
              <a:defRPr sz="1199"/>
            </a:lvl5pPr>
            <a:lvl6pPr lvl="5" rtl="0" algn="l">
              <a:lnSpc>
                <a:spcPct val="115000"/>
              </a:lnSpc>
              <a:spcBef>
                <a:spcPts val="0"/>
              </a:spcBef>
              <a:spcAft>
                <a:spcPts val="0"/>
              </a:spcAft>
              <a:buSzPts val="1200"/>
              <a:buNone/>
              <a:defRPr sz="1199"/>
            </a:lvl6pPr>
            <a:lvl7pPr lvl="6" rtl="0" algn="l">
              <a:lnSpc>
                <a:spcPct val="115000"/>
              </a:lnSpc>
              <a:spcBef>
                <a:spcPts val="0"/>
              </a:spcBef>
              <a:spcAft>
                <a:spcPts val="0"/>
              </a:spcAft>
              <a:buSzPts val="1200"/>
              <a:buNone/>
              <a:defRPr sz="1199"/>
            </a:lvl7pPr>
            <a:lvl8pPr lvl="7" rtl="0" algn="l">
              <a:lnSpc>
                <a:spcPct val="115000"/>
              </a:lnSpc>
              <a:spcBef>
                <a:spcPts val="0"/>
              </a:spcBef>
              <a:spcAft>
                <a:spcPts val="0"/>
              </a:spcAft>
              <a:buSzPts val="1200"/>
              <a:buNone/>
              <a:defRPr sz="1199"/>
            </a:lvl8pPr>
            <a:lvl9pPr lvl="8" rtl="0" algn="l">
              <a:lnSpc>
                <a:spcPct val="115000"/>
              </a:lnSpc>
              <a:spcBef>
                <a:spcPts val="0"/>
              </a:spcBef>
              <a:spcAft>
                <a:spcPts val="0"/>
              </a:spcAft>
              <a:buSzPts val="1200"/>
              <a:buNone/>
              <a:defRPr sz="1199"/>
            </a:lvl9pPr>
          </a:lstStyle>
          <a:p/>
        </p:txBody>
      </p:sp>
      <p:sp>
        <p:nvSpPr>
          <p:cNvPr id="1173" name="Google Shape;1173;p23"/>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4" name="Google Shape;1174;p23"/>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175" name="Google Shape;1175;p23"/>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176" name="Shape 1176"/>
        <p:cNvGrpSpPr/>
        <p:nvPr/>
      </p:nvGrpSpPr>
      <p:grpSpPr>
        <a:xfrm>
          <a:off x="0" y="0"/>
          <a:ext cx="0" cy="0"/>
          <a:chOff x="0" y="0"/>
          <a:chExt cx="0" cy="0"/>
        </a:xfrm>
      </p:grpSpPr>
      <p:grpSp>
        <p:nvGrpSpPr>
          <p:cNvPr id="1177" name="Google Shape;1177;p24"/>
          <p:cNvGrpSpPr/>
          <p:nvPr/>
        </p:nvGrpSpPr>
        <p:grpSpPr>
          <a:xfrm>
            <a:off x="1936603" y="6"/>
            <a:ext cx="3697033" cy="5143642"/>
            <a:chOff x="1926275" y="238125"/>
            <a:chExt cx="3765950" cy="5239525"/>
          </a:xfrm>
        </p:grpSpPr>
        <p:sp>
          <p:nvSpPr>
            <p:cNvPr id="1178" name="Google Shape;1178;p2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9" name="Google Shape;1179;p2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0" name="Google Shape;1180;p2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1" name="Google Shape;1181;p2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2" name="Google Shape;1182;p2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3" name="Google Shape;1183;p2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4" name="Google Shape;1184;p2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5" name="Google Shape;1185;p2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6" name="Google Shape;1186;p2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7" name="Google Shape;1187;p2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8" name="Google Shape;1188;p2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9" name="Google Shape;1189;p2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0" name="Google Shape;1190;p2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1" name="Google Shape;1191;p2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2" name="Google Shape;1192;p2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3" name="Google Shape;1193;p2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4" name="Google Shape;1194;p2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5" name="Google Shape;1195;p2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6" name="Google Shape;1196;p2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7" name="Google Shape;1197;p2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8" name="Google Shape;1198;p2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9" name="Google Shape;1199;p2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0" name="Google Shape;1200;p2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1" name="Google Shape;1201;p2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2" name="Google Shape;1202;p2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3" name="Google Shape;1203;p2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4" name="Google Shape;1204;p2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5" name="Google Shape;1205;p2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6" name="Google Shape;1206;p2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7" name="Google Shape;1207;p2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8" name="Google Shape;1208;p2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9" name="Google Shape;1209;p2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0" name="Google Shape;1210;p2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1" name="Google Shape;1211;p2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2" name="Google Shape;1212;p2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3" name="Google Shape;1213;p2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4" name="Google Shape;1214;p2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5" name="Google Shape;1215;p2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6" name="Google Shape;1216;p2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7" name="Google Shape;1217;p2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8" name="Google Shape;1218;p2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9" name="Google Shape;1219;p2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0" name="Google Shape;1220;p2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1" name="Google Shape;1221;p2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2" name="Google Shape;1222;p2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3" name="Google Shape;1223;p2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4" name="Google Shape;1224;p2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5" name="Google Shape;1225;p2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6" name="Google Shape;1226;p2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7" name="Google Shape;1227;p2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8" name="Google Shape;1228;p2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9" name="Google Shape;1229;p2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0" name="Google Shape;1230;p2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1" name="Google Shape;1231;p2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2" name="Google Shape;1232;p2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3" name="Google Shape;1233;p2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4" name="Google Shape;1234;p2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5" name="Google Shape;1235;p2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6" name="Google Shape;1236;p2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7" name="Google Shape;1237;p2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238" name="Google Shape;1238;p2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799"/>
            </a:lvl1pPr>
            <a:lvl2pPr lvl="1" rtl="0" algn="l">
              <a:lnSpc>
                <a:spcPct val="115000"/>
              </a:lnSpc>
              <a:spcBef>
                <a:spcPts val="0"/>
              </a:spcBef>
              <a:spcAft>
                <a:spcPts val="0"/>
              </a:spcAft>
              <a:buSzPts val="2800"/>
              <a:buNone/>
              <a:defRPr/>
            </a:lvl2pPr>
            <a:lvl3pPr lvl="2" rtl="0" algn="l">
              <a:lnSpc>
                <a:spcPct val="115000"/>
              </a:lnSpc>
              <a:spcBef>
                <a:spcPts val="0"/>
              </a:spcBef>
              <a:spcAft>
                <a:spcPts val="0"/>
              </a:spcAft>
              <a:buSzPts val="2800"/>
              <a:buNone/>
              <a:defRPr/>
            </a:lvl3pPr>
            <a:lvl4pPr lvl="3" rtl="0" algn="l">
              <a:lnSpc>
                <a:spcPct val="115000"/>
              </a:lnSpc>
              <a:spcBef>
                <a:spcPts val="0"/>
              </a:spcBef>
              <a:spcAft>
                <a:spcPts val="0"/>
              </a:spcAft>
              <a:buSzPts val="2800"/>
              <a:buNone/>
              <a:defRPr/>
            </a:lvl4pPr>
            <a:lvl5pPr lvl="4" rtl="0" algn="l">
              <a:lnSpc>
                <a:spcPct val="115000"/>
              </a:lnSpc>
              <a:spcBef>
                <a:spcPts val="0"/>
              </a:spcBef>
              <a:spcAft>
                <a:spcPts val="0"/>
              </a:spcAft>
              <a:buSzPts val="2800"/>
              <a:buNone/>
              <a:defRPr/>
            </a:lvl5pPr>
            <a:lvl6pPr lvl="5" rtl="0" algn="l">
              <a:lnSpc>
                <a:spcPct val="115000"/>
              </a:lnSpc>
              <a:spcBef>
                <a:spcPts val="0"/>
              </a:spcBef>
              <a:spcAft>
                <a:spcPts val="0"/>
              </a:spcAft>
              <a:buSzPts val="2800"/>
              <a:buNone/>
              <a:defRPr/>
            </a:lvl6pPr>
            <a:lvl7pPr lvl="6" rtl="0" algn="l">
              <a:lnSpc>
                <a:spcPct val="115000"/>
              </a:lnSpc>
              <a:spcBef>
                <a:spcPts val="0"/>
              </a:spcBef>
              <a:spcAft>
                <a:spcPts val="0"/>
              </a:spcAft>
              <a:buSzPts val="2800"/>
              <a:buNone/>
              <a:defRPr/>
            </a:lvl7pPr>
            <a:lvl8pPr lvl="7" rtl="0" algn="l">
              <a:lnSpc>
                <a:spcPct val="115000"/>
              </a:lnSpc>
              <a:spcBef>
                <a:spcPts val="0"/>
              </a:spcBef>
              <a:spcAft>
                <a:spcPts val="0"/>
              </a:spcAft>
              <a:buSzPts val="2800"/>
              <a:buNone/>
              <a:defRPr/>
            </a:lvl8pPr>
            <a:lvl9pPr lvl="8" rtl="0" algn="l">
              <a:lnSpc>
                <a:spcPct val="115000"/>
              </a:lnSpc>
              <a:spcBef>
                <a:spcPts val="0"/>
              </a:spcBef>
              <a:spcAft>
                <a:spcPts val="0"/>
              </a:spcAft>
              <a:buSzPts val="2800"/>
              <a:buNone/>
              <a:defRPr/>
            </a:lvl9pPr>
          </a:lstStyle>
          <a:p/>
        </p:txBody>
      </p:sp>
      <p:sp>
        <p:nvSpPr>
          <p:cNvPr id="1239" name="Google Shape;1239;p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40" name="Google Shape;1240;p2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200"/>
              <a:buNone/>
              <a:defRPr sz="1199"/>
            </a:lvl2pPr>
            <a:lvl3pPr lvl="2" rtl="0" algn="l">
              <a:lnSpc>
                <a:spcPct val="115000"/>
              </a:lnSpc>
              <a:spcBef>
                <a:spcPts val="0"/>
              </a:spcBef>
              <a:spcAft>
                <a:spcPts val="0"/>
              </a:spcAft>
              <a:buSzPts val="1200"/>
              <a:buNone/>
              <a:defRPr sz="1199"/>
            </a:lvl3pPr>
            <a:lvl4pPr lvl="3" rtl="0" algn="l">
              <a:lnSpc>
                <a:spcPct val="115000"/>
              </a:lnSpc>
              <a:spcBef>
                <a:spcPts val="0"/>
              </a:spcBef>
              <a:spcAft>
                <a:spcPts val="0"/>
              </a:spcAft>
              <a:buSzPts val="1200"/>
              <a:buNone/>
              <a:defRPr sz="1199"/>
            </a:lvl4pPr>
            <a:lvl5pPr lvl="4" rtl="0" algn="l">
              <a:lnSpc>
                <a:spcPct val="115000"/>
              </a:lnSpc>
              <a:spcBef>
                <a:spcPts val="0"/>
              </a:spcBef>
              <a:spcAft>
                <a:spcPts val="0"/>
              </a:spcAft>
              <a:buSzPts val="1200"/>
              <a:buNone/>
              <a:defRPr sz="1199"/>
            </a:lvl5pPr>
            <a:lvl6pPr lvl="5" rtl="0" algn="l">
              <a:lnSpc>
                <a:spcPct val="115000"/>
              </a:lnSpc>
              <a:spcBef>
                <a:spcPts val="0"/>
              </a:spcBef>
              <a:spcAft>
                <a:spcPts val="0"/>
              </a:spcAft>
              <a:buSzPts val="1200"/>
              <a:buNone/>
              <a:defRPr sz="1199"/>
            </a:lvl6pPr>
            <a:lvl7pPr lvl="6" rtl="0" algn="l">
              <a:lnSpc>
                <a:spcPct val="115000"/>
              </a:lnSpc>
              <a:spcBef>
                <a:spcPts val="0"/>
              </a:spcBef>
              <a:spcAft>
                <a:spcPts val="0"/>
              </a:spcAft>
              <a:buSzPts val="1200"/>
              <a:buNone/>
              <a:defRPr sz="1199"/>
            </a:lvl7pPr>
            <a:lvl8pPr lvl="7" rtl="0" algn="l">
              <a:lnSpc>
                <a:spcPct val="115000"/>
              </a:lnSpc>
              <a:spcBef>
                <a:spcPts val="0"/>
              </a:spcBef>
              <a:spcAft>
                <a:spcPts val="0"/>
              </a:spcAft>
              <a:buSzPts val="1200"/>
              <a:buNone/>
              <a:defRPr sz="1199"/>
            </a:lvl8pPr>
            <a:lvl9pPr lvl="8" rtl="0" algn="l">
              <a:lnSpc>
                <a:spcPct val="115000"/>
              </a:lnSpc>
              <a:spcBef>
                <a:spcPts val="0"/>
              </a:spcBef>
              <a:spcAft>
                <a:spcPts val="0"/>
              </a:spcAft>
              <a:buSzPts val="1200"/>
              <a:buNone/>
              <a:defRPr sz="1199"/>
            </a:lvl9pPr>
          </a:lstStyle>
          <a:p/>
        </p:txBody>
      </p:sp>
      <p:sp>
        <p:nvSpPr>
          <p:cNvPr id="1241" name="Google Shape;1241;p24"/>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1242" name="Google Shape;1242;p24"/>
          <p:cNvGrpSpPr/>
          <p:nvPr/>
        </p:nvGrpSpPr>
        <p:grpSpPr>
          <a:xfrm>
            <a:off x="8041174" y="4778597"/>
            <a:ext cx="598277" cy="170409"/>
            <a:chOff x="238125" y="1822850"/>
            <a:chExt cx="7080200" cy="2016675"/>
          </a:xfrm>
        </p:grpSpPr>
        <p:sp>
          <p:nvSpPr>
            <p:cNvPr id="1243" name="Google Shape;1243;p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4" name="Google Shape;1244;p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5" name="Google Shape;1245;p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6" name="Google Shape;1246;p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7" name="Google Shape;1247;p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8" name="Google Shape;1248;p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9" name="Google Shape;1249;p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250" name="Google Shape;1250;p24"/>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251" name="Google Shape;1251;p24"/>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252" name="Shape 1252"/>
        <p:cNvGrpSpPr/>
        <p:nvPr/>
      </p:nvGrpSpPr>
      <p:grpSpPr>
        <a:xfrm>
          <a:off x="0" y="0"/>
          <a:ext cx="0" cy="0"/>
          <a:chOff x="0" y="0"/>
          <a:chExt cx="0" cy="0"/>
        </a:xfrm>
      </p:grpSpPr>
      <p:sp>
        <p:nvSpPr>
          <p:cNvPr id="1253" name="Google Shape;1253;p2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799"/>
            </a:lvl1pPr>
            <a:lvl2pPr lvl="1" rtl="0" algn="l">
              <a:lnSpc>
                <a:spcPct val="115000"/>
              </a:lnSpc>
              <a:spcBef>
                <a:spcPts val="0"/>
              </a:spcBef>
              <a:spcAft>
                <a:spcPts val="0"/>
              </a:spcAft>
              <a:buSzPts val="2800"/>
              <a:buNone/>
              <a:defRPr/>
            </a:lvl2pPr>
            <a:lvl3pPr lvl="2" rtl="0" algn="l">
              <a:lnSpc>
                <a:spcPct val="115000"/>
              </a:lnSpc>
              <a:spcBef>
                <a:spcPts val="0"/>
              </a:spcBef>
              <a:spcAft>
                <a:spcPts val="0"/>
              </a:spcAft>
              <a:buSzPts val="2800"/>
              <a:buNone/>
              <a:defRPr/>
            </a:lvl3pPr>
            <a:lvl4pPr lvl="3" rtl="0" algn="l">
              <a:lnSpc>
                <a:spcPct val="115000"/>
              </a:lnSpc>
              <a:spcBef>
                <a:spcPts val="0"/>
              </a:spcBef>
              <a:spcAft>
                <a:spcPts val="0"/>
              </a:spcAft>
              <a:buSzPts val="2800"/>
              <a:buNone/>
              <a:defRPr/>
            </a:lvl4pPr>
            <a:lvl5pPr lvl="4" rtl="0" algn="l">
              <a:lnSpc>
                <a:spcPct val="115000"/>
              </a:lnSpc>
              <a:spcBef>
                <a:spcPts val="0"/>
              </a:spcBef>
              <a:spcAft>
                <a:spcPts val="0"/>
              </a:spcAft>
              <a:buSzPts val="2800"/>
              <a:buNone/>
              <a:defRPr/>
            </a:lvl5pPr>
            <a:lvl6pPr lvl="5" rtl="0" algn="l">
              <a:lnSpc>
                <a:spcPct val="115000"/>
              </a:lnSpc>
              <a:spcBef>
                <a:spcPts val="0"/>
              </a:spcBef>
              <a:spcAft>
                <a:spcPts val="0"/>
              </a:spcAft>
              <a:buSzPts val="2800"/>
              <a:buNone/>
              <a:defRPr/>
            </a:lvl6pPr>
            <a:lvl7pPr lvl="6" rtl="0" algn="l">
              <a:lnSpc>
                <a:spcPct val="115000"/>
              </a:lnSpc>
              <a:spcBef>
                <a:spcPts val="0"/>
              </a:spcBef>
              <a:spcAft>
                <a:spcPts val="0"/>
              </a:spcAft>
              <a:buSzPts val="2800"/>
              <a:buNone/>
              <a:defRPr/>
            </a:lvl7pPr>
            <a:lvl8pPr lvl="7" rtl="0" algn="l">
              <a:lnSpc>
                <a:spcPct val="115000"/>
              </a:lnSpc>
              <a:spcBef>
                <a:spcPts val="0"/>
              </a:spcBef>
              <a:spcAft>
                <a:spcPts val="0"/>
              </a:spcAft>
              <a:buSzPts val="2800"/>
              <a:buNone/>
              <a:defRPr/>
            </a:lvl8pPr>
            <a:lvl9pPr lvl="8" rtl="0" algn="l">
              <a:lnSpc>
                <a:spcPct val="115000"/>
              </a:lnSpc>
              <a:spcBef>
                <a:spcPts val="0"/>
              </a:spcBef>
              <a:spcAft>
                <a:spcPts val="0"/>
              </a:spcAft>
              <a:buSzPts val="2800"/>
              <a:buNone/>
              <a:defRPr/>
            </a:lvl9pPr>
          </a:lstStyle>
          <a:p/>
        </p:txBody>
      </p:sp>
      <p:sp>
        <p:nvSpPr>
          <p:cNvPr id="1254" name="Google Shape;1254;p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55" name="Google Shape;1255;p2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200"/>
              <a:buNone/>
              <a:defRPr sz="1199"/>
            </a:lvl2pPr>
            <a:lvl3pPr lvl="2" rtl="0" algn="l">
              <a:lnSpc>
                <a:spcPct val="115000"/>
              </a:lnSpc>
              <a:spcBef>
                <a:spcPts val="0"/>
              </a:spcBef>
              <a:spcAft>
                <a:spcPts val="0"/>
              </a:spcAft>
              <a:buSzPts val="1200"/>
              <a:buNone/>
              <a:defRPr sz="1199"/>
            </a:lvl3pPr>
            <a:lvl4pPr lvl="3" rtl="0" algn="l">
              <a:lnSpc>
                <a:spcPct val="115000"/>
              </a:lnSpc>
              <a:spcBef>
                <a:spcPts val="0"/>
              </a:spcBef>
              <a:spcAft>
                <a:spcPts val="0"/>
              </a:spcAft>
              <a:buSzPts val="1200"/>
              <a:buNone/>
              <a:defRPr sz="1199"/>
            </a:lvl4pPr>
            <a:lvl5pPr lvl="4" rtl="0" algn="l">
              <a:lnSpc>
                <a:spcPct val="115000"/>
              </a:lnSpc>
              <a:spcBef>
                <a:spcPts val="0"/>
              </a:spcBef>
              <a:spcAft>
                <a:spcPts val="0"/>
              </a:spcAft>
              <a:buSzPts val="1200"/>
              <a:buNone/>
              <a:defRPr sz="1199"/>
            </a:lvl5pPr>
            <a:lvl6pPr lvl="5" rtl="0" algn="l">
              <a:lnSpc>
                <a:spcPct val="115000"/>
              </a:lnSpc>
              <a:spcBef>
                <a:spcPts val="0"/>
              </a:spcBef>
              <a:spcAft>
                <a:spcPts val="0"/>
              </a:spcAft>
              <a:buSzPts val="1200"/>
              <a:buNone/>
              <a:defRPr sz="1199"/>
            </a:lvl6pPr>
            <a:lvl7pPr lvl="6" rtl="0" algn="l">
              <a:lnSpc>
                <a:spcPct val="115000"/>
              </a:lnSpc>
              <a:spcBef>
                <a:spcPts val="0"/>
              </a:spcBef>
              <a:spcAft>
                <a:spcPts val="0"/>
              </a:spcAft>
              <a:buSzPts val="1200"/>
              <a:buNone/>
              <a:defRPr sz="1199"/>
            </a:lvl7pPr>
            <a:lvl8pPr lvl="7" rtl="0" algn="l">
              <a:lnSpc>
                <a:spcPct val="115000"/>
              </a:lnSpc>
              <a:spcBef>
                <a:spcPts val="0"/>
              </a:spcBef>
              <a:spcAft>
                <a:spcPts val="0"/>
              </a:spcAft>
              <a:buSzPts val="1200"/>
              <a:buNone/>
              <a:defRPr sz="1199"/>
            </a:lvl8pPr>
            <a:lvl9pPr lvl="8" rtl="0" algn="l">
              <a:lnSpc>
                <a:spcPct val="115000"/>
              </a:lnSpc>
              <a:spcBef>
                <a:spcPts val="0"/>
              </a:spcBef>
              <a:spcAft>
                <a:spcPts val="0"/>
              </a:spcAft>
              <a:buSzPts val="1200"/>
              <a:buNone/>
              <a:defRPr sz="1199"/>
            </a:lvl9pPr>
          </a:lstStyle>
          <a:p/>
        </p:txBody>
      </p:sp>
      <p:sp>
        <p:nvSpPr>
          <p:cNvPr id="1256" name="Google Shape;1256;p25"/>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1257" name="Google Shape;1257;p25"/>
          <p:cNvGrpSpPr/>
          <p:nvPr/>
        </p:nvGrpSpPr>
        <p:grpSpPr>
          <a:xfrm>
            <a:off x="8041174" y="4778597"/>
            <a:ext cx="598277" cy="170409"/>
            <a:chOff x="238125" y="1822850"/>
            <a:chExt cx="7080200" cy="2016675"/>
          </a:xfrm>
        </p:grpSpPr>
        <p:sp>
          <p:nvSpPr>
            <p:cNvPr id="1258" name="Google Shape;1258;p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59" name="Google Shape;1259;p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60" name="Google Shape;1260;p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61" name="Google Shape;1261;p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62" name="Google Shape;1262;p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63" name="Google Shape;1263;p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64" name="Google Shape;1264;p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265" name="Google Shape;1265;p2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266" name="Google Shape;1266;p25"/>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267" name="Shape 1267"/>
        <p:cNvGrpSpPr/>
        <p:nvPr/>
      </p:nvGrpSpPr>
      <p:grpSpPr>
        <a:xfrm>
          <a:off x="0" y="0"/>
          <a:ext cx="0" cy="0"/>
          <a:chOff x="0" y="0"/>
          <a:chExt cx="0" cy="0"/>
        </a:xfrm>
      </p:grpSpPr>
      <p:sp>
        <p:nvSpPr>
          <p:cNvPr id="1268" name="Google Shape;1268;p26"/>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69" name="Google Shape;1269;p26"/>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70" name="Google Shape;1270;p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71" name="Google Shape;1271;p26"/>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2" name="Google Shape;1272;p26"/>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1273" name="Google Shape;1273;p26"/>
          <p:cNvGrpSpPr/>
          <p:nvPr/>
        </p:nvGrpSpPr>
        <p:grpSpPr>
          <a:xfrm>
            <a:off x="8041174" y="4778597"/>
            <a:ext cx="598277" cy="170409"/>
            <a:chOff x="238125" y="1822850"/>
            <a:chExt cx="7080200" cy="2016675"/>
          </a:xfrm>
        </p:grpSpPr>
        <p:sp>
          <p:nvSpPr>
            <p:cNvPr id="1274" name="Google Shape;1274;p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5" name="Google Shape;1275;p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6" name="Google Shape;1276;p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7" name="Google Shape;1277;p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8" name="Google Shape;1278;p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9" name="Google Shape;1279;p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80" name="Google Shape;1280;p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281" name="Shape 1281"/>
        <p:cNvGrpSpPr/>
        <p:nvPr/>
      </p:nvGrpSpPr>
      <p:grpSpPr>
        <a:xfrm>
          <a:off x="0" y="0"/>
          <a:ext cx="0" cy="0"/>
          <a:chOff x="0" y="0"/>
          <a:chExt cx="0" cy="0"/>
        </a:xfrm>
      </p:grpSpPr>
      <p:sp>
        <p:nvSpPr>
          <p:cNvPr id="1282" name="Google Shape;1282;p27"/>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83" name="Google Shape;1283;p27"/>
          <p:cNvSpPr txBox="1"/>
          <p:nvPr>
            <p:ph idx="1" type="body"/>
          </p:nvPr>
        </p:nvSpPr>
        <p:spPr>
          <a:xfrm>
            <a:off x="39984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84" name="Google Shape;1284;p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85" name="Google Shape;1285;p27"/>
          <p:cNvSpPr/>
          <p:nvPr/>
        </p:nvSpPr>
        <p:spPr>
          <a:xfrm>
            <a:off x="550586"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86" name="Google Shape;1286;p27"/>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287" name="Google Shape;1287;p27"/>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288" name="Shape 1288"/>
        <p:cNvGrpSpPr/>
        <p:nvPr/>
      </p:nvGrpSpPr>
      <p:grpSpPr>
        <a:xfrm>
          <a:off x="0" y="0"/>
          <a:ext cx="0" cy="0"/>
          <a:chOff x="0" y="0"/>
          <a:chExt cx="0" cy="0"/>
        </a:xfrm>
      </p:grpSpPr>
      <p:sp>
        <p:nvSpPr>
          <p:cNvPr id="1289" name="Google Shape;1289;p2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90" name="Google Shape;1290;p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291" name="Google Shape;1291;p28"/>
          <p:cNvGrpSpPr/>
          <p:nvPr/>
        </p:nvGrpSpPr>
        <p:grpSpPr>
          <a:xfrm>
            <a:off x="8041174" y="4778597"/>
            <a:ext cx="598277" cy="170409"/>
            <a:chOff x="238125" y="1822850"/>
            <a:chExt cx="7080200" cy="2016675"/>
          </a:xfrm>
        </p:grpSpPr>
        <p:sp>
          <p:nvSpPr>
            <p:cNvPr id="1292" name="Google Shape;1292;p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3" name="Google Shape;1293;p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4" name="Google Shape;1294;p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5" name="Google Shape;1295;p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6" name="Google Shape;1296;p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7" name="Google Shape;1297;p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8" name="Google Shape;1298;p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299" name="Google Shape;1299;p28"/>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00" name="Google Shape;1300;p28"/>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01" name="Google Shape;1301;p28"/>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1302" name="Google Shape;1302;p2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1303" name="Google Shape;1303;p28"/>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1304" name="Google Shape;1304;p2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1600"/>
              <a:buNone/>
              <a:defRPr/>
            </a:lvl1pPr>
            <a:lvl2pPr lvl="1" rtl="0" algn="l">
              <a:lnSpc>
                <a:spcPct val="115000"/>
              </a:lnSpc>
              <a:spcBef>
                <a:spcPts val="0"/>
              </a:spcBef>
              <a:spcAft>
                <a:spcPts val="0"/>
              </a:spcAft>
              <a:buSzPts val="1400"/>
              <a:buNone/>
              <a:defRPr/>
            </a:lvl2pPr>
            <a:lvl3pPr lvl="2" rtl="0" algn="l">
              <a:lnSpc>
                <a:spcPct val="115000"/>
              </a:lnSpc>
              <a:spcBef>
                <a:spcPts val="0"/>
              </a:spcBef>
              <a:spcAft>
                <a:spcPts val="0"/>
              </a:spcAft>
              <a:buSzPts val="1200"/>
              <a:buNone/>
              <a:defRPr/>
            </a:lvl3pPr>
            <a:lvl4pPr lvl="3" rtl="0" algn="l">
              <a:lnSpc>
                <a:spcPct val="115000"/>
              </a:lnSpc>
              <a:spcBef>
                <a:spcPts val="0"/>
              </a:spcBef>
              <a:spcAft>
                <a:spcPts val="0"/>
              </a:spcAft>
              <a:buSzPts val="1200"/>
              <a:buNone/>
              <a:defRPr/>
            </a:lvl4pPr>
            <a:lvl5pPr lvl="4" rtl="0" algn="l">
              <a:lnSpc>
                <a:spcPct val="115000"/>
              </a:lnSpc>
              <a:spcBef>
                <a:spcPts val="0"/>
              </a:spcBef>
              <a:spcAft>
                <a:spcPts val="0"/>
              </a:spcAft>
              <a:buSzPts val="1000"/>
              <a:buNone/>
              <a:defRPr/>
            </a:lvl5pPr>
            <a:lvl6pPr lvl="5" rtl="0" algn="l">
              <a:lnSpc>
                <a:spcPct val="115000"/>
              </a:lnSpc>
              <a:spcBef>
                <a:spcPts val="0"/>
              </a:spcBef>
              <a:spcAft>
                <a:spcPts val="0"/>
              </a:spcAft>
              <a:buSzPts val="1000"/>
              <a:buNone/>
              <a:defRPr/>
            </a:lvl6pPr>
            <a:lvl7pPr lvl="6" rtl="0" algn="l">
              <a:lnSpc>
                <a:spcPct val="115000"/>
              </a:lnSpc>
              <a:spcBef>
                <a:spcPts val="0"/>
              </a:spcBef>
              <a:spcAft>
                <a:spcPts val="0"/>
              </a:spcAft>
              <a:buSzPts val="1000"/>
              <a:buNone/>
              <a:defRPr/>
            </a:lvl7pPr>
            <a:lvl8pPr lvl="7" rtl="0" algn="l">
              <a:lnSpc>
                <a:spcPct val="115000"/>
              </a:lnSpc>
              <a:spcBef>
                <a:spcPts val="0"/>
              </a:spcBef>
              <a:spcAft>
                <a:spcPts val="0"/>
              </a:spcAft>
              <a:buSzPts val="900"/>
              <a:buNone/>
              <a:defRPr/>
            </a:lvl8pPr>
            <a:lvl9pPr lvl="8" rtl="0" algn="l">
              <a:lnSpc>
                <a:spcPct val="115000"/>
              </a:lnSpc>
              <a:spcBef>
                <a:spcPts val="0"/>
              </a:spcBef>
              <a:spcAft>
                <a:spcPts val="0"/>
              </a:spcAft>
              <a:buSzPts val="900"/>
              <a:buNone/>
              <a:defRPr/>
            </a:lvl9pPr>
          </a:lstStyle>
          <a:p/>
        </p:txBody>
      </p:sp>
      <p:pic>
        <p:nvPicPr>
          <p:cNvPr id="1305" name="Google Shape;1305;p28"/>
          <p:cNvPicPr preferRelativeResize="0"/>
          <p:nvPr/>
        </p:nvPicPr>
        <p:blipFill rotWithShape="1">
          <a:blip r:embed="rId4">
            <a:alphaModFix/>
          </a:blip>
          <a:srcRect b="0" l="25608" r="15303" t="0"/>
          <a:stretch/>
        </p:blipFill>
        <p:spPr>
          <a:xfrm>
            <a:off x="-75" y="3429000"/>
            <a:ext cx="1714652" cy="1714499"/>
          </a:xfrm>
          <a:prstGeom prst="rect">
            <a:avLst/>
          </a:prstGeom>
          <a:noFill/>
          <a:ln>
            <a:noFill/>
          </a:ln>
        </p:spPr>
      </p:pic>
      <p:grpSp>
        <p:nvGrpSpPr>
          <p:cNvPr id="1306" name="Google Shape;1306;p28"/>
          <p:cNvGrpSpPr/>
          <p:nvPr/>
        </p:nvGrpSpPr>
        <p:grpSpPr>
          <a:xfrm>
            <a:off x="-117" y="1714760"/>
            <a:ext cx="1714747" cy="1713968"/>
            <a:chOff x="1189450" y="238125"/>
            <a:chExt cx="5177375" cy="5175025"/>
          </a:xfrm>
        </p:grpSpPr>
        <p:sp>
          <p:nvSpPr>
            <p:cNvPr id="1307" name="Google Shape;1307;p2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08" name="Google Shape;1308;p2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09" name="Google Shape;1309;p2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0" name="Google Shape;1310;p2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1" name="Google Shape;1311;p2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2" name="Google Shape;1312;p2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3" name="Google Shape;1313;p2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4" name="Google Shape;1314;p2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5" name="Google Shape;1315;p2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6" name="Google Shape;1316;p2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7" name="Google Shape;1317;p2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8" name="Google Shape;1318;p2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9" name="Google Shape;1319;p2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0" name="Google Shape;1320;p2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1" name="Google Shape;1321;p2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2" name="Google Shape;1322;p2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3" name="Google Shape;1323;p2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4" name="Google Shape;1324;p2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5" name="Google Shape;1325;p2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6" name="Google Shape;1326;p2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7" name="Google Shape;1327;p2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8" name="Google Shape;1328;p2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9" name="Google Shape;1329;p2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0" name="Google Shape;1330;p2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1" name="Google Shape;1331;p2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2" name="Google Shape;1332;p2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3" name="Google Shape;1333;p2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4" name="Google Shape;1334;p2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5" name="Google Shape;1335;p2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6" name="Google Shape;1336;p2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7" name="Google Shape;1337;p2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8" name="Google Shape;1338;p2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9" name="Google Shape;1339;p2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0" name="Google Shape;1340;p2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1" name="Google Shape;1341;p2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2" name="Google Shape;1342;p2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3" name="Google Shape;1343;p2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4" name="Google Shape;1344;p2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5" name="Google Shape;1345;p2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6" name="Google Shape;1346;p2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7" name="Google Shape;1347;p2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8" name="Google Shape;1348;p2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9" name="Google Shape;1349;p2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0" name="Google Shape;1350;p2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1" name="Google Shape;1351;p2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2" name="Google Shape;1352;p2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3" name="Google Shape;1353;p2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4" name="Google Shape;1354;p2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5" name="Google Shape;1355;p2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6" name="Google Shape;1356;p2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7" name="Google Shape;1357;p2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8" name="Google Shape;1358;p2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9" name="Google Shape;1359;p2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0" name="Google Shape;1360;p2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1" name="Google Shape;1361;p2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2" name="Google Shape;1362;p2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3" name="Google Shape;1363;p2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4" name="Google Shape;1364;p2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5" name="Google Shape;1365;p2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6" name="Google Shape;1366;p2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7" name="Google Shape;1367;p2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8" name="Google Shape;1368;p2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9" name="Google Shape;1369;p2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0" name="Google Shape;1370;p2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1" name="Google Shape;1371;p2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2" name="Google Shape;1372;p2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3" name="Google Shape;1373;p2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4" name="Google Shape;1374;p2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5" name="Google Shape;1375;p2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6" name="Google Shape;1376;p2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7" name="Google Shape;1377;p2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8" name="Google Shape;1378;p2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9" name="Google Shape;1379;p2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0" name="Google Shape;1380;p2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1" name="Google Shape;1381;p2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2" name="Google Shape;1382;p2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3" name="Google Shape;1383;p2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4" name="Google Shape;1384;p2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5" name="Google Shape;1385;p2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6" name="Google Shape;1386;p2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7" name="Google Shape;1387;p2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8" name="Google Shape;1388;p2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9" name="Google Shape;1389;p2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0" name="Google Shape;1390;p2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1" name="Google Shape;1391;p2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2" name="Google Shape;1392;p2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3" name="Google Shape;1393;p2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4" name="Google Shape;1394;p2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5" name="Google Shape;1395;p2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6" name="Google Shape;1396;p2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7" name="Google Shape;1397;p2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8" name="Google Shape;1398;p2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9" name="Google Shape;1399;p2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0" name="Google Shape;1400;p2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1" name="Google Shape;1401;p2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2" name="Google Shape;1402;p2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3" name="Google Shape;1403;p2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4" name="Google Shape;1404;p2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5" name="Google Shape;1405;p2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6" name="Google Shape;1406;p2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7" name="Google Shape;1407;p2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8" name="Google Shape;1408;p2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9" name="Google Shape;1409;p2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0" name="Google Shape;1410;p2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1" name="Google Shape;1411;p2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2" name="Google Shape;1412;p2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3" name="Google Shape;1413;p2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4" name="Google Shape;1414;p2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5" name="Google Shape;1415;p2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6" name="Google Shape;1416;p2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7" name="Google Shape;1417;p2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8" name="Google Shape;1418;p2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9" name="Google Shape;1419;p2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0" name="Google Shape;1420;p2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1" name="Google Shape;1421;p2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2" name="Google Shape;1422;p2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3" name="Google Shape;1423;p2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4" name="Google Shape;1424;p2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5" name="Google Shape;1425;p2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6" name="Google Shape;1426;p2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7" name="Google Shape;1427;p2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8" name="Google Shape;1428;p2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9" name="Google Shape;1429;p2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0" name="Google Shape;1430;p2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1" name="Google Shape;1431;p2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2" name="Google Shape;1432;p2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3" name="Google Shape;1433;p2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4" name="Google Shape;1434;p2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5" name="Google Shape;1435;p2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6" name="Google Shape;1436;p2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7" name="Google Shape;1437;p2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8" name="Google Shape;1438;p2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9" name="Google Shape;1439;p2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0" name="Google Shape;1440;p2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1" name="Google Shape;1441;p2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2" name="Google Shape;1442;p2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3" name="Google Shape;1443;p2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4" name="Google Shape;1444;p2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5" name="Google Shape;1445;p2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6" name="Google Shape;1446;p2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7" name="Google Shape;1447;p2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8" name="Google Shape;1448;p2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9" name="Google Shape;1449;p2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0" name="Google Shape;1450;p2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1" name="Google Shape;1451;p2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2" name="Google Shape;1452;p2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3" name="Google Shape;1453;p2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4" name="Google Shape;1454;p2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5" name="Google Shape;1455;p2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6" name="Google Shape;1456;p2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7" name="Google Shape;1457;p2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8" name="Google Shape;1458;p2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9" name="Google Shape;1459;p2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0" name="Google Shape;1460;p2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1" name="Google Shape;1461;p2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2" name="Google Shape;1462;p2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3" name="Google Shape;1463;p2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4" name="Google Shape;1464;p2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5" name="Google Shape;1465;p2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6" name="Google Shape;1466;p2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7" name="Google Shape;1467;p2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8" name="Google Shape;1468;p2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9" name="Google Shape;1469;p2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0" name="Google Shape;1470;p2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1" name="Google Shape;1471;p2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2" name="Google Shape;1472;p2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3" name="Google Shape;1473;p2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4" name="Google Shape;1474;p2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5" name="Google Shape;1475;p2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6" name="Google Shape;1476;p2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7" name="Google Shape;1477;p2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8" name="Google Shape;1478;p2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9" name="Google Shape;1479;p2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0" name="Google Shape;1480;p2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1" name="Google Shape;1481;p2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2" name="Google Shape;1482;p2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3" name="Google Shape;1483;p2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4" name="Google Shape;1484;p2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5" name="Google Shape;1485;p2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6" name="Google Shape;1486;p2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7" name="Google Shape;1487;p2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8" name="Google Shape;1488;p2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9" name="Google Shape;1489;p2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0" name="Google Shape;1490;p2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1" name="Google Shape;1491;p2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2" name="Google Shape;1492;p2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3" name="Google Shape;1493;p2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4" name="Google Shape;1494;p2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5" name="Google Shape;1495;p2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6" name="Google Shape;1496;p2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7" name="Google Shape;1497;p2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8" name="Google Shape;1498;p2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9" name="Google Shape;1499;p2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0" name="Google Shape;1500;p2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1" name="Google Shape;1501;p2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2" name="Google Shape;1502;p2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3" name="Google Shape;1503;p2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4" name="Google Shape;1504;p2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5" name="Google Shape;1505;p2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6" name="Google Shape;1506;p2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7" name="Google Shape;1507;p2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8" name="Google Shape;1508;p2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9" name="Google Shape;1509;p2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0" name="Google Shape;1510;p2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1" name="Google Shape;1511;p2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2" name="Google Shape;1512;p2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3" name="Google Shape;1513;p2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4" name="Google Shape;1514;p2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5" name="Google Shape;1515;p2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6" name="Google Shape;1516;p2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7" name="Google Shape;1517;p2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8" name="Google Shape;1518;p2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9" name="Google Shape;1519;p2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0" name="Google Shape;1520;p2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1" name="Google Shape;1521;p2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2" name="Google Shape;1522;p2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3" name="Google Shape;1523;p2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4" name="Google Shape;1524;p2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5" name="Google Shape;1525;p2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6" name="Google Shape;1526;p2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7" name="Google Shape;1527;p2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8" name="Google Shape;1528;p2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9" name="Google Shape;1529;p2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0" name="Google Shape;1530;p2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1" name="Google Shape;1531;p2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2" name="Google Shape;1532;p2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3" name="Google Shape;1533;p2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4" name="Google Shape;1534;p2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5" name="Google Shape;1535;p2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6" name="Google Shape;1536;p2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7" name="Google Shape;1537;p2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8" name="Google Shape;1538;p2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9" name="Google Shape;1539;p2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0" name="Google Shape;1540;p2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1" name="Google Shape;1541;p2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2" name="Google Shape;1542;p2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3" name="Google Shape;1543;p2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4" name="Google Shape;1544;p2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5" name="Google Shape;1545;p2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6" name="Google Shape;1546;p2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7" name="Google Shape;1547;p2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8" name="Google Shape;1548;p2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9" name="Google Shape;1549;p2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0" name="Google Shape;1550;p2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1" name="Google Shape;1551;p2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2" name="Google Shape;1552;p2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3" name="Google Shape;1553;p2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4" name="Google Shape;1554;p2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5" name="Google Shape;1555;p2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6" name="Google Shape;1556;p2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7" name="Google Shape;1557;p2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8" name="Google Shape;1558;p2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9" name="Google Shape;1559;p2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0" name="Google Shape;1560;p2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1" name="Google Shape;1561;p2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2" name="Google Shape;1562;p2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3" name="Google Shape;1563;p2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4" name="Google Shape;1564;p2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5" name="Google Shape;1565;p2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6" name="Google Shape;1566;p2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7" name="Google Shape;1567;p2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8" name="Google Shape;1568;p2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9" name="Google Shape;1569;p2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0" name="Google Shape;1570;p2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1" name="Google Shape;1571;p2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2" name="Google Shape;1572;p2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3" name="Google Shape;1573;p2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4" name="Google Shape;1574;p2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5" name="Google Shape;1575;p2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6" name="Google Shape;1576;p2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7" name="Google Shape;1577;p2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8" name="Google Shape;1578;p2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9" name="Google Shape;1579;p2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0" name="Google Shape;1580;p2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1" name="Google Shape;1581;p2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2" name="Google Shape;1582;p2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3" name="Google Shape;1583;p2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4" name="Google Shape;1584;p2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5" name="Google Shape;1585;p2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6" name="Google Shape;1586;p2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7" name="Google Shape;1587;p2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8" name="Google Shape;1588;p2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9" name="Google Shape;1589;p2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0" name="Google Shape;1590;p2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1" name="Google Shape;1591;p2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2" name="Google Shape;1592;p2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3" name="Google Shape;1593;p2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4" name="Google Shape;1594;p2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5" name="Google Shape;1595;p2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6" name="Google Shape;1596;p2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7" name="Google Shape;1597;p2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8" name="Google Shape;1598;p2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9" name="Google Shape;1599;p2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0" name="Google Shape;1600;p2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1" name="Google Shape;1601;p2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2" name="Google Shape;1602;p2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3" name="Google Shape;1603;p2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4" name="Google Shape;1604;p2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5" name="Google Shape;1605;p2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6" name="Google Shape;1606;p2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7" name="Google Shape;1607;p2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8" name="Google Shape;1608;p2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9" name="Google Shape;1609;p2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0" name="Google Shape;1610;p2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1" name="Google Shape;1611;p2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2" name="Google Shape;1612;p2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3" name="Google Shape;1613;p2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4" name="Google Shape;1614;p2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5" name="Google Shape;1615;p2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6" name="Google Shape;1616;p2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7" name="Google Shape;1617;p2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8" name="Google Shape;1618;p2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9" name="Google Shape;1619;p2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0" name="Google Shape;1620;p2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1" name="Google Shape;1621;p2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2" name="Google Shape;1622;p2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3" name="Google Shape;1623;p2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4" name="Google Shape;1624;p2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5" name="Google Shape;1625;p2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6" name="Google Shape;1626;p2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7" name="Google Shape;1627;p2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8" name="Google Shape;1628;p2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9" name="Google Shape;1629;p2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0" name="Google Shape;1630;p2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1" name="Google Shape;1631;p2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2" name="Google Shape;1632;p2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3" name="Google Shape;1633;p2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4" name="Google Shape;1634;p2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5" name="Google Shape;1635;p2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6" name="Google Shape;1636;p2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7" name="Google Shape;1637;p2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8" name="Google Shape;1638;p2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9" name="Google Shape;1639;p2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0" name="Google Shape;1640;p2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1" name="Google Shape;1641;p2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2" name="Google Shape;1642;p2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3" name="Google Shape;1643;p2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4" name="Google Shape;1644;p2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5" name="Google Shape;1645;p2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6" name="Google Shape;1646;p2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7" name="Google Shape;1647;p2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8" name="Google Shape;1648;p2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9" name="Google Shape;1649;p2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0" name="Google Shape;1650;p2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1" name="Google Shape;1651;p2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2" name="Google Shape;1652;p2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3" name="Google Shape;1653;p2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4" name="Google Shape;1654;p2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5" name="Google Shape;1655;p2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6" name="Google Shape;1656;p2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7" name="Google Shape;1657;p2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8" name="Google Shape;1658;p2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9" name="Google Shape;1659;p2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0" name="Google Shape;1660;p2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1" name="Google Shape;1661;p2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2" name="Google Shape;1662;p2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3" name="Google Shape;1663;p2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4" name="Google Shape;1664;p2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5" name="Google Shape;1665;p2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6" name="Google Shape;1666;p2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7" name="Google Shape;1667;p2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8" name="Google Shape;1668;p2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9" name="Google Shape;1669;p2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0" name="Google Shape;1670;p2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1" name="Google Shape;1671;p2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2" name="Google Shape;1672;p2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3" name="Google Shape;1673;p2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4" name="Google Shape;1674;p2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5" name="Google Shape;1675;p2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6" name="Google Shape;1676;p2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7" name="Google Shape;1677;p2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8" name="Google Shape;1678;p2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9" name="Google Shape;1679;p2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0" name="Google Shape;1680;p2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1" name="Google Shape;1681;p2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2" name="Google Shape;1682;p2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3" name="Google Shape;1683;p2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4" name="Google Shape;1684;p2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5" name="Google Shape;1685;p2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6" name="Google Shape;1686;p2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7" name="Google Shape;1687;p2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8" name="Google Shape;1688;p2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9" name="Google Shape;1689;p2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0" name="Google Shape;1690;p2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1" name="Google Shape;1691;p2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2" name="Google Shape;1692;p2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3" name="Google Shape;1693;p2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4" name="Google Shape;1694;p2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5" name="Google Shape;1695;p2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6" name="Google Shape;1696;p2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7" name="Google Shape;1697;p2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8" name="Google Shape;1698;p2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9" name="Google Shape;1699;p2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0" name="Google Shape;1700;p2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1" name="Google Shape;1701;p2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2" name="Google Shape;1702;p2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3" name="Google Shape;1703;p2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4" name="Google Shape;1704;p2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5" name="Google Shape;1705;p2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6" name="Google Shape;1706;p2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7" name="Google Shape;1707;p2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8" name="Google Shape;1708;p2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9" name="Google Shape;1709;p2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0" name="Google Shape;1710;p2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1" name="Google Shape;1711;p2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2" name="Google Shape;1712;p2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3" name="Google Shape;1713;p2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4" name="Google Shape;1714;p2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5" name="Google Shape;1715;p2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6" name="Google Shape;1716;p2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7" name="Google Shape;1717;p2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8" name="Google Shape;1718;p2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9" name="Google Shape;1719;p2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0" name="Google Shape;1720;p2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1" name="Google Shape;1721;p2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2" name="Google Shape;1722;p2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3" name="Google Shape;1723;p2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4" name="Google Shape;1724;p2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5" name="Google Shape;1725;p2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6" name="Google Shape;1726;p2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7" name="Google Shape;1727;p2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8" name="Google Shape;1728;p2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9" name="Google Shape;1729;p2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0" name="Google Shape;1730;p2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1" name="Google Shape;1731;p2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2" name="Google Shape;1732;p2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3" name="Google Shape;1733;p2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4" name="Google Shape;1734;p2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5" name="Google Shape;1735;p2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6" name="Google Shape;1736;p2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7" name="Google Shape;1737;p2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8" name="Google Shape;1738;p2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9" name="Google Shape;1739;p2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0" name="Google Shape;1740;p2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1" name="Google Shape;1741;p2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2" name="Google Shape;1742;p2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3" name="Google Shape;1743;p2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4" name="Google Shape;1744;p2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5" name="Google Shape;1745;p2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6" name="Google Shape;1746;p2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7" name="Google Shape;1747;p2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8" name="Google Shape;1748;p2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9" name="Google Shape;1749;p2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0" name="Google Shape;1750;p2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1" name="Google Shape;1751;p2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2" name="Google Shape;1752;p2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3" name="Google Shape;1753;p2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4" name="Google Shape;1754;p2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5" name="Google Shape;1755;p2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6" name="Google Shape;1756;p2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7" name="Google Shape;1757;p2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8" name="Google Shape;1758;p2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9" name="Google Shape;1759;p2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0" name="Google Shape;1760;p2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1" name="Google Shape;1761;p2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2" name="Google Shape;1762;p2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3" name="Google Shape;1763;p2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4" name="Google Shape;1764;p2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5" name="Google Shape;1765;p2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6" name="Google Shape;1766;p2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7" name="Google Shape;1767;p2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8" name="Google Shape;1768;p2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9" name="Google Shape;1769;p2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0" name="Google Shape;1770;p2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1" name="Google Shape;1771;p2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2" name="Google Shape;1772;p2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3" name="Google Shape;1773;p2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4" name="Google Shape;1774;p2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5" name="Google Shape;1775;p2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6" name="Google Shape;1776;p2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7" name="Google Shape;1777;p2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8" name="Google Shape;1778;p2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9" name="Google Shape;1779;p2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0" name="Google Shape;1780;p2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1" name="Google Shape;1781;p2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2" name="Google Shape;1782;p2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3" name="Google Shape;1783;p2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4" name="Google Shape;1784;p2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5" name="Google Shape;1785;p2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6" name="Google Shape;1786;p2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7" name="Google Shape;1787;p2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8" name="Google Shape;1788;p2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9" name="Google Shape;1789;p2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0" name="Google Shape;1790;p2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1" name="Google Shape;1791;p2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2" name="Google Shape;1792;p2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3" name="Google Shape;1793;p2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4" name="Google Shape;1794;p2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5" name="Google Shape;1795;p2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6" name="Google Shape;1796;p2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7" name="Google Shape;1797;p2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8" name="Google Shape;1798;p2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9" name="Google Shape;1799;p2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0" name="Google Shape;1800;p2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1" name="Google Shape;1801;p2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2" name="Google Shape;1802;p2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3" name="Google Shape;1803;p2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4" name="Google Shape;1804;p2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5" name="Google Shape;1805;p2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6" name="Google Shape;1806;p2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7" name="Google Shape;1807;p2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8" name="Google Shape;1808;p2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9" name="Google Shape;1809;p2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0" name="Google Shape;1810;p2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1" name="Google Shape;1811;p2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2" name="Google Shape;1812;p2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3" name="Google Shape;1813;p2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4" name="Google Shape;1814;p2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5" name="Google Shape;1815;p2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6" name="Google Shape;1816;p2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7" name="Google Shape;1817;p2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8" name="Google Shape;1818;p2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9" name="Google Shape;1819;p2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0" name="Google Shape;1820;p2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1" name="Google Shape;1821;p2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2" name="Google Shape;1822;p2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3" name="Google Shape;1823;p2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4" name="Google Shape;1824;p2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5" name="Google Shape;1825;p2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6" name="Google Shape;1826;p2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7" name="Google Shape;1827;p2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8" name="Google Shape;1828;p2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9" name="Google Shape;1829;p2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0" name="Google Shape;1830;p2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1" name="Google Shape;1831;p2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2" name="Google Shape;1832;p2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3" name="Google Shape;1833;p2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4" name="Google Shape;1834;p2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5" name="Google Shape;1835;p2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6" name="Google Shape;1836;p2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7" name="Google Shape;1837;p2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8" name="Google Shape;1838;p2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9" name="Google Shape;1839;p2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0" name="Google Shape;1840;p2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1" name="Google Shape;1841;p2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2" name="Google Shape;1842;p2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3" name="Google Shape;1843;p2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4" name="Google Shape;1844;p2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5" name="Google Shape;1845;p2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6" name="Google Shape;1846;p2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7" name="Google Shape;1847;p2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8" name="Google Shape;1848;p2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9" name="Google Shape;1849;p2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0" name="Google Shape;1850;p2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1" name="Google Shape;1851;p2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2" name="Google Shape;1852;p2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3" name="Google Shape;1853;p2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4" name="Google Shape;1854;p2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5" name="Google Shape;1855;p2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6" name="Google Shape;1856;p2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7" name="Google Shape;1857;p2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8" name="Google Shape;1858;p2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9" name="Google Shape;1859;p2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0" name="Google Shape;1860;p2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1" name="Google Shape;1861;p2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2" name="Google Shape;1862;p2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3" name="Google Shape;1863;p2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4" name="Google Shape;1864;p2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5" name="Google Shape;1865;p2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6" name="Google Shape;1866;p2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7" name="Google Shape;1867;p2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8" name="Google Shape;1868;p2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9" name="Google Shape;1869;p2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0" name="Google Shape;1870;p2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1" name="Google Shape;1871;p2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2" name="Google Shape;1872;p2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3" name="Google Shape;1873;p2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4" name="Google Shape;1874;p2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875" name="Google Shape;1875;p28"/>
          <p:cNvSpPr txBox="1"/>
          <p:nvPr/>
        </p:nvSpPr>
        <p:spPr>
          <a:xfrm>
            <a:off x="4094275"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876" name="Shape 1876"/>
        <p:cNvGrpSpPr/>
        <p:nvPr/>
      </p:nvGrpSpPr>
      <p:grpSpPr>
        <a:xfrm>
          <a:off x="0" y="0"/>
          <a:ext cx="0" cy="0"/>
          <a:chOff x="0" y="0"/>
          <a:chExt cx="0" cy="0"/>
        </a:xfrm>
      </p:grpSpPr>
      <p:sp>
        <p:nvSpPr>
          <p:cNvPr id="1877" name="Google Shape;1877;p29"/>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8" name="Google Shape;1878;p29"/>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9" name="Google Shape;1879;p29"/>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80" name="Google Shape;1880;p29"/>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881" name="Google Shape;1881;p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82" name="Google Shape;1882;p29"/>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83" name="Google Shape;1883;p2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1600"/>
              <a:buNone/>
              <a:defRPr/>
            </a:lvl1pPr>
            <a:lvl2pPr lvl="1" rtl="0" algn="l">
              <a:lnSpc>
                <a:spcPct val="115000"/>
              </a:lnSpc>
              <a:spcBef>
                <a:spcPts val="0"/>
              </a:spcBef>
              <a:spcAft>
                <a:spcPts val="0"/>
              </a:spcAft>
              <a:buSzPts val="1400"/>
              <a:buNone/>
              <a:defRPr/>
            </a:lvl2pPr>
            <a:lvl3pPr lvl="2" rtl="0" algn="l">
              <a:lnSpc>
                <a:spcPct val="115000"/>
              </a:lnSpc>
              <a:spcBef>
                <a:spcPts val="0"/>
              </a:spcBef>
              <a:spcAft>
                <a:spcPts val="0"/>
              </a:spcAft>
              <a:buSzPts val="1200"/>
              <a:buNone/>
              <a:defRPr/>
            </a:lvl3pPr>
            <a:lvl4pPr lvl="3" rtl="0" algn="l">
              <a:lnSpc>
                <a:spcPct val="115000"/>
              </a:lnSpc>
              <a:spcBef>
                <a:spcPts val="0"/>
              </a:spcBef>
              <a:spcAft>
                <a:spcPts val="0"/>
              </a:spcAft>
              <a:buSzPts val="1200"/>
              <a:buNone/>
              <a:defRPr/>
            </a:lvl4pPr>
            <a:lvl5pPr lvl="4" rtl="0" algn="l">
              <a:lnSpc>
                <a:spcPct val="115000"/>
              </a:lnSpc>
              <a:spcBef>
                <a:spcPts val="0"/>
              </a:spcBef>
              <a:spcAft>
                <a:spcPts val="0"/>
              </a:spcAft>
              <a:buSzPts val="1000"/>
              <a:buNone/>
              <a:defRPr/>
            </a:lvl5pPr>
            <a:lvl6pPr lvl="5" rtl="0" algn="l">
              <a:lnSpc>
                <a:spcPct val="115000"/>
              </a:lnSpc>
              <a:spcBef>
                <a:spcPts val="0"/>
              </a:spcBef>
              <a:spcAft>
                <a:spcPts val="0"/>
              </a:spcAft>
              <a:buSzPts val="1000"/>
              <a:buNone/>
              <a:defRPr/>
            </a:lvl6pPr>
            <a:lvl7pPr lvl="6" rtl="0" algn="l">
              <a:lnSpc>
                <a:spcPct val="115000"/>
              </a:lnSpc>
              <a:spcBef>
                <a:spcPts val="0"/>
              </a:spcBef>
              <a:spcAft>
                <a:spcPts val="0"/>
              </a:spcAft>
              <a:buSzPts val="1000"/>
              <a:buNone/>
              <a:defRPr/>
            </a:lvl7pPr>
            <a:lvl8pPr lvl="7" rtl="0" algn="l">
              <a:lnSpc>
                <a:spcPct val="115000"/>
              </a:lnSpc>
              <a:spcBef>
                <a:spcPts val="0"/>
              </a:spcBef>
              <a:spcAft>
                <a:spcPts val="0"/>
              </a:spcAft>
              <a:buSzPts val="900"/>
              <a:buNone/>
              <a:defRPr/>
            </a:lvl8pPr>
            <a:lvl9pPr lvl="8" rtl="0" algn="l">
              <a:lnSpc>
                <a:spcPct val="115000"/>
              </a:lnSpc>
              <a:spcBef>
                <a:spcPts val="0"/>
              </a:spcBef>
              <a:spcAft>
                <a:spcPts val="0"/>
              </a:spcAft>
              <a:buSzPts val="900"/>
              <a:buNone/>
              <a:defRPr/>
            </a:lvl9pPr>
          </a:lstStyle>
          <a:p/>
        </p:txBody>
      </p:sp>
      <p:pic>
        <p:nvPicPr>
          <p:cNvPr id="1884" name="Google Shape;1884;p2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1885" name="Google Shape;1885;p29"/>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1886" name="Google Shape;1886;p2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1887" name="Google Shape;1887;p29"/>
          <p:cNvGrpSpPr/>
          <p:nvPr/>
        </p:nvGrpSpPr>
        <p:grpSpPr>
          <a:xfrm>
            <a:off x="8041174" y="4778597"/>
            <a:ext cx="598277" cy="170409"/>
            <a:chOff x="238125" y="1822850"/>
            <a:chExt cx="7080200" cy="2016675"/>
          </a:xfrm>
        </p:grpSpPr>
        <p:sp>
          <p:nvSpPr>
            <p:cNvPr id="1888" name="Google Shape;1888;p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89" name="Google Shape;1889;p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0" name="Google Shape;1890;p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1" name="Google Shape;1891;p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2" name="Google Shape;1892;p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3" name="Google Shape;1893;p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4" name="Google Shape;1894;p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895" name="Google Shape;1895;p29"/>
          <p:cNvGrpSpPr/>
          <p:nvPr/>
        </p:nvGrpSpPr>
        <p:grpSpPr>
          <a:xfrm>
            <a:off x="7429557" y="273"/>
            <a:ext cx="1714747" cy="1713968"/>
            <a:chOff x="1189450" y="238125"/>
            <a:chExt cx="5177375" cy="5175025"/>
          </a:xfrm>
        </p:grpSpPr>
        <p:sp>
          <p:nvSpPr>
            <p:cNvPr id="1896" name="Google Shape;1896;p2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7" name="Google Shape;1897;p2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8" name="Google Shape;1898;p2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9" name="Google Shape;1899;p2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0" name="Google Shape;1900;p2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1" name="Google Shape;1901;p2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2" name="Google Shape;1902;p2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3" name="Google Shape;1903;p2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4" name="Google Shape;1904;p2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5" name="Google Shape;1905;p2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6" name="Google Shape;1906;p2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7" name="Google Shape;1907;p2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8" name="Google Shape;1908;p2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9" name="Google Shape;1909;p2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0" name="Google Shape;1910;p2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1" name="Google Shape;1911;p2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2" name="Google Shape;1912;p2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3" name="Google Shape;1913;p2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4" name="Google Shape;1914;p2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5" name="Google Shape;1915;p2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6" name="Google Shape;1916;p2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7" name="Google Shape;1917;p2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8" name="Google Shape;1918;p2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9" name="Google Shape;1919;p2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0" name="Google Shape;1920;p2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1" name="Google Shape;1921;p2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2" name="Google Shape;1922;p2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3" name="Google Shape;1923;p2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4" name="Google Shape;1924;p2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5" name="Google Shape;1925;p2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6" name="Google Shape;1926;p2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7" name="Google Shape;1927;p2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8" name="Google Shape;1928;p2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9" name="Google Shape;1929;p2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0" name="Google Shape;1930;p2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1" name="Google Shape;1931;p2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2" name="Google Shape;1932;p2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3" name="Google Shape;1933;p2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4" name="Google Shape;1934;p2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5" name="Google Shape;1935;p2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6" name="Google Shape;1936;p2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7" name="Google Shape;1937;p2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8" name="Google Shape;1938;p2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9" name="Google Shape;1939;p2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0" name="Google Shape;1940;p2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1" name="Google Shape;1941;p2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2" name="Google Shape;1942;p2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3" name="Google Shape;1943;p2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4" name="Google Shape;1944;p2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5" name="Google Shape;1945;p2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6" name="Google Shape;1946;p2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7" name="Google Shape;1947;p2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8" name="Google Shape;1948;p2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9" name="Google Shape;1949;p2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0" name="Google Shape;1950;p2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1" name="Google Shape;1951;p2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2" name="Google Shape;1952;p2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3" name="Google Shape;1953;p2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4" name="Google Shape;1954;p2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5" name="Google Shape;1955;p2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6" name="Google Shape;1956;p2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7" name="Google Shape;1957;p2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8" name="Google Shape;1958;p2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9" name="Google Shape;1959;p2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0" name="Google Shape;1960;p2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1" name="Google Shape;1961;p2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2" name="Google Shape;1962;p2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3" name="Google Shape;1963;p2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4" name="Google Shape;1964;p2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5" name="Google Shape;1965;p2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6" name="Google Shape;1966;p2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7" name="Google Shape;1967;p2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8" name="Google Shape;1968;p2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9" name="Google Shape;1969;p2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0" name="Google Shape;1970;p2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1" name="Google Shape;1971;p2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2" name="Google Shape;1972;p2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3" name="Google Shape;1973;p2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4" name="Google Shape;1974;p2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5" name="Google Shape;1975;p2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6" name="Google Shape;1976;p2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7" name="Google Shape;1977;p2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8" name="Google Shape;1978;p2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9" name="Google Shape;1979;p2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0" name="Google Shape;1980;p2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1" name="Google Shape;1981;p2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2" name="Google Shape;1982;p2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3" name="Google Shape;1983;p2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4" name="Google Shape;1984;p2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5" name="Google Shape;1985;p2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6" name="Google Shape;1986;p2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7" name="Google Shape;1987;p2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8" name="Google Shape;1988;p2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9" name="Google Shape;1989;p2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0" name="Google Shape;1990;p2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1" name="Google Shape;1991;p2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2" name="Google Shape;1992;p2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3" name="Google Shape;1993;p2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4" name="Google Shape;1994;p2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5" name="Google Shape;1995;p2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6" name="Google Shape;1996;p2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7" name="Google Shape;1997;p2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8" name="Google Shape;1998;p2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9" name="Google Shape;1999;p2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0" name="Google Shape;2000;p2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1" name="Google Shape;2001;p2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2" name="Google Shape;2002;p2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3" name="Google Shape;2003;p2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4" name="Google Shape;2004;p2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5" name="Google Shape;2005;p2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6" name="Google Shape;2006;p2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7" name="Google Shape;2007;p2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8" name="Google Shape;2008;p2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9" name="Google Shape;2009;p2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0" name="Google Shape;2010;p2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1" name="Google Shape;2011;p2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2" name="Google Shape;2012;p2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3" name="Google Shape;2013;p2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4" name="Google Shape;2014;p2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5" name="Google Shape;2015;p2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6" name="Google Shape;2016;p2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7" name="Google Shape;2017;p2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8" name="Google Shape;2018;p2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9" name="Google Shape;2019;p2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0" name="Google Shape;2020;p2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1" name="Google Shape;2021;p2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2" name="Google Shape;2022;p2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3" name="Google Shape;2023;p2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4" name="Google Shape;2024;p2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5" name="Google Shape;2025;p2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6" name="Google Shape;2026;p2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7" name="Google Shape;2027;p2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8" name="Google Shape;2028;p2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9" name="Google Shape;2029;p2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0" name="Google Shape;2030;p2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1" name="Google Shape;2031;p2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2" name="Google Shape;2032;p2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3" name="Google Shape;2033;p2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4" name="Google Shape;2034;p2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5" name="Google Shape;2035;p2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6" name="Google Shape;2036;p2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7" name="Google Shape;2037;p2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8" name="Google Shape;2038;p2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9" name="Google Shape;2039;p2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0" name="Google Shape;2040;p2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1" name="Google Shape;2041;p2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2" name="Google Shape;2042;p2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3" name="Google Shape;2043;p2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4" name="Google Shape;2044;p2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5" name="Google Shape;2045;p2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6" name="Google Shape;2046;p2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7" name="Google Shape;2047;p2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8" name="Google Shape;2048;p2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9" name="Google Shape;2049;p2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0" name="Google Shape;2050;p2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1" name="Google Shape;2051;p2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2" name="Google Shape;2052;p2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3" name="Google Shape;2053;p2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4" name="Google Shape;2054;p2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5" name="Google Shape;2055;p2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6" name="Google Shape;2056;p2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7" name="Google Shape;2057;p2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8" name="Google Shape;2058;p2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9" name="Google Shape;2059;p2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0" name="Google Shape;2060;p2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1" name="Google Shape;2061;p2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2" name="Google Shape;2062;p2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3" name="Google Shape;2063;p2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4" name="Google Shape;2064;p2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5" name="Google Shape;2065;p2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6" name="Google Shape;2066;p2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7" name="Google Shape;2067;p2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8" name="Google Shape;2068;p2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9" name="Google Shape;2069;p2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0" name="Google Shape;2070;p2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1" name="Google Shape;2071;p2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2" name="Google Shape;2072;p2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3" name="Google Shape;2073;p2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4" name="Google Shape;2074;p2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5" name="Google Shape;2075;p2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6" name="Google Shape;2076;p2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7" name="Google Shape;2077;p2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8" name="Google Shape;2078;p2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9" name="Google Shape;2079;p2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0" name="Google Shape;2080;p2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1" name="Google Shape;2081;p2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2" name="Google Shape;2082;p2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3" name="Google Shape;2083;p2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4" name="Google Shape;2084;p2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5" name="Google Shape;2085;p2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6" name="Google Shape;2086;p2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7" name="Google Shape;2087;p2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8" name="Google Shape;2088;p2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9" name="Google Shape;2089;p2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0" name="Google Shape;2090;p2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1" name="Google Shape;2091;p2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2" name="Google Shape;2092;p2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3" name="Google Shape;2093;p2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4" name="Google Shape;2094;p2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5" name="Google Shape;2095;p2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6" name="Google Shape;2096;p2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7" name="Google Shape;2097;p2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8" name="Google Shape;2098;p2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9" name="Google Shape;2099;p2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0" name="Google Shape;2100;p2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1" name="Google Shape;2101;p2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2" name="Google Shape;2102;p2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3" name="Google Shape;2103;p2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4" name="Google Shape;2104;p2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5" name="Google Shape;2105;p2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6" name="Google Shape;2106;p2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7" name="Google Shape;2107;p2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8" name="Google Shape;2108;p2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9" name="Google Shape;2109;p2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0" name="Google Shape;2110;p2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1" name="Google Shape;2111;p2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2" name="Google Shape;2112;p2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3" name="Google Shape;2113;p2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4" name="Google Shape;2114;p2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5" name="Google Shape;2115;p2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6" name="Google Shape;2116;p2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7" name="Google Shape;2117;p2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8" name="Google Shape;2118;p2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9" name="Google Shape;2119;p2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0" name="Google Shape;2120;p2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1" name="Google Shape;2121;p2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2" name="Google Shape;2122;p2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3" name="Google Shape;2123;p2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4" name="Google Shape;2124;p2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5" name="Google Shape;2125;p2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6" name="Google Shape;2126;p2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7" name="Google Shape;2127;p2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8" name="Google Shape;2128;p2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9" name="Google Shape;2129;p2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0" name="Google Shape;2130;p2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1" name="Google Shape;2131;p2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2" name="Google Shape;2132;p2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3" name="Google Shape;2133;p2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4" name="Google Shape;2134;p2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5" name="Google Shape;2135;p2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6" name="Google Shape;2136;p2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7" name="Google Shape;2137;p2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8" name="Google Shape;2138;p2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9" name="Google Shape;2139;p2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0" name="Google Shape;2140;p2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1" name="Google Shape;2141;p2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2" name="Google Shape;2142;p2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3" name="Google Shape;2143;p2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4" name="Google Shape;2144;p2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5" name="Google Shape;2145;p2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6" name="Google Shape;2146;p2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7" name="Google Shape;2147;p2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8" name="Google Shape;2148;p2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9" name="Google Shape;2149;p2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0" name="Google Shape;2150;p2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1" name="Google Shape;2151;p2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2" name="Google Shape;2152;p2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3" name="Google Shape;2153;p2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4" name="Google Shape;2154;p2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5" name="Google Shape;2155;p2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6" name="Google Shape;2156;p2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7" name="Google Shape;2157;p2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8" name="Google Shape;2158;p2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9" name="Google Shape;2159;p2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0" name="Google Shape;2160;p2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1" name="Google Shape;2161;p2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2" name="Google Shape;2162;p2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3" name="Google Shape;2163;p2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4" name="Google Shape;2164;p2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5" name="Google Shape;2165;p2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6" name="Google Shape;2166;p2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7" name="Google Shape;2167;p2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8" name="Google Shape;2168;p2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9" name="Google Shape;2169;p2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0" name="Google Shape;2170;p2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1" name="Google Shape;2171;p2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2" name="Google Shape;2172;p2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3" name="Google Shape;2173;p2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4" name="Google Shape;2174;p2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5" name="Google Shape;2175;p2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6" name="Google Shape;2176;p2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7" name="Google Shape;2177;p2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8" name="Google Shape;2178;p2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9" name="Google Shape;2179;p2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0" name="Google Shape;2180;p2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1" name="Google Shape;2181;p2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2" name="Google Shape;2182;p2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3" name="Google Shape;2183;p2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4" name="Google Shape;2184;p2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5" name="Google Shape;2185;p2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6" name="Google Shape;2186;p2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7" name="Google Shape;2187;p2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8" name="Google Shape;2188;p2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9" name="Google Shape;2189;p2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0" name="Google Shape;2190;p2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1" name="Google Shape;2191;p2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2" name="Google Shape;2192;p2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3" name="Google Shape;2193;p2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4" name="Google Shape;2194;p2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5" name="Google Shape;2195;p2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6" name="Google Shape;2196;p2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7" name="Google Shape;2197;p2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8" name="Google Shape;2198;p2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9" name="Google Shape;2199;p2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0" name="Google Shape;2200;p2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1" name="Google Shape;2201;p2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2" name="Google Shape;2202;p2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3" name="Google Shape;2203;p2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4" name="Google Shape;2204;p2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5" name="Google Shape;2205;p2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6" name="Google Shape;2206;p2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7" name="Google Shape;2207;p2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8" name="Google Shape;2208;p2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9" name="Google Shape;2209;p2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0" name="Google Shape;2210;p2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1" name="Google Shape;2211;p2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2" name="Google Shape;2212;p2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3" name="Google Shape;2213;p2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4" name="Google Shape;2214;p2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5" name="Google Shape;2215;p2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6" name="Google Shape;2216;p2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7" name="Google Shape;2217;p2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8" name="Google Shape;2218;p2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9" name="Google Shape;2219;p2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0" name="Google Shape;2220;p2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1" name="Google Shape;2221;p2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2" name="Google Shape;2222;p2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3" name="Google Shape;2223;p2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4" name="Google Shape;2224;p2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5" name="Google Shape;2225;p2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6" name="Google Shape;2226;p2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7" name="Google Shape;2227;p2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8" name="Google Shape;2228;p2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9" name="Google Shape;2229;p2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0" name="Google Shape;2230;p2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1" name="Google Shape;2231;p2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2" name="Google Shape;2232;p2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3" name="Google Shape;2233;p2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4" name="Google Shape;2234;p2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5" name="Google Shape;2235;p2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6" name="Google Shape;2236;p2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7" name="Google Shape;2237;p2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8" name="Google Shape;2238;p2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9" name="Google Shape;2239;p2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0" name="Google Shape;2240;p2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1" name="Google Shape;2241;p2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2" name="Google Shape;2242;p2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3" name="Google Shape;2243;p2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4" name="Google Shape;2244;p2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5" name="Google Shape;2245;p2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6" name="Google Shape;2246;p2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7" name="Google Shape;2247;p2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8" name="Google Shape;2248;p2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9" name="Google Shape;2249;p2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0" name="Google Shape;2250;p2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1" name="Google Shape;2251;p2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2" name="Google Shape;2252;p2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3" name="Google Shape;2253;p2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4" name="Google Shape;2254;p2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5" name="Google Shape;2255;p2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6" name="Google Shape;2256;p2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7" name="Google Shape;2257;p2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8" name="Google Shape;2258;p2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9" name="Google Shape;2259;p2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0" name="Google Shape;2260;p2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1" name="Google Shape;2261;p2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2" name="Google Shape;2262;p2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3" name="Google Shape;2263;p2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4" name="Google Shape;2264;p2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5" name="Google Shape;2265;p2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6" name="Google Shape;2266;p2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7" name="Google Shape;2267;p2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8" name="Google Shape;2268;p2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9" name="Google Shape;2269;p2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0" name="Google Shape;2270;p2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1" name="Google Shape;2271;p2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2" name="Google Shape;2272;p2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3" name="Google Shape;2273;p2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4" name="Google Shape;2274;p2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5" name="Google Shape;2275;p2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6" name="Google Shape;2276;p2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7" name="Google Shape;2277;p2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8" name="Google Shape;2278;p2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9" name="Google Shape;2279;p2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0" name="Google Shape;2280;p2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1" name="Google Shape;2281;p2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2" name="Google Shape;2282;p2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3" name="Google Shape;2283;p2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4" name="Google Shape;2284;p2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5" name="Google Shape;2285;p2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6" name="Google Shape;2286;p2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7" name="Google Shape;2287;p2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8" name="Google Shape;2288;p2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9" name="Google Shape;2289;p2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0" name="Google Shape;2290;p2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1" name="Google Shape;2291;p2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2" name="Google Shape;2292;p2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3" name="Google Shape;2293;p2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4" name="Google Shape;2294;p2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5" name="Google Shape;2295;p2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6" name="Google Shape;2296;p2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7" name="Google Shape;2297;p2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8" name="Google Shape;2298;p2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9" name="Google Shape;2299;p2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0" name="Google Shape;2300;p2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1" name="Google Shape;2301;p2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2" name="Google Shape;2302;p2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3" name="Google Shape;2303;p2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4" name="Google Shape;2304;p2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5" name="Google Shape;2305;p2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6" name="Google Shape;2306;p2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7" name="Google Shape;2307;p2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8" name="Google Shape;2308;p2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9" name="Google Shape;2309;p2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0" name="Google Shape;2310;p2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1" name="Google Shape;2311;p2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2" name="Google Shape;2312;p2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3" name="Google Shape;2313;p2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4" name="Google Shape;2314;p2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5" name="Google Shape;2315;p2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6" name="Google Shape;2316;p2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7" name="Google Shape;2317;p2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8" name="Google Shape;2318;p2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9" name="Google Shape;2319;p2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0" name="Google Shape;2320;p2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1" name="Google Shape;2321;p2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2" name="Google Shape;2322;p2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3" name="Google Shape;2323;p2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4" name="Google Shape;2324;p2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5" name="Google Shape;2325;p2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6" name="Google Shape;2326;p2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7" name="Google Shape;2327;p2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8" name="Google Shape;2328;p2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9" name="Google Shape;2329;p2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0" name="Google Shape;2330;p2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1" name="Google Shape;2331;p2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2" name="Google Shape;2332;p2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3" name="Google Shape;2333;p2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4" name="Google Shape;2334;p2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5" name="Google Shape;2335;p2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6" name="Google Shape;2336;p2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7" name="Google Shape;2337;p2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8" name="Google Shape;2338;p2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9" name="Google Shape;2339;p2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0" name="Google Shape;2340;p2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1" name="Google Shape;2341;p2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2" name="Google Shape;2342;p2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3" name="Google Shape;2343;p2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4" name="Google Shape;2344;p2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5" name="Google Shape;2345;p2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6" name="Google Shape;2346;p2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7" name="Google Shape;2347;p2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8" name="Google Shape;2348;p2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9" name="Google Shape;2349;p2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0" name="Google Shape;2350;p2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1" name="Google Shape;2351;p2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2" name="Google Shape;2352;p2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3" name="Google Shape;2353;p2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4" name="Google Shape;2354;p2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5" name="Google Shape;2355;p2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6" name="Google Shape;2356;p2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7" name="Google Shape;2357;p2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8" name="Google Shape;2358;p2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9" name="Google Shape;2359;p2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0" name="Google Shape;2360;p2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1" name="Google Shape;2361;p2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2" name="Google Shape;2362;p2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3" name="Google Shape;2363;p2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4" name="Google Shape;2364;p2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5" name="Google Shape;2365;p2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6" name="Google Shape;2366;p2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7" name="Google Shape;2367;p2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8" name="Google Shape;2368;p2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9" name="Google Shape;2369;p2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0" name="Google Shape;2370;p2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1" name="Google Shape;2371;p2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2" name="Google Shape;2372;p2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3" name="Google Shape;2373;p2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4" name="Google Shape;2374;p2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5" name="Google Shape;2375;p2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6" name="Google Shape;2376;p2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7" name="Google Shape;2377;p2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8" name="Google Shape;2378;p2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9" name="Google Shape;2379;p2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0" name="Google Shape;2380;p2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1" name="Google Shape;2381;p2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2" name="Google Shape;2382;p2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3" name="Google Shape;2383;p2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4" name="Google Shape;2384;p2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5" name="Google Shape;2385;p2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6" name="Google Shape;2386;p2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7" name="Google Shape;2387;p2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8" name="Google Shape;2388;p2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9" name="Google Shape;2389;p2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0" name="Google Shape;2390;p2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1" name="Google Shape;2391;p2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2" name="Google Shape;2392;p2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3" name="Google Shape;2393;p2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4" name="Google Shape;2394;p2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5" name="Google Shape;2395;p2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6" name="Google Shape;2396;p2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7" name="Google Shape;2397;p2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8" name="Google Shape;2398;p2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9" name="Google Shape;2399;p2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0" name="Google Shape;2400;p2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1" name="Google Shape;2401;p2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2" name="Google Shape;2402;p2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3" name="Google Shape;2403;p2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4" name="Google Shape;2404;p2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5" name="Google Shape;2405;p2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6" name="Google Shape;2406;p2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7" name="Google Shape;2407;p2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8" name="Google Shape;2408;p2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9" name="Google Shape;2409;p2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0" name="Google Shape;2410;p2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1" name="Google Shape;2411;p2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2" name="Google Shape;2412;p2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3" name="Google Shape;2413;p2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4" name="Google Shape;2414;p2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5" name="Google Shape;2415;p2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6" name="Google Shape;2416;p2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7" name="Google Shape;2417;p2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8" name="Google Shape;2418;p2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9" name="Google Shape;2419;p2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0" name="Google Shape;2420;p2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1" name="Google Shape;2421;p2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2" name="Google Shape;2422;p2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3" name="Google Shape;2423;p2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4" name="Google Shape;2424;p2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5" name="Google Shape;2425;p2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6" name="Google Shape;2426;p2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7" name="Google Shape;2427;p2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8" name="Google Shape;2428;p2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9" name="Google Shape;2429;p2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0" name="Google Shape;2430;p2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1" name="Google Shape;2431;p2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2" name="Google Shape;2432;p2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3" name="Google Shape;2433;p2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4" name="Google Shape;2434;p2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5" name="Google Shape;2435;p2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6" name="Google Shape;2436;p2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7" name="Google Shape;2437;p2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8" name="Google Shape;2438;p2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9" name="Google Shape;2439;p2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0" name="Google Shape;2440;p2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1" name="Google Shape;2441;p2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2" name="Google Shape;2442;p2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3" name="Google Shape;2443;p2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4" name="Google Shape;2444;p2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5" name="Google Shape;2445;p2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6" name="Google Shape;2446;p2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7" name="Google Shape;2447;p2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8" name="Google Shape;2448;p2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9" name="Google Shape;2449;p2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0" name="Google Shape;2450;p2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1" name="Google Shape;2451;p2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2" name="Google Shape;2452;p2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3" name="Google Shape;2453;p2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4" name="Google Shape;2454;p2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5" name="Google Shape;2455;p2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6" name="Google Shape;2456;p2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7" name="Google Shape;2457;p2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8" name="Google Shape;2458;p2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9" name="Google Shape;2459;p2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0" name="Google Shape;2460;p2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1" name="Google Shape;2461;p2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2" name="Google Shape;2462;p2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3" name="Google Shape;2463;p2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64" name="Google Shape;2464;p29"/>
          <p:cNvSpPr txBox="1"/>
          <p:nvPr/>
        </p:nvSpPr>
        <p:spPr>
          <a:xfrm>
            <a:off x="609451"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2465" name="Shape 2465"/>
        <p:cNvGrpSpPr/>
        <p:nvPr/>
      </p:nvGrpSpPr>
      <p:grpSpPr>
        <a:xfrm>
          <a:off x="0" y="0"/>
          <a:ext cx="0" cy="0"/>
          <a:chOff x="0" y="0"/>
          <a:chExt cx="0" cy="0"/>
        </a:xfrm>
      </p:grpSpPr>
      <p:sp>
        <p:nvSpPr>
          <p:cNvPr id="2466" name="Google Shape;2466;p30"/>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7" name="Google Shape;2467;p30"/>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468" name="Google Shape;2468;p3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2469" name="Google Shape;2469;p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70" name="Google Shape;2470;p30"/>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1" name="Google Shape;2471;p3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200"/>
              <a:buNone/>
              <a:defRPr sz="1199"/>
            </a:lvl2pPr>
            <a:lvl3pPr lvl="2" rtl="0" algn="l">
              <a:lnSpc>
                <a:spcPct val="115000"/>
              </a:lnSpc>
              <a:spcBef>
                <a:spcPts val="0"/>
              </a:spcBef>
              <a:spcAft>
                <a:spcPts val="0"/>
              </a:spcAft>
              <a:buSzPts val="1200"/>
              <a:buNone/>
              <a:defRPr sz="1199"/>
            </a:lvl3pPr>
            <a:lvl4pPr lvl="3" rtl="0" algn="l">
              <a:lnSpc>
                <a:spcPct val="115000"/>
              </a:lnSpc>
              <a:spcBef>
                <a:spcPts val="0"/>
              </a:spcBef>
              <a:spcAft>
                <a:spcPts val="0"/>
              </a:spcAft>
              <a:buSzPts val="1200"/>
              <a:buNone/>
              <a:defRPr sz="1199"/>
            </a:lvl4pPr>
            <a:lvl5pPr lvl="4" rtl="0" algn="l">
              <a:lnSpc>
                <a:spcPct val="115000"/>
              </a:lnSpc>
              <a:spcBef>
                <a:spcPts val="0"/>
              </a:spcBef>
              <a:spcAft>
                <a:spcPts val="0"/>
              </a:spcAft>
              <a:buSzPts val="1200"/>
              <a:buNone/>
              <a:defRPr sz="1199"/>
            </a:lvl5pPr>
            <a:lvl6pPr lvl="5" rtl="0" algn="l">
              <a:lnSpc>
                <a:spcPct val="115000"/>
              </a:lnSpc>
              <a:spcBef>
                <a:spcPts val="0"/>
              </a:spcBef>
              <a:spcAft>
                <a:spcPts val="0"/>
              </a:spcAft>
              <a:buSzPts val="1200"/>
              <a:buNone/>
              <a:defRPr sz="1199"/>
            </a:lvl6pPr>
            <a:lvl7pPr lvl="6" rtl="0" algn="l">
              <a:lnSpc>
                <a:spcPct val="115000"/>
              </a:lnSpc>
              <a:spcBef>
                <a:spcPts val="0"/>
              </a:spcBef>
              <a:spcAft>
                <a:spcPts val="0"/>
              </a:spcAft>
              <a:buSzPts val="1200"/>
              <a:buNone/>
              <a:defRPr sz="1199"/>
            </a:lvl7pPr>
            <a:lvl8pPr lvl="7" rtl="0" algn="l">
              <a:lnSpc>
                <a:spcPct val="115000"/>
              </a:lnSpc>
              <a:spcBef>
                <a:spcPts val="0"/>
              </a:spcBef>
              <a:spcAft>
                <a:spcPts val="0"/>
              </a:spcAft>
              <a:buSzPts val="1200"/>
              <a:buNone/>
              <a:defRPr sz="1199"/>
            </a:lvl8pPr>
            <a:lvl9pPr lvl="8" rtl="0" algn="l">
              <a:lnSpc>
                <a:spcPct val="115000"/>
              </a:lnSpc>
              <a:spcBef>
                <a:spcPts val="0"/>
              </a:spcBef>
              <a:spcAft>
                <a:spcPts val="0"/>
              </a:spcAft>
              <a:buSzPts val="1200"/>
              <a:buNone/>
              <a:defRPr sz="1199"/>
            </a:lvl9pPr>
          </a:lstStyle>
          <a:p/>
        </p:txBody>
      </p:sp>
      <p:grpSp>
        <p:nvGrpSpPr>
          <p:cNvPr id="2472" name="Google Shape;2472;p30"/>
          <p:cNvGrpSpPr/>
          <p:nvPr/>
        </p:nvGrpSpPr>
        <p:grpSpPr>
          <a:xfrm>
            <a:off x="8041174" y="4778597"/>
            <a:ext cx="598277" cy="170409"/>
            <a:chOff x="238125" y="1822850"/>
            <a:chExt cx="7080200" cy="2016675"/>
          </a:xfrm>
        </p:grpSpPr>
        <p:sp>
          <p:nvSpPr>
            <p:cNvPr id="2473" name="Google Shape;2473;p3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4" name="Google Shape;2474;p3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5" name="Google Shape;2475;p3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6" name="Google Shape;2476;p3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7" name="Google Shape;2477;p3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8" name="Google Shape;2478;p3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9" name="Google Shape;2479;p3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80" name="Google Shape;2480;p30"/>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2481" name="Shape 2481"/>
        <p:cNvGrpSpPr/>
        <p:nvPr/>
      </p:nvGrpSpPr>
      <p:grpSpPr>
        <a:xfrm>
          <a:off x="0" y="0"/>
          <a:ext cx="0" cy="0"/>
          <a:chOff x="0" y="0"/>
          <a:chExt cx="0" cy="0"/>
        </a:xfrm>
      </p:grpSpPr>
      <p:grpSp>
        <p:nvGrpSpPr>
          <p:cNvPr id="2482" name="Google Shape;2482;p31"/>
          <p:cNvGrpSpPr/>
          <p:nvPr/>
        </p:nvGrpSpPr>
        <p:grpSpPr>
          <a:xfrm>
            <a:off x="2726704" y="6"/>
            <a:ext cx="3697033" cy="5143642"/>
            <a:chOff x="1926275" y="238125"/>
            <a:chExt cx="3765950" cy="5239525"/>
          </a:xfrm>
        </p:grpSpPr>
        <p:sp>
          <p:nvSpPr>
            <p:cNvPr id="2483" name="Google Shape;2483;p3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4" name="Google Shape;2484;p3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5" name="Google Shape;2485;p3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6" name="Google Shape;2486;p3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7" name="Google Shape;2487;p3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8" name="Google Shape;2488;p3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9" name="Google Shape;2489;p3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0" name="Google Shape;2490;p3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1" name="Google Shape;2491;p3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2" name="Google Shape;2492;p3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3" name="Google Shape;2493;p3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4" name="Google Shape;2494;p3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5" name="Google Shape;2495;p3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6" name="Google Shape;2496;p3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7" name="Google Shape;2497;p3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8" name="Google Shape;2498;p3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9" name="Google Shape;2499;p3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0" name="Google Shape;2500;p3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1" name="Google Shape;2501;p3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2" name="Google Shape;2502;p3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3" name="Google Shape;2503;p3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4" name="Google Shape;2504;p3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5" name="Google Shape;2505;p3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6" name="Google Shape;2506;p3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7" name="Google Shape;2507;p3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8" name="Google Shape;2508;p3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9" name="Google Shape;2509;p3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0" name="Google Shape;2510;p3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1" name="Google Shape;2511;p3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2" name="Google Shape;2512;p3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3" name="Google Shape;2513;p3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4" name="Google Shape;2514;p3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5" name="Google Shape;2515;p3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6" name="Google Shape;2516;p3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7" name="Google Shape;2517;p3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8" name="Google Shape;2518;p3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9" name="Google Shape;2519;p3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0" name="Google Shape;2520;p3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1" name="Google Shape;2521;p3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2" name="Google Shape;2522;p3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3" name="Google Shape;2523;p3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4" name="Google Shape;2524;p3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5" name="Google Shape;2525;p3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6" name="Google Shape;2526;p3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7" name="Google Shape;2527;p3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8" name="Google Shape;2528;p3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9" name="Google Shape;2529;p3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0" name="Google Shape;2530;p3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1" name="Google Shape;2531;p3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2" name="Google Shape;2532;p3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3" name="Google Shape;2533;p3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4" name="Google Shape;2534;p3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5" name="Google Shape;2535;p3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6" name="Google Shape;2536;p3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7" name="Google Shape;2537;p3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8" name="Google Shape;2538;p3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9" name="Google Shape;2539;p3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0" name="Google Shape;2540;p3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1" name="Google Shape;2541;p3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2" name="Google Shape;2542;p3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543" name="Google Shape;2543;p31"/>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544" name="Google Shape;2544;p31"/>
          <p:cNvGrpSpPr/>
          <p:nvPr/>
        </p:nvGrpSpPr>
        <p:grpSpPr>
          <a:xfrm>
            <a:off x="2686262" y="2"/>
            <a:ext cx="2103910" cy="5143716"/>
            <a:chOff x="2726150" y="238125"/>
            <a:chExt cx="2142475" cy="5238000"/>
          </a:xfrm>
        </p:grpSpPr>
        <p:sp>
          <p:nvSpPr>
            <p:cNvPr id="2545" name="Google Shape;2545;p3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6" name="Google Shape;2546;p3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7" name="Google Shape;2547;p3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548" name="Google Shape;2548;p31"/>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549" name="Google Shape;2549;p3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2550" name="Google Shape;2550;p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551" name="Google Shape;2551;p31"/>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2" name="Google Shape;2552;p3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2553" name="Google Shape;2553;p31"/>
          <p:cNvGrpSpPr/>
          <p:nvPr/>
        </p:nvGrpSpPr>
        <p:grpSpPr>
          <a:xfrm>
            <a:off x="8041174" y="4778597"/>
            <a:ext cx="598277" cy="170409"/>
            <a:chOff x="238125" y="1822850"/>
            <a:chExt cx="7080200" cy="2016675"/>
          </a:xfrm>
        </p:grpSpPr>
        <p:sp>
          <p:nvSpPr>
            <p:cNvPr id="2554" name="Google Shape;2554;p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5" name="Google Shape;2555;p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6" name="Google Shape;2556;p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7" name="Google Shape;2557;p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8" name="Google Shape;2558;p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9" name="Google Shape;2559;p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0" name="Google Shape;2560;p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561" name="Google Shape;2561;p31"/>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rtl="0">
              <a:spcBef>
                <a:spcPts val="0"/>
              </a:spcBef>
              <a:spcAft>
                <a:spcPts val="0"/>
              </a:spcAft>
              <a:buSzPts val="18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2562" name="Shape 2562"/>
        <p:cNvGrpSpPr/>
        <p:nvPr/>
      </p:nvGrpSpPr>
      <p:grpSpPr>
        <a:xfrm>
          <a:off x="0" y="0"/>
          <a:ext cx="0" cy="0"/>
          <a:chOff x="0" y="0"/>
          <a:chExt cx="0" cy="0"/>
        </a:xfrm>
      </p:grpSpPr>
      <p:sp>
        <p:nvSpPr>
          <p:cNvPr id="2563" name="Google Shape;2563;p32"/>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564" name="Google Shape;2564;p32"/>
          <p:cNvGrpSpPr/>
          <p:nvPr/>
        </p:nvGrpSpPr>
        <p:grpSpPr>
          <a:xfrm>
            <a:off x="2686262" y="2"/>
            <a:ext cx="2103910" cy="5143716"/>
            <a:chOff x="2726150" y="238125"/>
            <a:chExt cx="2142475" cy="5238000"/>
          </a:xfrm>
        </p:grpSpPr>
        <p:sp>
          <p:nvSpPr>
            <p:cNvPr id="2565" name="Google Shape;2565;p3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6" name="Google Shape;2566;p3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7" name="Google Shape;2567;p3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568" name="Google Shape;2568;p32"/>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569" name="Google Shape;2569;p3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2570" name="Google Shape;2570;p3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571" name="Google Shape;2571;p32"/>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2" name="Google Shape;2572;p3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200"/>
              <a:buNone/>
              <a:defRPr sz="1199"/>
            </a:lvl2pPr>
            <a:lvl3pPr lvl="2" rtl="0" algn="l">
              <a:lnSpc>
                <a:spcPct val="115000"/>
              </a:lnSpc>
              <a:spcBef>
                <a:spcPts val="0"/>
              </a:spcBef>
              <a:spcAft>
                <a:spcPts val="0"/>
              </a:spcAft>
              <a:buSzPts val="1200"/>
              <a:buNone/>
              <a:defRPr sz="1199"/>
            </a:lvl3pPr>
            <a:lvl4pPr lvl="3" rtl="0" algn="l">
              <a:lnSpc>
                <a:spcPct val="115000"/>
              </a:lnSpc>
              <a:spcBef>
                <a:spcPts val="0"/>
              </a:spcBef>
              <a:spcAft>
                <a:spcPts val="0"/>
              </a:spcAft>
              <a:buSzPts val="1200"/>
              <a:buNone/>
              <a:defRPr sz="1199"/>
            </a:lvl4pPr>
            <a:lvl5pPr lvl="4" rtl="0" algn="l">
              <a:lnSpc>
                <a:spcPct val="115000"/>
              </a:lnSpc>
              <a:spcBef>
                <a:spcPts val="0"/>
              </a:spcBef>
              <a:spcAft>
                <a:spcPts val="0"/>
              </a:spcAft>
              <a:buSzPts val="1200"/>
              <a:buNone/>
              <a:defRPr sz="1199"/>
            </a:lvl5pPr>
            <a:lvl6pPr lvl="5" rtl="0" algn="l">
              <a:lnSpc>
                <a:spcPct val="115000"/>
              </a:lnSpc>
              <a:spcBef>
                <a:spcPts val="0"/>
              </a:spcBef>
              <a:spcAft>
                <a:spcPts val="0"/>
              </a:spcAft>
              <a:buSzPts val="1200"/>
              <a:buNone/>
              <a:defRPr sz="1199"/>
            </a:lvl6pPr>
            <a:lvl7pPr lvl="6" rtl="0" algn="l">
              <a:lnSpc>
                <a:spcPct val="115000"/>
              </a:lnSpc>
              <a:spcBef>
                <a:spcPts val="0"/>
              </a:spcBef>
              <a:spcAft>
                <a:spcPts val="0"/>
              </a:spcAft>
              <a:buSzPts val="1200"/>
              <a:buNone/>
              <a:defRPr sz="1199"/>
            </a:lvl7pPr>
            <a:lvl8pPr lvl="7" rtl="0" algn="l">
              <a:lnSpc>
                <a:spcPct val="115000"/>
              </a:lnSpc>
              <a:spcBef>
                <a:spcPts val="0"/>
              </a:spcBef>
              <a:spcAft>
                <a:spcPts val="0"/>
              </a:spcAft>
              <a:buSzPts val="1200"/>
              <a:buNone/>
              <a:defRPr sz="1199"/>
            </a:lvl8pPr>
            <a:lvl9pPr lvl="8" rtl="0" algn="l">
              <a:lnSpc>
                <a:spcPct val="115000"/>
              </a:lnSpc>
              <a:spcBef>
                <a:spcPts val="0"/>
              </a:spcBef>
              <a:spcAft>
                <a:spcPts val="0"/>
              </a:spcAft>
              <a:buSzPts val="1200"/>
              <a:buNone/>
              <a:defRPr sz="1199"/>
            </a:lvl9pPr>
          </a:lstStyle>
          <a:p/>
        </p:txBody>
      </p:sp>
      <p:sp>
        <p:nvSpPr>
          <p:cNvPr id="2573" name="Google Shape;2573;p32"/>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9"/>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574" name="Google Shape;2574;p32"/>
          <p:cNvGrpSpPr/>
          <p:nvPr/>
        </p:nvGrpSpPr>
        <p:grpSpPr>
          <a:xfrm>
            <a:off x="8041174" y="4778597"/>
            <a:ext cx="598277" cy="170409"/>
            <a:chOff x="238125" y="1822850"/>
            <a:chExt cx="7080200" cy="2016675"/>
          </a:xfrm>
        </p:grpSpPr>
        <p:sp>
          <p:nvSpPr>
            <p:cNvPr id="2575" name="Google Shape;2575;p3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6" name="Google Shape;2576;p3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7" name="Google Shape;2577;p3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8" name="Google Shape;2578;p3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9" name="Google Shape;2579;p3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0" name="Google Shape;2580;p3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1" name="Google Shape;2581;p3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582" name="Shape 2582"/>
        <p:cNvGrpSpPr/>
        <p:nvPr/>
      </p:nvGrpSpPr>
      <p:grpSpPr>
        <a:xfrm>
          <a:off x="0" y="0"/>
          <a:ext cx="0" cy="0"/>
          <a:chOff x="0" y="0"/>
          <a:chExt cx="0" cy="0"/>
        </a:xfrm>
      </p:grpSpPr>
      <p:sp>
        <p:nvSpPr>
          <p:cNvPr id="2583" name="Google Shape;2583;p33"/>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584" name="Google Shape;2584;p3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2585" name="Google Shape;2585;p3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2586" name="Google Shape;2586;p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587" name="Google Shape;2587;p33"/>
          <p:cNvGrpSpPr/>
          <p:nvPr/>
        </p:nvGrpSpPr>
        <p:grpSpPr>
          <a:xfrm>
            <a:off x="8041174" y="4778597"/>
            <a:ext cx="598277" cy="170409"/>
            <a:chOff x="238125" y="1822850"/>
            <a:chExt cx="7080200" cy="2016675"/>
          </a:xfrm>
        </p:grpSpPr>
        <p:sp>
          <p:nvSpPr>
            <p:cNvPr id="2588" name="Google Shape;2588;p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9" name="Google Shape;2589;p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0" name="Google Shape;2590;p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1" name="Google Shape;2591;p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2" name="Google Shape;2592;p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3" name="Google Shape;2593;p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4" name="Google Shape;2594;p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595" name="Google Shape;2595;p33"/>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96" name="Shape 2596"/>
        <p:cNvGrpSpPr/>
        <p:nvPr/>
      </p:nvGrpSpPr>
      <p:grpSpPr>
        <a:xfrm>
          <a:off x="0" y="0"/>
          <a:ext cx="0" cy="0"/>
          <a:chOff x="0" y="0"/>
          <a:chExt cx="0" cy="0"/>
        </a:xfrm>
      </p:grpSpPr>
      <p:sp>
        <p:nvSpPr>
          <p:cNvPr id="2597" name="Google Shape;2597;p34"/>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598" name="Google Shape;2598;p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599" name="Google Shape;2599;p34"/>
          <p:cNvGrpSpPr/>
          <p:nvPr/>
        </p:nvGrpSpPr>
        <p:grpSpPr>
          <a:xfrm>
            <a:off x="8041174" y="4778597"/>
            <a:ext cx="598277" cy="170409"/>
            <a:chOff x="238125" y="1822850"/>
            <a:chExt cx="7080200" cy="2016675"/>
          </a:xfrm>
        </p:grpSpPr>
        <p:sp>
          <p:nvSpPr>
            <p:cNvPr id="2600" name="Google Shape;2600;p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1" name="Google Shape;2601;p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2" name="Google Shape;2602;p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3" name="Google Shape;2603;p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4" name="Google Shape;2604;p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5" name="Google Shape;2605;p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6" name="Google Shape;2606;p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607" name="Google Shape;2607;p34"/>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2608" name="Shape 2608"/>
        <p:cNvGrpSpPr/>
        <p:nvPr/>
      </p:nvGrpSpPr>
      <p:grpSpPr>
        <a:xfrm>
          <a:off x="0" y="0"/>
          <a:ext cx="0" cy="0"/>
          <a:chOff x="0" y="0"/>
          <a:chExt cx="0" cy="0"/>
        </a:xfrm>
      </p:grpSpPr>
      <p:sp>
        <p:nvSpPr>
          <p:cNvPr id="2609" name="Google Shape;2609;p35"/>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0" name="Google Shape;2610;p35"/>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611" name="Google Shape;2611;p3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612" name="Google Shape;2612;p35"/>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2613" name="Shape 2613"/>
        <p:cNvGrpSpPr/>
        <p:nvPr/>
      </p:nvGrpSpPr>
      <p:grpSpPr>
        <a:xfrm>
          <a:off x="0" y="0"/>
          <a:ext cx="0" cy="0"/>
          <a:chOff x="0" y="0"/>
          <a:chExt cx="0" cy="0"/>
        </a:xfrm>
      </p:grpSpPr>
      <p:sp>
        <p:nvSpPr>
          <p:cNvPr id="2614" name="Google Shape;2614;p36"/>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sz="2400"/>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2615" name="Google Shape;2615;p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616" name="Google Shape;2616;p36"/>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grpSp>
        <p:nvGrpSpPr>
          <p:cNvPr id="2617" name="Google Shape;2617;p36"/>
          <p:cNvGrpSpPr/>
          <p:nvPr/>
        </p:nvGrpSpPr>
        <p:grpSpPr>
          <a:xfrm>
            <a:off x="8041174" y="4778597"/>
            <a:ext cx="598277" cy="170409"/>
            <a:chOff x="238125" y="1822850"/>
            <a:chExt cx="7080200" cy="2016675"/>
          </a:xfrm>
        </p:grpSpPr>
        <p:sp>
          <p:nvSpPr>
            <p:cNvPr id="2618" name="Google Shape;2618;p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9" name="Google Shape;2619;p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0" name="Google Shape;2620;p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1" name="Google Shape;2621;p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2" name="Google Shape;2622;p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3" name="Google Shape;2623;p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4" name="Google Shape;2624;p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625" name="Google Shape;2625;p36"/>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2626" name="Shape 2626"/>
        <p:cNvGrpSpPr/>
        <p:nvPr/>
      </p:nvGrpSpPr>
      <p:grpSpPr>
        <a:xfrm>
          <a:off x="0" y="0"/>
          <a:ext cx="0" cy="0"/>
          <a:chOff x="0" y="0"/>
          <a:chExt cx="0" cy="0"/>
        </a:xfrm>
      </p:grpSpPr>
      <p:sp>
        <p:nvSpPr>
          <p:cNvPr id="2627" name="Google Shape;2627;p37"/>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rtl="0" algn="l">
              <a:lnSpc>
                <a:spcPct val="100000"/>
              </a:lnSpc>
              <a:spcBef>
                <a:spcPts val="0"/>
              </a:spcBef>
              <a:spcAft>
                <a:spcPts val="0"/>
              </a:spcAft>
              <a:buSzPts val="4800"/>
              <a:buNone/>
              <a:defRPr sz="4799"/>
            </a:lvl1pPr>
            <a:lvl2pPr lvl="1" rtl="0" algn="l">
              <a:lnSpc>
                <a:spcPct val="100000"/>
              </a:lnSpc>
              <a:spcBef>
                <a:spcPts val="0"/>
              </a:spcBef>
              <a:spcAft>
                <a:spcPts val="0"/>
              </a:spcAft>
              <a:buSzPts val="4800"/>
              <a:buNone/>
              <a:defRPr sz="4799"/>
            </a:lvl2pPr>
            <a:lvl3pPr lvl="2" rtl="0" algn="l">
              <a:lnSpc>
                <a:spcPct val="100000"/>
              </a:lnSpc>
              <a:spcBef>
                <a:spcPts val="0"/>
              </a:spcBef>
              <a:spcAft>
                <a:spcPts val="0"/>
              </a:spcAft>
              <a:buSzPts val="4800"/>
              <a:buNone/>
              <a:defRPr sz="4799"/>
            </a:lvl3pPr>
            <a:lvl4pPr lvl="3" rtl="0" algn="l">
              <a:lnSpc>
                <a:spcPct val="100000"/>
              </a:lnSpc>
              <a:spcBef>
                <a:spcPts val="0"/>
              </a:spcBef>
              <a:spcAft>
                <a:spcPts val="0"/>
              </a:spcAft>
              <a:buSzPts val="4800"/>
              <a:buNone/>
              <a:defRPr sz="4799"/>
            </a:lvl4pPr>
            <a:lvl5pPr lvl="4" rtl="0" algn="l">
              <a:lnSpc>
                <a:spcPct val="100000"/>
              </a:lnSpc>
              <a:spcBef>
                <a:spcPts val="0"/>
              </a:spcBef>
              <a:spcAft>
                <a:spcPts val="0"/>
              </a:spcAft>
              <a:buSzPts val="4800"/>
              <a:buNone/>
              <a:defRPr sz="4799"/>
            </a:lvl5pPr>
            <a:lvl6pPr lvl="5" rtl="0" algn="l">
              <a:lnSpc>
                <a:spcPct val="100000"/>
              </a:lnSpc>
              <a:spcBef>
                <a:spcPts val="0"/>
              </a:spcBef>
              <a:spcAft>
                <a:spcPts val="0"/>
              </a:spcAft>
              <a:buSzPts val="4800"/>
              <a:buNone/>
              <a:defRPr sz="4799"/>
            </a:lvl6pPr>
            <a:lvl7pPr lvl="6" rtl="0" algn="l">
              <a:lnSpc>
                <a:spcPct val="100000"/>
              </a:lnSpc>
              <a:spcBef>
                <a:spcPts val="0"/>
              </a:spcBef>
              <a:spcAft>
                <a:spcPts val="0"/>
              </a:spcAft>
              <a:buSzPts val="4800"/>
              <a:buNone/>
              <a:defRPr sz="4799"/>
            </a:lvl7pPr>
            <a:lvl8pPr lvl="7" rtl="0" algn="l">
              <a:lnSpc>
                <a:spcPct val="100000"/>
              </a:lnSpc>
              <a:spcBef>
                <a:spcPts val="0"/>
              </a:spcBef>
              <a:spcAft>
                <a:spcPts val="0"/>
              </a:spcAft>
              <a:buSzPts val="4800"/>
              <a:buNone/>
              <a:defRPr sz="4799"/>
            </a:lvl8pPr>
            <a:lvl9pPr lvl="8" rtl="0" algn="l">
              <a:lnSpc>
                <a:spcPct val="100000"/>
              </a:lnSpc>
              <a:spcBef>
                <a:spcPts val="0"/>
              </a:spcBef>
              <a:spcAft>
                <a:spcPts val="0"/>
              </a:spcAft>
              <a:buSzPts val="4800"/>
              <a:buNone/>
              <a:defRPr sz="4799"/>
            </a:lvl9pPr>
          </a:lstStyle>
          <a:p/>
        </p:txBody>
      </p:sp>
      <p:sp>
        <p:nvSpPr>
          <p:cNvPr id="2628" name="Google Shape;2628;p37"/>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2629" name="Shape 2629"/>
        <p:cNvGrpSpPr/>
        <p:nvPr/>
      </p:nvGrpSpPr>
      <p:grpSpPr>
        <a:xfrm>
          <a:off x="0" y="0"/>
          <a:ext cx="0" cy="0"/>
          <a:chOff x="0" y="0"/>
          <a:chExt cx="0" cy="0"/>
        </a:xfrm>
      </p:grpSpPr>
      <p:sp>
        <p:nvSpPr>
          <p:cNvPr id="2630" name="Google Shape;2630;p38"/>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1" name="Google Shape;2631;p38"/>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rtl="0" algn="l">
              <a:lnSpc>
                <a:spcPct val="100000"/>
              </a:lnSpc>
              <a:spcBef>
                <a:spcPts val="0"/>
              </a:spcBef>
              <a:spcAft>
                <a:spcPts val="0"/>
              </a:spcAft>
              <a:buSzPts val="3600"/>
              <a:buNone/>
              <a:defRPr sz="3599"/>
            </a:lvl1pPr>
            <a:lvl2pPr lvl="1" rtl="0" algn="l">
              <a:lnSpc>
                <a:spcPct val="100000"/>
              </a:lnSpc>
              <a:spcBef>
                <a:spcPts val="0"/>
              </a:spcBef>
              <a:spcAft>
                <a:spcPts val="0"/>
              </a:spcAft>
              <a:buSzPts val="3600"/>
              <a:buNone/>
              <a:defRPr sz="3599"/>
            </a:lvl2pPr>
            <a:lvl3pPr lvl="2" rtl="0" algn="l">
              <a:lnSpc>
                <a:spcPct val="100000"/>
              </a:lnSpc>
              <a:spcBef>
                <a:spcPts val="0"/>
              </a:spcBef>
              <a:spcAft>
                <a:spcPts val="0"/>
              </a:spcAft>
              <a:buSzPts val="3600"/>
              <a:buNone/>
              <a:defRPr sz="3599"/>
            </a:lvl3pPr>
            <a:lvl4pPr lvl="3" rtl="0" algn="l">
              <a:lnSpc>
                <a:spcPct val="100000"/>
              </a:lnSpc>
              <a:spcBef>
                <a:spcPts val="0"/>
              </a:spcBef>
              <a:spcAft>
                <a:spcPts val="0"/>
              </a:spcAft>
              <a:buSzPts val="3600"/>
              <a:buNone/>
              <a:defRPr sz="3599"/>
            </a:lvl4pPr>
            <a:lvl5pPr lvl="4" rtl="0" algn="l">
              <a:lnSpc>
                <a:spcPct val="100000"/>
              </a:lnSpc>
              <a:spcBef>
                <a:spcPts val="0"/>
              </a:spcBef>
              <a:spcAft>
                <a:spcPts val="0"/>
              </a:spcAft>
              <a:buSzPts val="3600"/>
              <a:buNone/>
              <a:defRPr sz="3599"/>
            </a:lvl5pPr>
            <a:lvl6pPr lvl="5" rtl="0" algn="l">
              <a:lnSpc>
                <a:spcPct val="100000"/>
              </a:lnSpc>
              <a:spcBef>
                <a:spcPts val="0"/>
              </a:spcBef>
              <a:spcAft>
                <a:spcPts val="0"/>
              </a:spcAft>
              <a:buSzPts val="3600"/>
              <a:buNone/>
              <a:defRPr sz="3599"/>
            </a:lvl6pPr>
            <a:lvl7pPr lvl="6" rtl="0" algn="l">
              <a:lnSpc>
                <a:spcPct val="100000"/>
              </a:lnSpc>
              <a:spcBef>
                <a:spcPts val="0"/>
              </a:spcBef>
              <a:spcAft>
                <a:spcPts val="0"/>
              </a:spcAft>
              <a:buSzPts val="3600"/>
              <a:buNone/>
              <a:defRPr sz="3599"/>
            </a:lvl7pPr>
            <a:lvl8pPr lvl="7" rtl="0" algn="l">
              <a:lnSpc>
                <a:spcPct val="100000"/>
              </a:lnSpc>
              <a:spcBef>
                <a:spcPts val="0"/>
              </a:spcBef>
              <a:spcAft>
                <a:spcPts val="0"/>
              </a:spcAft>
              <a:buSzPts val="3600"/>
              <a:buNone/>
              <a:defRPr sz="3599"/>
            </a:lvl8pPr>
            <a:lvl9pPr lvl="8" rtl="0" algn="l">
              <a:lnSpc>
                <a:spcPct val="100000"/>
              </a:lnSpc>
              <a:spcBef>
                <a:spcPts val="0"/>
              </a:spcBef>
              <a:spcAft>
                <a:spcPts val="0"/>
              </a:spcAft>
              <a:buSzPts val="3600"/>
              <a:buNone/>
              <a:defRPr sz="3599"/>
            </a:lvl9pPr>
          </a:lstStyle>
          <a:p/>
        </p:txBody>
      </p:sp>
      <p:sp>
        <p:nvSpPr>
          <p:cNvPr id="2632" name="Google Shape;2632;p38"/>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1600"/>
              <a:buNone/>
              <a:defRPr>
                <a:solidFill>
                  <a:schemeClr val="dk2"/>
                </a:solidFill>
              </a:defRPr>
            </a:lvl1pPr>
            <a:lvl2pPr lvl="1" rtl="0" algn="l">
              <a:lnSpc>
                <a:spcPct val="100000"/>
              </a:lnSpc>
              <a:spcBef>
                <a:spcPts val="0"/>
              </a:spcBef>
              <a:spcAft>
                <a:spcPts val="0"/>
              </a:spcAft>
              <a:buClr>
                <a:schemeClr val="dk2"/>
              </a:buClr>
              <a:buSzPts val="1800"/>
              <a:buNone/>
              <a:defRPr sz="1799">
                <a:solidFill>
                  <a:schemeClr val="dk2"/>
                </a:solidFill>
              </a:defRPr>
            </a:lvl2pPr>
            <a:lvl3pPr lvl="2" rtl="0" algn="l">
              <a:lnSpc>
                <a:spcPct val="100000"/>
              </a:lnSpc>
              <a:spcBef>
                <a:spcPts val="0"/>
              </a:spcBef>
              <a:spcAft>
                <a:spcPts val="0"/>
              </a:spcAft>
              <a:buClr>
                <a:schemeClr val="dk2"/>
              </a:buClr>
              <a:buSzPts val="1800"/>
              <a:buNone/>
              <a:defRPr sz="1799">
                <a:solidFill>
                  <a:schemeClr val="dk2"/>
                </a:solidFill>
              </a:defRPr>
            </a:lvl3pPr>
            <a:lvl4pPr lvl="3" rtl="0" algn="l">
              <a:lnSpc>
                <a:spcPct val="100000"/>
              </a:lnSpc>
              <a:spcBef>
                <a:spcPts val="0"/>
              </a:spcBef>
              <a:spcAft>
                <a:spcPts val="0"/>
              </a:spcAft>
              <a:buClr>
                <a:schemeClr val="dk2"/>
              </a:buClr>
              <a:buSzPts val="1800"/>
              <a:buNone/>
              <a:defRPr sz="1799">
                <a:solidFill>
                  <a:schemeClr val="dk2"/>
                </a:solidFill>
              </a:defRPr>
            </a:lvl4pPr>
            <a:lvl5pPr lvl="4" rtl="0" algn="l">
              <a:lnSpc>
                <a:spcPct val="100000"/>
              </a:lnSpc>
              <a:spcBef>
                <a:spcPts val="0"/>
              </a:spcBef>
              <a:spcAft>
                <a:spcPts val="0"/>
              </a:spcAft>
              <a:buClr>
                <a:schemeClr val="dk2"/>
              </a:buClr>
              <a:buSzPts val="1800"/>
              <a:buNone/>
              <a:defRPr sz="1799">
                <a:solidFill>
                  <a:schemeClr val="dk2"/>
                </a:solidFill>
              </a:defRPr>
            </a:lvl5pPr>
            <a:lvl6pPr lvl="5" rtl="0" algn="l">
              <a:lnSpc>
                <a:spcPct val="100000"/>
              </a:lnSpc>
              <a:spcBef>
                <a:spcPts val="0"/>
              </a:spcBef>
              <a:spcAft>
                <a:spcPts val="0"/>
              </a:spcAft>
              <a:buClr>
                <a:schemeClr val="dk2"/>
              </a:buClr>
              <a:buSzPts val="1800"/>
              <a:buNone/>
              <a:defRPr sz="1799">
                <a:solidFill>
                  <a:schemeClr val="dk2"/>
                </a:solidFill>
              </a:defRPr>
            </a:lvl6pPr>
            <a:lvl7pPr lvl="6" rtl="0" algn="l">
              <a:lnSpc>
                <a:spcPct val="100000"/>
              </a:lnSpc>
              <a:spcBef>
                <a:spcPts val="0"/>
              </a:spcBef>
              <a:spcAft>
                <a:spcPts val="0"/>
              </a:spcAft>
              <a:buClr>
                <a:schemeClr val="dk2"/>
              </a:buClr>
              <a:buSzPts val="1800"/>
              <a:buNone/>
              <a:defRPr sz="1799">
                <a:solidFill>
                  <a:schemeClr val="dk2"/>
                </a:solidFill>
              </a:defRPr>
            </a:lvl7pPr>
            <a:lvl8pPr lvl="7" rtl="0" algn="l">
              <a:lnSpc>
                <a:spcPct val="100000"/>
              </a:lnSpc>
              <a:spcBef>
                <a:spcPts val="0"/>
              </a:spcBef>
              <a:spcAft>
                <a:spcPts val="0"/>
              </a:spcAft>
              <a:buClr>
                <a:schemeClr val="dk2"/>
              </a:buClr>
              <a:buSzPts val="1800"/>
              <a:buNone/>
              <a:defRPr sz="1799">
                <a:solidFill>
                  <a:schemeClr val="dk2"/>
                </a:solidFill>
              </a:defRPr>
            </a:lvl8pPr>
            <a:lvl9pPr lvl="8" rtl="0" algn="l">
              <a:lnSpc>
                <a:spcPct val="100000"/>
              </a:lnSpc>
              <a:spcBef>
                <a:spcPts val="0"/>
              </a:spcBef>
              <a:spcAft>
                <a:spcPts val="0"/>
              </a:spcAft>
              <a:buClr>
                <a:schemeClr val="dk2"/>
              </a:buClr>
              <a:buSzPts val="1800"/>
              <a:buNone/>
              <a:defRPr sz="1799">
                <a:solidFill>
                  <a:schemeClr val="dk2"/>
                </a:solidFill>
              </a:defRPr>
            </a:lvl9pPr>
          </a:lstStyle>
          <a:p/>
        </p:txBody>
      </p:sp>
      <p:sp>
        <p:nvSpPr>
          <p:cNvPr id="2633" name="Google Shape;2633;p38"/>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rtl="0" algn="l">
              <a:lnSpc>
                <a:spcPct val="115000"/>
              </a:lnSpc>
              <a:spcBef>
                <a:spcPts val="0"/>
              </a:spcBef>
              <a:spcAft>
                <a:spcPts val="0"/>
              </a:spcAft>
              <a:buSzPts val="1600"/>
              <a:buChar char="●"/>
              <a:defRPr>
                <a:solidFill>
                  <a:schemeClr val="lt1"/>
                </a:solidFill>
              </a:defRPr>
            </a:lvl1pPr>
            <a:lvl2pPr indent="-317500" lvl="1" marL="914400" rtl="0" algn="l">
              <a:lnSpc>
                <a:spcPct val="115000"/>
              </a:lnSpc>
              <a:spcBef>
                <a:spcPts val="0"/>
              </a:spcBef>
              <a:spcAft>
                <a:spcPts val="0"/>
              </a:spcAft>
              <a:buClr>
                <a:schemeClr val="lt1"/>
              </a:buClr>
              <a:buSzPts val="1400"/>
              <a:buChar char="○"/>
              <a:defRPr>
                <a:solidFill>
                  <a:schemeClr val="lt1"/>
                </a:solidFill>
              </a:defRPr>
            </a:lvl2pPr>
            <a:lvl3pPr indent="-304800" lvl="2" marL="1371600" rtl="0" algn="l">
              <a:lnSpc>
                <a:spcPct val="115000"/>
              </a:lnSpc>
              <a:spcBef>
                <a:spcPts val="0"/>
              </a:spcBef>
              <a:spcAft>
                <a:spcPts val="0"/>
              </a:spcAft>
              <a:buClr>
                <a:schemeClr val="lt2"/>
              </a:buClr>
              <a:buSzPts val="1200"/>
              <a:buChar char="■"/>
              <a:defRPr>
                <a:solidFill>
                  <a:schemeClr val="lt1"/>
                </a:solidFill>
              </a:defRPr>
            </a:lvl3pPr>
            <a:lvl4pPr indent="-304800" lvl="3" marL="1828800" rtl="0" algn="l">
              <a:lnSpc>
                <a:spcPct val="115000"/>
              </a:lnSpc>
              <a:spcBef>
                <a:spcPts val="0"/>
              </a:spcBef>
              <a:spcAft>
                <a:spcPts val="0"/>
              </a:spcAft>
              <a:buClr>
                <a:schemeClr val="lt2"/>
              </a:buClr>
              <a:buSzPts val="1200"/>
              <a:buChar char="●"/>
              <a:defRPr>
                <a:solidFill>
                  <a:schemeClr val="lt1"/>
                </a:solidFill>
              </a:defRPr>
            </a:lvl4pPr>
            <a:lvl5pPr indent="-292100" lvl="4" marL="2286000" rtl="0" algn="l">
              <a:lnSpc>
                <a:spcPct val="115000"/>
              </a:lnSpc>
              <a:spcBef>
                <a:spcPts val="0"/>
              </a:spcBef>
              <a:spcAft>
                <a:spcPts val="0"/>
              </a:spcAft>
              <a:buClr>
                <a:schemeClr val="lt2"/>
              </a:buClr>
              <a:buSzPts val="1000"/>
              <a:buChar char="○"/>
              <a:defRPr>
                <a:solidFill>
                  <a:schemeClr val="lt1"/>
                </a:solidFill>
              </a:defRPr>
            </a:lvl5pPr>
            <a:lvl6pPr indent="-292100" lvl="5" marL="2743200" rtl="0" algn="l">
              <a:lnSpc>
                <a:spcPct val="115000"/>
              </a:lnSpc>
              <a:spcBef>
                <a:spcPts val="0"/>
              </a:spcBef>
              <a:spcAft>
                <a:spcPts val="0"/>
              </a:spcAft>
              <a:buClr>
                <a:schemeClr val="lt2"/>
              </a:buClr>
              <a:buSzPts val="1000"/>
              <a:buChar char="■"/>
              <a:defRPr>
                <a:solidFill>
                  <a:schemeClr val="lt1"/>
                </a:solidFill>
              </a:defRPr>
            </a:lvl6pPr>
            <a:lvl7pPr indent="-292100" lvl="6" marL="3200400" rtl="0" algn="l">
              <a:lnSpc>
                <a:spcPct val="115000"/>
              </a:lnSpc>
              <a:spcBef>
                <a:spcPts val="0"/>
              </a:spcBef>
              <a:spcAft>
                <a:spcPts val="0"/>
              </a:spcAft>
              <a:buClr>
                <a:schemeClr val="lt2"/>
              </a:buClr>
              <a:buSzPts val="1000"/>
              <a:buChar char="●"/>
              <a:defRPr>
                <a:solidFill>
                  <a:schemeClr val="lt1"/>
                </a:solidFill>
              </a:defRPr>
            </a:lvl7pPr>
            <a:lvl8pPr indent="-285750" lvl="7" marL="3657600" rtl="0" algn="l">
              <a:lnSpc>
                <a:spcPct val="115000"/>
              </a:lnSpc>
              <a:spcBef>
                <a:spcPts val="0"/>
              </a:spcBef>
              <a:spcAft>
                <a:spcPts val="0"/>
              </a:spcAft>
              <a:buClr>
                <a:schemeClr val="lt2"/>
              </a:buClr>
              <a:buSzPts val="900"/>
              <a:buChar char="○"/>
              <a:defRPr>
                <a:solidFill>
                  <a:schemeClr val="lt1"/>
                </a:solidFill>
              </a:defRPr>
            </a:lvl8pPr>
            <a:lvl9pPr indent="-285750" lvl="8" marL="4114800" rtl="0" algn="l">
              <a:lnSpc>
                <a:spcPct val="115000"/>
              </a:lnSpc>
              <a:spcBef>
                <a:spcPts val="0"/>
              </a:spcBef>
              <a:spcAft>
                <a:spcPts val="0"/>
              </a:spcAft>
              <a:buClr>
                <a:schemeClr val="lt2"/>
              </a:buClr>
              <a:buSzPts val="900"/>
              <a:buChar char="■"/>
              <a:defRPr>
                <a:solidFill>
                  <a:schemeClr val="lt1"/>
                </a:solidFill>
              </a:defRPr>
            </a:lvl9pPr>
          </a:lstStyle>
          <a:p/>
        </p:txBody>
      </p:sp>
      <p:sp>
        <p:nvSpPr>
          <p:cNvPr id="2634" name="Google Shape;2634;p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635" name="Google Shape;2635;p38"/>
          <p:cNvGrpSpPr/>
          <p:nvPr/>
        </p:nvGrpSpPr>
        <p:grpSpPr>
          <a:xfrm>
            <a:off x="8041174" y="4778597"/>
            <a:ext cx="598277" cy="170409"/>
            <a:chOff x="238125" y="1822850"/>
            <a:chExt cx="7080200" cy="2016675"/>
          </a:xfrm>
        </p:grpSpPr>
        <p:sp>
          <p:nvSpPr>
            <p:cNvPr id="2636" name="Google Shape;2636;p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7" name="Google Shape;2637;p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8" name="Google Shape;2638;p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9" name="Google Shape;2639;p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0" name="Google Shape;2640;p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1" name="Google Shape;2641;p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2" name="Google Shape;2642;p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643" name="Google Shape;2643;p38"/>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644" name="Shape 2644"/>
        <p:cNvGrpSpPr/>
        <p:nvPr/>
      </p:nvGrpSpPr>
      <p:grpSpPr>
        <a:xfrm>
          <a:off x="0" y="0"/>
          <a:ext cx="0" cy="0"/>
          <a:chOff x="0" y="0"/>
          <a:chExt cx="0" cy="0"/>
        </a:xfrm>
      </p:grpSpPr>
      <p:sp>
        <p:nvSpPr>
          <p:cNvPr id="2645" name="Google Shape;2645;p3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646" name="Google Shape;2646;p39"/>
          <p:cNvSpPr txBox="1"/>
          <p:nvPr/>
        </p:nvSpPr>
        <p:spPr>
          <a:xfrm>
            <a:off x="475268" y="463837"/>
            <a:ext cx="7749300" cy="4173000"/>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2647" name="Google Shape;2647;p39"/>
          <p:cNvGrpSpPr/>
          <p:nvPr/>
        </p:nvGrpSpPr>
        <p:grpSpPr>
          <a:xfrm>
            <a:off x="8041174" y="4778597"/>
            <a:ext cx="598277" cy="170409"/>
            <a:chOff x="238125" y="1822850"/>
            <a:chExt cx="7080200" cy="2016675"/>
          </a:xfrm>
        </p:grpSpPr>
        <p:sp>
          <p:nvSpPr>
            <p:cNvPr id="2648" name="Google Shape;2648;p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9" name="Google Shape;2649;p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0" name="Google Shape;2650;p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1" name="Google Shape;2651;p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2" name="Google Shape;2652;p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3" name="Google Shape;2653;p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4" name="Google Shape;2654;p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655" name="Google Shape;2655;p39"/>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2656" name="Shape 2656"/>
        <p:cNvGrpSpPr/>
        <p:nvPr/>
      </p:nvGrpSpPr>
      <p:grpSpPr>
        <a:xfrm>
          <a:off x="0" y="0"/>
          <a:ext cx="0" cy="0"/>
          <a:chOff x="0" y="0"/>
          <a:chExt cx="0" cy="0"/>
        </a:xfrm>
      </p:grpSpPr>
      <p:sp>
        <p:nvSpPr>
          <p:cNvPr id="2657" name="Google Shape;2657;p4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2658" name="Shape 2658"/>
        <p:cNvGrpSpPr/>
        <p:nvPr/>
      </p:nvGrpSpPr>
      <p:grpSpPr>
        <a:xfrm>
          <a:off x="0" y="0"/>
          <a:ext cx="0" cy="0"/>
          <a:chOff x="0" y="0"/>
          <a:chExt cx="0" cy="0"/>
        </a:xfrm>
      </p:grpSpPr>
      <p:grpSp>
        <p:nvGrpSpPr>
          <p:cNvPr id="2659" name="Google Shape;2659;p41"/>
          <p:cNvGrpSpPr/>
          <p:nvPr/>
        </p:nvGrpSpPr>
        <p:grpSpPr>
          <a:xfrm>
            <a:off x="3689203" y="6"/>
            <a:ext cx="3697033" cy="5143642"/>
            <a:chOff x="1926275" y="238125"/>
            <a:chExt cx="3765950" cy="5239525"/>
          </a:xfrm>
        </p:grpSpPr>
        <p:sp>
          <p:nvSpPr>
            <p:cNvPr id="2660" name="Google Shape;2660;p4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1" name="Google Shape;2661;p4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2" name="Google Shape;2662;p4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3" name="Google Shape;2663;p4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4" name="Google Shape;2664;p4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5" name="Google Shape;2665;p4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6" name="Google Shape;2666;p4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7" name="Google Shape;2667;p4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8" name="Google Shape;2668;p4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9" name="Google Shape;2669;p4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0" name="Google Shape;2670;p4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1" name="Google Shape;2671;p4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2" name="Google Shape;2672;p4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3" name="Google Shape;2673;p4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4" name="Google Shape;2674;p4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5" name="Google Shape;2675;p4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6" name="Google Shape;2676;p4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7" name="Google Shape;2677;p4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8" name="Google Shape;2678;p4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9" name="Google Shape;2679;p4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0" name="Google Shape;2680;p4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1" name="Google Shape;2681;p4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2" name="Google Shape;2682;p4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3" name="Google Shape;2683;p4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4" name="Google Shape;2684;p4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5" name="Google Shape;2685;p4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6" name="Google Shape;2686;p4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7" name="Google Shape;2687;p4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8" name="Google Shape;2688;p4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9" name="Google Shape;2689;p4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0" name="Google Shape;2690;p4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1" name="Google Shape;2691;p4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2" name="Google Shape;2692;p4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3" name="Google Shape;2693;p4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4" name="Google Shape;2694;p4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5" name="Google Shape;2695;p4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6" name="Google Shape;2696;p4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7" name="Google Shape;2697;p4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8" name="Google Shape;2698;p4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9" name="Google Shape;2699;p4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0" name="Google Shape;2700;p4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1" name="Google Shape;2701;p4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2" name="Google Shape;2702;p4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3" name="Google Shape;2703;p4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4" name="Google Shape;2704;p4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5" name="Google Shape;2705;p4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6" name="Google Shape;2706;p4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7" name="Google Shape;2707;p4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8" name="Google Shape;2708;p4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9" name="Google Shape;2709;p4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0" name="Google Shape;2710;p4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1" name="Google Shape;2711;p4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2" name="Google Shape;2712;p4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3" name="Google Shape;2713;p4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4" name="Google Shape;2714;p4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5" name="Google Shape;2715;p4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6" name="Google Shape;2716;p4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7" name="Google Shape;2717;p4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8" name="Google Shape;2718;p4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9" name="Google Shape;2719;p4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720" name="Google Shape;2720;p41"/>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510"/>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1" name="Google Shape;2721;p41"/>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510"/>
              </a:srgbClr>
            </a:outerShdw>
          </a:effectLst>
        </p:spPr>
      </p:sp>
      <p:sp>
        <p:nvSpPr>
          <p:cNvPr id="2722" name="Google Shape;2722;p41"/>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2723" name="Google Shape;2723;p41"/>
          <p:cNvGrpSpPr/>
          <p:nvPr/>
        </p:nvGrpSpPr>
        <p:grpSpPr>
          <a:xfrm>
            <a:off x="7612256" y="4190288"/>
            <a:ext cx="1219210" cy="347271"/>
            <a:chOff x="238125" y="1822850"/>
            <a:chExt cx="7080200" cy="2016675"/>
          </a:xfrm>
        </p:grpSpPr>
        <p:sp>
          <p:nvSpPr>
            <p:cNvPr id="2724" name="Google Shape;2724;p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5" name="Google Shape;2725;p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6" name="Google Shape;2726;p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7" name="Google Shape;2727;p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8" name="Google Shape;2728;p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9" name="Google Shape;2729;p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0" name="Google Shape;2730;p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731" name="Google Shape;2731;p41"/>
          <p:cNvSpPr txBox="1"/>
          <p:nvPr/>
        </p:nvSpPr>
        <p:spPr>
          <a:xfrm>
            <a:off x="7653845" y="4665341"/>
            <a:ext cx="1257300" cy="292500"/>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2732" name="Google Shape;2732;p41"/>
          <p:cNvSpPr txBox="1"/>
          <p:nvPr/>
        </p:nvSpPr>
        <p:spPr>
          <a:xfrm>
            <a:off x="340275"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304800" lvl="1" marL="914400" rtl="0">
              <a:spcBef>
                <a:spcPts val="0"/>
              </a:spcBef>
              <a:spcAft>
                <a:spcPts val="0"/>
              </a:spcAft>
              <a:buSzPts val="1200"/>
              <a:buChar char="○"/>
              <a:defRPr sz="1200"/>
            </a:lvl2pPr>
            <a:lvl3pPr indent="-304800" lvl="2" marL="1371600" rtl="0">
              <a:spcBef>
                <a:spcPts val="0"/>
              </a:spcBef>
              <a:spcAft>
                <a:spcPts val="0"/>
              </a:spcAft>
              <a:buSzPts val="1200"/>
              <a:buChar char="■"/>
              <a:defRPr sz="1200"/>
            </a:lvl3pPr>
            <a:lvl4pPr indent="-304800" lvl="3" marL="1828800" rtl="0">
              <a:spcBef>
                <a:spcPts val="0"/>
              </a:spcBef>
              <a:spcAft>
                <a:spcPts val="0"/>
              </a:spcAft>
              <a:buSzPts val="1200"/>
              <a:buChar char="●"/>
              <a:defRPr sz="1200"/>
            </a:lvl4pPr>
            <a:lvl5pPr indent="-304800" lvl="4" marL="2286000" rtl="0">
              <a:spcBef>
                <a:spcPts val="0"/>
              </a:spcBef>
              <a:spcAft>
                <a:spcPts val="0"/>
              </a:spcAft>
              <a:buSzPts val="1200"/>
              <a:buChar char="○"/>
              <a:defRPr sz="1200"/>
            </a:lvl5pPr>
            <a:lvl6pPr indent="-304800" lvl="5" marL="2743200" rtl="0">
              <a:spcBef>
                <a:spcPts val="0"/>
              </a:spcBef>
              <a:spcAft>
                <a:spcPts val="0"/>
              </a:spcAft>
              <a:buSzPts val="1200"/>
              <a:buChar char="■"/>
              <a:defRPr sz="1200"/>
            </a:lvl6pPr>
            <a:lvl7pPr indent="-304800" lvl="6" marL="3200400" rtl="0">
              <a:spcBef>
                <a:spcPts val="0"/>
              </a:spcBef>
              <a:spcAft>
                <a:spcPts val="0"/>
              </a:spcAft>
              <a:buSzPts val="1200"/>
              <a:buChar char="●"/>
              <a:defRPr sz="1200"/>
            </a:lvl7pPr>
            <a:lvl8pPr indent="-304800" lvl="7" marL="3657600" rtl="0">
              <a:spcBef>
                <a:spcPts val="0"/>
              </a:spcBef>
              <a:spcAft>
                <a:spcPts val="0"/>
              </a:spcAft>
              <a:buSzPts val="1200"/>
              <a:buChar char="○"/>
              <a:defRPr sz="1200"/>
            </a:lvl8pPr>
            <a:lvl9pPr indent="-304800" lvl="8" marL="4114800" rtl="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304800" lvl="1" marL="914400" rtl="0">
              <a:spcBef>
                <a:spcPts val="0"/>
              </a:spcBef>
              <a:spcAft>
                <a:spcPts val="0"/>
              </a:spcAft>
              <a:buSzPts val="1200"/>
              <a:buChar char="○"/>
              <a:defRPr sz="1200"/>
            </a:lvl2pPr>
            <a:lvl3pPr indent="-304800" lvl="2" marL="1371600" rtl="0">
              <a:spcBef>
                <a:spcPts val="0"/>
              </a:spcBef>
              <a:spcAft>
                <a:spcPts val="0"/>
              </a:spcAft>
              <a:buSzPts val="1200"/>
              <a:buChar char="■"/>
              <a:defRPr sz="1200"/>
            </a:lvl3pPr>
            <a:lvl4pPr indent="-304800" lvl="3" marL="1828800" rtl="0">
              <a:spcBef>
                <a:spcPts val="0"/>
              </a:spcBef>
              <a:spcAft>
                <a:spcPts val="0"/>
              </a:spcAft>
              <a:buSzPts val="1200"/>
              <a:buChar char="●"/>
              <a:defRPr sz="1200"/>
            </a:lvl4pPr>
            <a:lvl5pPr indent="-304800" lvl="4" marL="2286000" rtl="0">
              <a:spcBef>
                <a:spcPts val="0"/>
              </a:spcBef>
              <a:spcAft>
                <a:spcPts val="0"/>
              </a:spcAft>
              <a:buSzPts val="1200"/>
              <a:buChar char="○"/>
              <a:defRPr sz="1200"/>
            </a:lvl5pPr>
            <a:lvl6pPr indent="-304800" lvl="5" marL="2743200" rtl="0">
              <a:spcBef>
                <a:spcPts val="0"/>
              </a:spcBef>
              <a:spcAft>
                <a:spcPts val="0"/>
              </a:spcAft>
              <a:buSzPts val="1200"/>
              <a:buChar char="■"/>
              <a:defRPr sz="1200"/>
            </a:lvl6pPr>
            <a:lvl7pPr indent="-304800" lvl="6" marL="3200400" rtl="0">
              <a:spcBef>
                <a:spcPts val="0"/>
              </a:spcBef>
              <a:spcAft>
                <a:spcPts val="0"/>
              </a:spcAft>
              <a:buSzPts val="1200"/>
              <a:buChar char="●"/>
              <a:defRPr sz="1200"/>
            </a:lvl7pPr>
            <a:lvl8pPr indent="-304800" lvl="7" marL="3657600" rtl="0">
              <a:spcBef>
                <a:spcPts val="0"/>
              </a:spcBef>
              <a:spcAft>
                <a:spcPts val="0"/>
              </a:spcAft>
              <a:buSzPts val="1200"/>
              <a:buChar char="○"/>
              <a:defRPr sz="1200"/>
            </a:lvl8pPr>
            <a:lvl9pPr indent="-304800" lvl="8" marL="4114800" rtl="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2733" name="Shape 2733"/>
        <p:cNvGrpSpPr/>
        <p:nvPr/>
      </p:nvGrpSpPr>
      <p:grpSpPr>
        <a:xfrm>
          <a:off x="0" y="0"/>
          <a:ext cx="0" cy="0"/>
          <a:chOff x="0" y="0"/>
          <a:chExt cx="0" cy="0"/>
        </a:xfrm>
      </p:grpSpPr>
      <p:grpSp>
        <p:nvGrpSpPr>
          <p:cNvPr id="2734" name="Google Shape;2734;p42"/>
          <p:cNvGrpSpPr/>
          <p:nvPr/>
        </p:nvGrpSpPr>
        <p:grpSpPr>
          <a:xfrm>
            <a:off x="3698728" y="6"/>
            <a:ext cx="3697033" cy="5143642"/>
            <a:chOff x="1926275" y="238125"/>
            <a:chExt cx="3765950" cy="5239525"/>
          </a:xfrm>
        </p:grpSpPr>
        <p:sp>
          <p:nvSpPr>
            <p:cNvPr id="2735" name="Google Shape;2735;p4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6" name="Google Shape;2736;p4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7" name="Google Shape;2737;p4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8" name="Google Shape;2738;p4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9" name="Google Shape;2739;p4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0" name="Google Shape;2740;p4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1" name="Google Shape;2741;p4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2" name="Google Shape;2742;p4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3" name="Google Shape;2743;p4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4" name="Google Shape;2744;p4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5" name="Google Shape;2745;p4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6" name="Google Shape;2746;p4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7" name="Google Shape;2747;p4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8" name="Google Shape;2748;p4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9" name="Google Shape;2749;p4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0" name="Google Shape;2750;p4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1" name="Google Shape;2751;p4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2" name="Google Shape;2752;p4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3" name="Google Shape;2753;p4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4" name="Google Shape;2754;p4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5" name="Google Shape;2755;p4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6" name="Google Shape;2756;p4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7" name="Google Shape;2757;p4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8" name="Google Shape;2758;p4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9" name="Google Shape;2759;p4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0" name="Google Shape;2760;p4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1" name="Google Shape;2761;p4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2" name="Google Shape;2762;p4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3" name="Google Shape;2763;p4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4" name="Google Shape;2764;p4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5" name="Google Shape;2765;p4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6" name="Google Shape;2766;p4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7" name="Google Shape;2767;p4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8" name="Google Shape;2768;p4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9" name="Google Shape;2769;p4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0" name="Google Shape;2770;p4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1" name="Google Shape;2771;p4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2" name="Google Shape;2772;p4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3" name="Google Shape;2773;p4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4" name="Google Shape;2774;p4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5" name="Google Shape;2775;p4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6" name="Google Shape;2776;p4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7" name="Google Shape;2777;p4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8" name="Google Shape;2778;p4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9" name="Google Shape;2779;p4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0" name="Google Shape;2780;p4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1" name="Google Shape;2781;p4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2" name="Google Shape;2782;p4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3" name="Google Shape;2783;p4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4" name="Google Shape;2784;p4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5" name="Google Shape;2785;p4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6" name="Google Shape;2786;p4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7" name="Google Shape;2787;p4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8" name="Google Shape;2788;p4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9" name="Google Shape;2789;p4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0" name="Google Shape;2790;p4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1" name="Google Shape;2791;p4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2" name="Google Shape;2792;p4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3" name="Google Shape;2793;p4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4" name="Google Shape;2794;p4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795" name="Google Shape;2795;p42"/>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510"/>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6" name="Google Shape;2796;p4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97" name="Google Shape;2797;p42"/>
          <p:cNvGrpSpPr/>
          <p:nvPr/>
        </p:nvGrpSpPr>
        <p:grpSpPr>
          <a:xfrm>
            <a:off x="1285922" y="2144123"/>
            <a:ext cx="2868897" cy="817157"/>
            <a:chOff x="238125" y="1822850"/>
            <a:chExt cx="7080200" cy="2016675"/>
          </a:xfrm>
        </p:grpSpPr>
        <p:sp>
          <p:nvSpPr>
            <p:cNvPr id="2798" name="Google Shape;2798;p4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9" name="Google Shape;2799;p4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0" name="Google Shape;2800;p4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1" name="Google Shape;2801;p4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2" name="Google Shape;2802;p4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3" name="Google Shape;2803;p4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4" name="Google Shape;2804;p4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805" name="Google Shape;2805;p42"/>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10"/>
              </a:srgbClr>
            </a:outerShdw>
          </a:effectLst>
        </p:spPr>
      </p:sp>
      <p:sp>
        <p:nvSpPr>
          <p:cNvPr id="2806" name="Google Shape;2806;p42"/>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2807" name="Shape 2807"/>
        <p:cNvGrpSpPr/>
        <p:nvPr/>
      </p:nvGrpSpPr>
      <p:grpSpPr>
        <a:xfrm>
          <a:off x="0" y="0"/>
          <a:ext cx="0" cy="0"/>
          <a:chOff x="0" y="0"/>
          <a:chExt cx="0" cy="0"/>
        </a:xfrm>
      </p:grpSpPr>
      <p:grpSp>
        <p:nvGrpSpPr>
          <p:cNvPr id="2808" name="Google Shape;2808;p43"/>
          <p:cNvGrpSpPr/>
          <p:nvPr/>
        </p:nvGrpSpPr>
        <p:grpSpPr>
          <a:xfrm>
            <a:off x="3698728" y="6"/>
            <a:ext cx="3697033" cy="5143642"/>
            <a:chOff x="1926275" y="238125"/>
            <a:chExt cx="3765950" cy="5239525"/>
          </a:xfrm>
        </p:grpSpPr>
        <p:sp>
          <p:nvSpPr>
            <p:cNvPr id="2809" name="Google Shape;2809;p4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0" name="Google Shape;2810;p4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1" name="Google Shape;2811;p4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2" name="Google Shape;2812;p4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3" name="Google Shape;2813;p4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4" name="Google Shape;2814;p4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5" name="Google Shape;2815;p4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6" name="Google Shape;2816;p4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7" name="Google Shape;2817;p4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8" name="Google Shape;2818;p4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9" name="Google Shape;2819;p4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0" name="Google Shape;2820;p4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1" name="Google Shape;2821;p4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2" name="Google Shape;2822;p4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3" name="Google Shape;2823;p4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4" name="Google Shape;2824;p4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5" name="Google Shape;2825;p4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6" name="Google Shape;2826;p4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7" name="Google Shape;2827;p4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8" name="Google Shape;2828;p4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9" name="Google Shape;2829;p4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0" name="Google Shape;2830;p4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1" name="Google Shape;2831;p4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2" name="Google Shape;2832;p4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3" name="Google Shape;2833;p4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4" name="Google Shape;2834;p4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5" name="Google Shape;2835;p4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6" name="Google Shape;2836;p4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7" name="Google Shape;2837;p4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8" name="Google Shape;2838;p4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9" name="Google Shape;2839;p4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0" name="Google Shape;2840;p4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1" name="Google Shape;2841;p4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2" name="Google Shape;2842;p4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3" name="Google Shape;2843;p4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4" name="Google Shape;2844;p4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5" name="Google Shape;2845;p4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6" name="Google Shape;2846;p4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7" name="Google Shape;2847;p4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8" name="Google Shape;2848;p4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9" name="Google Shape;2849;p4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0" name="Google Shape;2850;p4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1" name="Google Shape;2851;p4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2" name="Google Shape;2852;p4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3" name="Google Shape;2853;p4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4" name="Google Shape;2854;p4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5" name="Google Shape;2855;p4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6" name="Google Shape;2856;p4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7" name="Google Shape;2857;p4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8" name="Google Shape;2858;p4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9" name="Google Shape;2859;p4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0" name="Google Shape;2860;p4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1" name="Google Shape;2861;p4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2" name="Google Shape;2862;p4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3" name="Google Shape;2863;p4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4" name="Google Shape;2864;p4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5" name="Google Shape;2865;p4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6" name="Google Shape;2866;p4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7" name="Google Shape;2867;p4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8" name="Google Shape;2868;p4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869" name="Google Shape;2869;p43"/>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510"/>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0" name="Google Shape;2870;p4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71" name="Google Shape;2871;p43"/>
          <p:cNvGrpSpPr/>
          <p:nvPr/>
        </p:nvGrpSpPr>
        <p:grpSpPr>
          <a:xfrm>
            <a:off x="1285922" y="2144123"/>
            <a:ext cx="2868897" cy="817157"/>
            <a:chOff x="238125" y="1822850"/>
            <a:chExt cx="7080200" cy="2016675"/>
          </a:xfrm>
        </p:grpSpPr>
        <p:sp>
          <p:nvSpPr>
            <p:cNvPr id="2872" name="Google Shape;2872;p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3" name="Google Shape;2873;p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4" name="Google Shape;2874;p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5" name="Google Shape;2875;p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6" name="Google Shape;2876;p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7" name="Google Shape;2877;p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8" name="Google Shape;2878;p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879" name="Google Shape;2879;p43"/>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10"/>
              </a:srgbClr>
            </a:outerShdw>
          </a:effectLst>
        </p:spPr>
      </p:sp>
      <p:sp>
        <p:nvSpPr>
          <p:cNvPr id="2880" name="Google Shape;2880;p43"/>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2881" name="Shape 2881"/>
        <p:cNvGrpSpPr/>
        <p:nvPr/>
      </p:nvGrpSpPr>
      <p:grpSpPr>
        <a:xfrm>
          <a:off x="0" y="0"/>
          <a:ext cx="0" cy="0"/>
          <a:chOff x="0" y="0"/>
          <a:chExt cx="0" cy="0"/>
        </a:xfrm>
      </p:grpSpPr>
      <p:sp>
        <p:nvSpPr>
          <p:cNvPr id="2882" name="Google Shape;2882;p44"/>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510"/>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3" name="Google Shape;2883;p4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84" name="Google Shape;2884;p44"/>
          <p:cNvGrpSpPr/>
          <p:nvPr/>
        </p:nvGrpSpPr>
        <p:grpSpPr>
          <a:xfrm>
            <a:off x="1285922" y="2144123"/>
            <a:ext cx="2868897" cy="817157"/>
            <a:chOff x="238125" y="1822850"/>
            <a:chExt cx="7080200" cy="2016675"/>
          </a:xfrm>
        </p:grpSpPr>
        <p:sp>
          <p:nvSpPr>
            <p:cNvPr id="2885" name="Google Shape;2885;p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6" name="Google Shape;2886;p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7" name="Google Shape;2887;p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8" name="Google Shape;2888;p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9" name="Google Shape;2889;p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0" name="Google Shape;2890;p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1" name="Google Shape;2891;p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892" name="Google Shape;2892;p44"/>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10"/>
              </a:srgbClr>
            </a:outerShdw>
          </a:effectLst>
        </p:spPr>
      </p:sp>
      <p:sp>
        <p:nvSpPr>
          <p:cNvPr id="2893" name="Google Shape;2893;p44"/>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1">
  <p:cSld name="TITLE_AND_TWO_COLUMNS_1">
    <p:bg>
      <p:bgPr>
        <a:solidFill>
          <a:srgbClr val="E2F0F9">
            <a:alpha val="57250"/>
          </a:srgbClr>
        </a:solidFill>
      </p:bgPr>
    </p:bg>
    <p:spTree>
      <p:nvGrpSpPr>
        <p:cNvPr id="2894" name="Shape 2894"/>
        <p:cNvGrpSpPr/>
        <p:nvPr/>
      </p:nvGrpSpPr>
      <p:grpSpPr>
        <a:xfrm>
          <a:off x="0" y="0"/>
          <a:ext cx="0" cy="0"/>
          <a:chOff x="0" y="0"/>
          <a:chExt cx="0" cy="0"/>
        </a:xfrm>
      </p:grpSpPr>
      <p:sp>
        <p:nvSpPr>
          <p:cNvPr id="2895" name="Google Shape;2895;p4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96" name="Google Shape;2896;p45"/>
          <p:cNvGrpSpPr/>
          <p:nvPr/>
        </p:nvGrpSpPr>
        <p:grpSpPr>
          <a:xfrm>
            <a:off x="6808167" y="782935"/>
            <a:ext cx="1845454" cy="1820070"/>
            <a:chOff x="5927502" y="551678"/>
            <a:chExt cx="2377550" cy="2344847"/>
          </a:xfrm>
        </p:grpSpPr>
        <p:grpSp>
          <p:nvGrpSpPr>
            <p:cNvPr id="2897" name="Google Shape;2897;p45"/>
            <p:cNvGrpSpPr/>
            <p:nvPr/>
          </p:nvGrpSpPr>
          <p:grpSpPr>
            <a:xfrm>
              <a:off x="5927502" y="551678"/>
              <a:ext cx="2377550" cy="653782"/>
              <a:chOff x="2159414" y="3486447"/>
              <a:chExt cx="2606105" cy="720500"/>
            </a:xfrm>
          </p:grpSpPr>
          <p:grpSp>
            <p:nvGrpSpPr>
              <p:cNvPr id="2898" name="Google Shape;2898;p45"/>
              <p:cNvGrpSpPr/>
              <p:nvPr/>
            </p:nvGrpSpPr>
            <p:grpSpPr>
              <a:xfrm>
                <a:off x="2159414" y="3486447"/>
                <a:ext cx="2606105" cy="49200"/>
                <a:chOff x="2159414" y="3486447"/>
                <a:chExt cx="2606105" cy="49200"/>
              </a:xfrm>
            </p:grpSpPr>
            <p:sp>
              <p:nvSpPr>
                <p:cNvPr id="2899" name="Google Shape;2899;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5" name="Google Shape;2915;p45"/>
              <p:cNvGrpSpPr/>
              <p:nvPr/>
            </p:nvGrpSpPr>
            <p:grpSpPr>
              <a:xfrm>
                <a:off x="2159414" y="3652838"/>
                <a:ext cx="2606105" cy="49200"/>
                <a:chOff x="2159414" y="3486447"/>
                <a:chExt cx="2606105" cy="49200"/>
              </a:xfrm>
            </p:grpSpPr>
            <p:sp>
              <p:nvSpPr>
                <p:cNvPr id="2916" name="Google Shape;2916;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2" name="Google Shape;2932;p45"/>
              <p:cNvGrpSpPr/>
              <p:nvPr/>
            </p:nvGrpSpPr>
            <p:grpSpPr>
              <a:xfrm>
                <a:off x="2159414" y="3819188"/>
                <a:ext cx="2606105" cy="49200"/>
                <a:chOff x="2159414" y="3486447"/>
                <a:chExt cx="2606105" cy="49200"/>
              </a:xfrm>
            </p:grpSpPr>
            <p:sp>
              <p:nvSpPr>
                <p:cNvPr id="2933" name="Google Shape;2933;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49" name="Google Shape;2949;p45"/>
              <p:cNvGrpSpPr/>
              <p:nvPr/>
            </p:nvGrpSpPr>
            <p:grpSpPr>
              <a:xfrm>
                <a:off x="2159414" y="3983540"/>
                <a:ext cx="2606105" cy="49200"/>
                <a:chOff x="2159414" y="3486447"/>
                <a:chExt cx="2606105" cy="49200"/>
              </a:xfrm>
            </p:grpSpPr>
            <p:sp>
              <p:nvSpPr>
                <p:cNvPr id="2950" name="Google Shape;2950;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66" name="Google Shape;2966;p45"/>
              <p:cNvGrpSpPr/>
              <p:nvPr/>
            </p:nvGrpSpPr>
            <p:grpSpPr>
              <a:xfrm>
                <a:off x="2159414" y="4157747"/>
                <a:ext cx="2606105" cy="49200"/>
                <a:chOff x="2159414" y="3486447"/>
                <a:chExt cx="2606105" cy="49200"/>
              </a:xfrm>
            </p:grpSpPr>
            <p:sp>
              <p:nvSpPr>
                <p:cNvPr id="2967" name="Google Shape;2967;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983" name="Google Shape;2983;p45"/>
            <p:cNvGrpSpPr/>
            <p:nvPr/>
          </p:nvGrpSpPr>
          <p:grpSpPr>
            <a:xfrm>
              <a:off x="5927502" y="1318161"/>
              <a:ext cx="2377550" cy="653782"/>
              <a:chOff x="2159414" y="3486447"/>
              <a:chExt cx="2606105" cy="720500"/>
            </a:xfrm>
          </p:grpSpPr>
          <p:grpSp>
            <p:nvGrpSpPr>
              <p:cNvPr id="2984" name="Google Shape;2984;p45"/>
              <p:cNvGrpSpPr/>
              <p:nvPr/>
            </p:nvGrpSpPr>
            <p:grpSpPr>
              <a:xfrm>
                <a:off x="2159414" y="3486447"/>
                <a:ext cx="2606105" cy="49200"/>
                <a:chOff x="2159414" y="3486447"/>
                <a:chExt cx="2606105" cy="49200"/>
              </a:xfrm>
            </p:grpSpPr>
            <p:sp>
              <p:nvSpPr>
                <p:cNvPr id="2985" name="Google Shape;2985;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01" name="Google Shape;3001;p45"/>
              <p:cNvGrpSpPr/>
              <p:nvPr/>
            </p:nvGrpSpPr>
            <p:grpSpPr>
              <a:xfrm>
                <a:off x="2159414" y="3652838"/>
                <a:ext cx="2606105" cy="49200"/>
                <a:chOff x="2159414" y="3486447"/>
                <a:chExt cx="2606105" cy="49200"/>
              </a:xfrm>
            </p:grpSpPr>
            <p:sp>
              <p:nvSpPr>
                <p:cNvPr id="3002" name="Google Shape;3002;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18" name="Google Shape;3018;p45"/>
              <p:cNvGrpSpPr/>
              <p:nvPr/>
            </p:nvGrpSpPr>
            <p:grpSpPr>
              <a:xfrm>
                <a:off x="2159414" y="3819188"/>
                <a:ext cx="2606105" cy="49200"/>
                <a:chOff x="2159414" y="3486447"/>
                <a:chExt cx="2606105" cy="49200"/>
              </a:xfrm>
            </p:grpSpPr>
            <p:sp>
              <p:nvSpPr>
                <p:cNvPr id="3019" name="Google Shape;3019;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35" name="Google Shape;3035;p45"/>
              <p:cNvGrpSpPr/>
              <p:nvPr/>
            </p:nvGrpSpPr>
            <p:grpSpPr>
              <a:xfrm>
                <a:off x="2159414" y="3983540"/>
                <a:ext cx="2606105" cy="49200"/>
                <a:chOff x="2159414" y="3486447"/>
                <a:chExt cx="2606105" cy="49200"/>
              </a:xfrm>
            </p:grpSpPr>
            <p:sp>
              <p:nvSpPr>
                <p:cNvPr id="3036" name="Google Shape;3036;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52" name="Google Shape;3052;p45"/>
              <p:cNvGrpSpPr/>
              <p:nvPr/>
            </p:nvGrpSpPr>
            <p:grpSpPr>
              <a:xfrm>
                <a:off x="2159414" y="4157747"/>
                <a:ext cx="2606105" cy="49200"/>
                <a:chOff x="2159414" y="3486447"/>
                <a:chExt cx="2606105" cy="49200"/>
              </a:xfrm>
            </p:grpSpPr>
            <p:sp>
              <p:nvSpPr>
                <p:cNvPr id="3053" name="Google Shape;3053;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069" name="Google Shape;3069;p45"/>
            <p:cNvGrpSpPr/>
            <p:nvPr/>
          </p:nvGrpSpPr>
          <p:grpSpPr>
            <a:xfrm>
              <a:off x="5927502" y="2084668"/>
              <a:ext cx="2377550" cy="44644"/>
              <a:chOff x="2159414" y="3486447"/>
              <a:chExt cx="2606105" cy="49200"/>
            </a:xfrm>
          </p:grpSpPr>
          <p:sp>
            <p:nvSpPr>
              <p:cNvPr id="3070" name="Google Shape;3070;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86" name="Google Shape;3086;p45"/>
            <p:cNvGrpSpPr/>
            <p:nvPr/>
          </p:nvGrpSpPr>
          <p:grpSpPr>
            <a:xfrm>
              <a:off x="5927502" y="2235651"/>
              <a:ext cx="2377550" cy="44644"/>
              <a:chOff x="2159414" y="3486447"/>
              <a:chExt cx="2606105" cy="49200"/>
            </a:xfrm>
          </p:grpSpPr>
          <p:sp>
            <p:nvSpPr>
              <p:cNvPr id="3087" name="Google Shape;3087;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03" name="Google Shape;3103;p45"/>
            <p:cNvGrpSpPr/>
            <p:nvPr/>
          </p:nvGrpSpPr>
          <p:grpSpPr>
            <a:xfrm>
              <a:off x="5927502" y="2386597"/>
              <a:ext cx="2377550" cy="44644"/>
              <a:chOff x="2159414" y="3486447"/>
              <a:chExt cx="2606105" cy="49200"/>
            </a:xfrm>
          </p:grpSpPr>
          <p:sp>
            <p:nvSpPr>
              <p:cNvPr id="3104" name="Google Shape;3104;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20" name="Google Shape;3120;p45"/>
            <p:cNvGrpSpPr/>
            <p:nvPr/>
          </p:nvGrpSpPr>
          <p:grpSpPr>
            <a:xfrm>
              <a:off x="5927502" y="2535730"/>
              <a:ext cx="2377550" cy="44644"/>
              <a:chOff x="2159414" y="3486447"/>
              <a:chExt cx="2606105" cy="49200"/>
            </a:xfrm>
          </p:grpSpPr>
          <p:sp>
            <p:nvSpPr>
              <p:cNvPr id="3121" name="Google Shape;3121;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37" name="Google Shape;3137;p45"/>
            <p:cNvGrpSpPr/>
            <p:nvPr/>
          </p:nvGrpSpPr>
          <p:grpSpPr>
            <a:xfrm>
              <a:off x="5927502" y="2693806"/>
              <a:ext cx="2377550" cy="44644"/>
              <a:chOff x="2159414" y="3486447"/>
              <a:chExt cx="2606105" cy="49200"/>
            </a:xfrm>
          </p:grpSpPr>
          <p:sp>
            <p:nvSpPr>
              <p:cNvPr id="3138" name="Google Shape;3138;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54" name="Google Shape;3154;p45"/>
            <p:cNvGrpSpPr/>
            <p:nvPr/>
          </p:nvGrpSpPr>
          <p:grpSpPr>
            <a:xfrm>
              <a:off x="5927502" y="2851881"/>
              <a:ext cx="2377550" cy="44644"/>
              <a:chOff x="2159414" y="3486447"/>
              <a:chExt cx="2606105" cy="49200"/>
            </a:xfrm>
          </p:grpSpPr>
          <p:sp>
            <p:nvSpPr>
              <p:cNvPr id="3155" name="Google Shape;3155;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3171" name="Google Shape;3171;p4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3172" name="Google Shape;3172;p4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3173" name="Google Shape;3173;p4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3174" name="Google Shape;3174;p4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175" name="Google Shape;3175;p45"/>
          <p:cNvGrpSpPr/>
          <p:nvPr/>
        </p:nvGrpSpPr>
        <p:grpSpPr>
          <a:xfrm>
            <a:off x="8041173" y="4778596"/>
            <a:ext cx="598277" cy="170409"/>
            <a:chOff x="238125" y="1822850"/>
            <a:chExt cx="7080200" cy="2016675"/>
          </a:xfrm>
        </p:grpSpPr>
        <p:sp>
          <p:nvSpPr>
            <p:cNvPr id="3176" name="Google Shape;3176;p4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4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4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4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4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4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4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83" name="Google Shape;3183;p4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1">
  <p:cSld name="TITLE_AND_BODY_1">
    <p:bg>
      <p:bgPr>
        <a:solidFill>
          <a:schemeClr val="dk1"/>
        </a:solidFill>
      </p:bgPr>
    </p:bg>
    <p:spTree>
      <p:nvGrpSpPr>
        <p:cNvPr id="3184" name="Shape 3184"/>
        <p:cNvGrpSpPr/>
        <p:nvPr/>
      </p:nvGrpSpPr>
      <p:grpSpPr>
        <a:xfrm>
          <a:off x="0" y="0"/>
          <a:ext cx="0" cy="0"/>
          <a:chOff x="0" y="0"/>
          <a:chExt cx="0" cy="0"/>
        </a:xfrm>
      </p:grpSpPr>
      <p:pic>
        <p:nvPicPr>
          <p:cNvPr id="3185" name="Google Shape;3185;p46"/>
          <p:cNvPicPr preferRelativeResize="0"/>
          <p:nvPr/>
        </p:nvPicPr>
        <p:blipFill>
          <a:blip r:embed="rId2">
            <a:alphaModFix/>
          </a:blip>
          <a:stretch>
            <a:fillRect/>
          </a:stretch>
        </p:blipFill>
        <p:spPr>
          <a:xfrm>
            <a:off x="8041517" y="4778600"/>
            <a:ext cx="597594" cy="170400"/>
          </a:xfrm>
          <a:prstGeom prst="rect">
            <a:avLst/>
          </a:prstGeom>
          <a:noFill/>
          <a:ln>
            <a:noFill/>
          </a:ln>
        </p:spPr>
      </p:pic>
      <p:sp>
        <p:nvSpPr>
          <p:cNvPr id="3186" name="Google Shape;3186;p46"/>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6"/>
          <p:cNvSpPr txBox="1"/>
          <p:nvPr>
            <p:ph type="title"/>
          </p:nvPr>
        </p:nvSpPr>
        <p:spPr>
          <a:xfrm>
            <a:off x="311700" y="569150"/>
            <a:ext cx="4029000" cy="10470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88" name="Google Shape;3188;p46"/>
          <p:cNvSpPr txBox="1"/>
          <p:nvPr>
            <p:ph idx="1" type="body"/>
          </p:nvPr>
        </p:nvSpPr>
        <p:spPr>
          <a:xfrm>
            <a:off x="311700" y="1819425"/>
            <a:ext cx="4029000" cy="27600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3189" name="Google Shape;3189;p46"/>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3190" name="Google Shape;3190;p46"/>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6"/>
          <p:cNvSpPr txBox="1"/>
          <p:nvPr>
            <p:ph idx="2" type="subTitle"/>
          </p:nvPr>
        </p:nvSpPr>
        <p:spPr>
          <a:xfrm>
            <a:off x="581025" y="201937"/>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3192" name="Google Shape;3192;p4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3197" name="Shape 3197"/>
        <p:cNvGrpSpPr/>
        <p:nvPr/>
      </p:nvGrpSpPr>
      <p:grpSpPr>
        <a:xfrm>
          <a:off x="0" y="0"/>
          <a:ext cx="0" cy="0"/>
          <a:chOff x="0" y="0"/>
          <a:chExt cx="0" cy="0"/>
        </a:xfrm>
      </p:grpSpPr>
      <p:sp>
        <p:nvSpPr>
          <p:cNvPr id="3198" name="Google Shape;3198;p48"/>
          <p:cNvSpPr txBox="1"/>
          <p:nvPr>
            <p:ph type="ctrTitle"/>
          </p:nvPr>
        </p:nvSpPr>
        <p:spPr>
          <a:xfrm>
            <a:off x="311700" y="726875"/>
            <a:ext cx="4716600" cy="2052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3199" name="Google Shape;3199;p48"/>
          <p:cNvSpPr txBox="1"/>
          <p:nvPr>
            <p:ph idx="1" type="subTitle"/>
          </p:nvPr>
        </p:nvSpPr>
        <p:spPr>
          <a:xfrm>
            <a:off x="311700" y="2816425"/>
            <a:ext cx="4716600" cy="11472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p:txBody>
      </p:sp>
      <p:grpSp>
        <p:nvGrpSpPr>
          <p:cNvPr id="3200" name="Google Shape;3200;p48"/>
          <p:cNvGrpSpPr/>
          <p:nvPr/>
        </p:nvGrpSpPr>
        <p:grpSpPr>
          <a:xfrm>
            <a:off x="7833119" y="4564515"/>
            <a:ext cx="1026629" cy="292418"/>
            <a:chOff x="238125" y="1822850"/>
            <a:chExt cx="7080200" cy="2016675"/>
          </a:xfrm>
        </p:grpSpPr>
        <p:sp>
          <p:nvSpPr>
            <p:cNvPr id="3201" name="Google Shape;3201;p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3208" name="Shape 3208"/>
        <p:cNvGrpSpPr/>
        <p:nvPr/>
      </p:nvGrpSpPr>
      <p:grpSpPr>
        <a:xfrm>
          <a:off x="0" y="0"/>
          <a:ext cx="0" cy="0"/>
          <a:chOff x="0" y="0"/>
          <a:chExt cx="0" cy="0"/>
        </a:xfrm>
      </p:grpSpPr>
      <p:sp>
        <p:nvSpPr>
          <p:cNvPr id="3209" name="Google Shape;3209;p4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9"/>
          <p:cNvSpPr txBox="1"/>
          <p:nvPr>
            <p:ph type="ctrTitle"/>
          </p:nvPr>
        </p:nvSpPr>
        <p:spPr>
          <a:xfrm>
            <a:off x="311703" y="727441"/>
            <a:ext cx="4952700" cy="2052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3211" name="Google Shape;3211;p49"/>
          <p:cNvSpPr txBox="1"/>
          <p:nvPr>
            <p:ph idx="1" type="subTitle"/>
          </p:nvPr>
        </p:nvSpPr>
        <p:spPr>
          <a:xfrm>
            <a:off x="311700" y="2816991"/>
            <a:ext cx="4336500" cy="11472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p:txBody>
      </p:sp>
      <p:pic>
        <p:nvPicPr>
          <p:cNvPr id="3212" name="Google Shape;3212;p49"/>
          <p:cNvPicPr preferRelativeResize="0"/>
          <p:nvPr/>
        </p:nvPicPr>
        <p:blipFill>
          <a:blip r:embed="rId2">
            <a:alphaModFix/>
          </a:blip>
          <a:stretch>
            <a:fillRect/>
          </a:stretch>
        </p:blipFill>
        <p:spPr>
          <a:xfrm>
            <a:off x="7834300" y="4564523"/>
            <a:ext cx="1025448" cy="292400"/>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3213" name="Shape 3213"/>
        <p:cNvGrpSpPr/>
        <p:nvPr/>
      </p:nvGrpSpPr>
      <p:grpSpPr>
        <a:xfrm>
          <a:off x="0" y="0"/>
          <a:ext cx="0" cy="0"/>
          <a:chOff x="0" y="0"/>
          <a:chExt cx="0" cy="0"/>
        </a:xfrm>
      </p:grpSpPr>
      <p:sp>
        <p:nvSpPr>
          <p:cNvPr id="3214" name="Google Shape;3214;p50"/>
          <p:cNvSpPr txBox="1"/>
          <p:nvPr>
            <p:ph type="ctrTitle"/>
          </p:nvPr>
        </p:nvSpPr>
        <p:spPr>
          <a:xfrm>
            <a:off x="311700" y="1979275"/>
            <a:ext cx="4716600" cy="1410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3215" name="Google Shape;3215;p50"/>
          <p:cNvSpPr txBox="1"/>
          <p:nvPr>
            <p:ph idx="1" type="subTitle"/>
          </p:nvPr>
        </p:nvSpPr>
        <p:spPr>
          <a:xfrm>
            <a:off x="311700" y="1502250"/>
            <a:ext cx="4716600" cy="518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p:txBody>
      </p:sp>
      <p:grpSp>
        <p:nvGrpSpPr>
          <p:cNvPr id="3216" name="Google Shape;3216;p50"/>
          <p:cNvGrpSpPr/>
          <p:nvPr/>
        </p:nvGrpSpPr>
        <p:grpSpPr>
          <a:xfrm>
            <a:off x="455001" y="401909"/>
            <a:ext cx="908390" cy="258739"/>
            <a:chOff x="238125" y="1822850"/>
            <a:chExt cx="7080200" cy="2016675"/>
          </a:xfrm>
        </p:grpSpPr>
        <p:sp>
          <p:nvSpPr>
            <p:cNvPr id="3217" name="Google Shape;3217;p5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224" name="Google Shape;3224;p50"/>
          <p:cNvCxnSpPr/>
          <p:nvPr/>
        </p:nvCxnSpPr>
        <p:spPr>
          <a:xfrm>
            <a:off x="1570539" y="306247"/>
            <a:ext cx="0" cy="46320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TITLE_1_1_1">
    <p:bg>
      <p:bgPr>
        <a:solidFill>
          <a:schemeClr val="lt1"/>
        </a:solidFill>
      </p:bgPr>
    </p:bg>
    <p:spTree>
      <p:nvGrpSpPr>
        <p:cNvPr id="3225" name="Shape 3225"/>
        <p:cNvGrpSpPr/>
        <p:nvPr/>
      </p:nvGrpSpPr>
      <p:grpSpPr>
        <a:xfrm>
          <a:off x="0" y="0"/>
          <a:ext cx="0" cy="0"/>
          <a:chOff x="0" y="0"/>
          <a:chExt cx="0" cy="0"/>
        </a:xfrm>
      </p:grpSpPr>
      <p:sp>
        <p:nvSpPr>
          <p:cNvPr id="3226" name="Google Shape;3226;p51"/>
          <p:cNvSpPr txBox="1"/>
          <p:nvPr>
            <p:ph type="ctrTitle"/>
          </p:nvPr>
        </p:nvSpPr>
        <p:spPr>
          <a:xfrm>
            <a:off x="311700" y="1979275"/>
            <a:ext cx="4716600" cy="1410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3227" name="Google Shape;3227;p51"/>
          <p:cNvSpPr txBox="1"/>
          <p:nvPr>
            <p:ph idx="1" type="subTitle"/>
          </p:nvPr>
        </p:nvSpPr>
        <p:spPr>
          <a:xfrm>
            <a:off x="311700" y="1502250"/>
            <a:ext cx="4716600" cy="518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p:txBody>
      </p:sp>
      <p:grpSp>
        <p:nvGrpSpPr>
          <p:cNvPr id="3228" name="Google Shape;3228;p51"/>
          <p:cNvGrpSpPr/>
          <p:nvPr/>
        </p:nvGrpSpPr>
        <p:grpSpPr>
          <a:xfrm>
            <a:off x="455001" y="401909"/>
            <a:ext cx="908390" cy="258739"/>
            <a:chOff x="238125" y="1822850"/>
            <a:chExt cx="7080200" cy="2016675"/>
          </a:xfrm>
        </p:grpSpPr>
        <p:sp>
          <p:nvSpPr>
            <p:cNvPr id="3229" name="Google Shape;3229;p5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236" name="Google Shape;3236;p51"/>
          <p:cNvCxnSpPr/>
          <p:nvPr/>
        </p:nvCxnSpPr>
        <p:spPr>
          <a:xfrm>
            <a:off x="1570539" y="306247"/>
            <a:ext cx="0" cy="46320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TITLE_1_1_1_1">
    <p:bg>
      <p:bgPr>
        <a:solidFill>
          <a:schemeClr val="accent6"/>
        </a:solidFill>
      </p:bgPr>
    </p:bg>
    <p:spTree>
      <p:nvGrpSpPr>
        <p:cNvPr id="3237" name="Shape 3237"/>
        <p:cNvGrpSpPr/>
        <p:nvPr/>
      </p:nvGrpSpPr>
      <p:grpSpPr>
        <a:xfrm>
          <a:off x="0" y="0"/>
          <a:ext cx="0" cy="0"/>
          <a:chOff x="0" y="0"/>
          <a:chExt cx="0" cy="0"/>
        </a:xfrm>
      </p:grpSpPr>
      <p:sp>
        <p:nvSpPr>
          <p:cNvPr id="3238" name="Google Shape;3238;p52"/>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9" name="Google Shape;3239;p52"/>
          <p:cNvGrpSpPr/>
          <p:nvPr/>
        </p:nvGrpSpPr>
        <p:grpSpPr>
          <a:xfrm>
            <a:off x="2622652" y="3587454"/>
            <a:ext cx="2377550" cy="653782"/>
            <a:chOff x="2159414" y="3486447"/>
            <a:chExt cx="2606105" cy="720500"/>
          </a:xfrm>
        </p:grpSpPr>
        <p:grpSp>
          <p:nvGrpSpPr>
            <p:cNvPr id="3240" name="Google Shape;3240;p52"/>
            <p:cNvGrpSpPr/>
            <p:nvPr/>
          </p:nvGrpSpPr>
          <p:grpSpPr>
            <a:xfrm>
              <a:off x="2159414" y="3486447"/>
              <a:ext cx="2606105" cy="49200"/>
              <a:chOff x="2159414" y="3486447"/>
              <a:chExt cx="2606105" cy="49200"/>
            </a:xfrm>
          </p:grpSpPr>
          <p:sp>
            <p:nvSpPr>
              <p:cNvPr id="3241" name="Google Shape;3241;p5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7" name="Google Shape;3257;p52"/>
            <p:cNvGrpSpPr/>
            <p:nvPr/>
          </p:nvGrpSpPr>
          <p:grpSpPr>
            <a:xfrm>
              <a:off x="2159414" y="3652838"/>
              <a:ext cx="2606105" cy="49200"/>
              <a:chOff x="2159414" y="3486447"/>
              <a:chExt cx="2606105" cy="49200"/>
            </a:xfrm>
          </p:grpSpPr>
          <p:sp>
            <p:nvSpPr>
              <p:cNvPr id="3258" name="Google Shape;3258;p5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4" name="Google Shape;3274;p52"/>
            <p:cNvGrpSpPr/>
            <p:nvPr/>
          </p:nvGrpSpPr>
          <p:grpSpPr>
            <a:xfrm>
              <a:off x="2159414" y="3819188"/>
              <a:ext cx="2606105" cy="49200"/>
              <a:chOff x="2159414" y="3486447"/>
              <a:chExt cx="2606105" cy="49200"/>
            </a:xfrm>
          </p:grpSpPr>
          <p:sp>
            <p:nvSpPr>
              <p:cNvPr id="3275" name="Google Shape;3275;p5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1" name="Google Shape;3291;p52"/>
            <p:cNvGrpSpPr/>
            <p:nvPr/>
          </p:nvGrpSpPr>
          <p:grpSpPr>
            <a:xfrm>
              <a:off x="2159414" y="3983540"/>
              <a:ext cx="2606105" cy="49200"/>
              <a:chOff x="2159414" y="3486447"/>
              <a:chExt cx="2606105" cy="49200"/>
            </a:xfrm>
          </p:grpSpPr>
          <p:sp>
            <p:nvSpPr>
              <p:cNvPr id="3292" name="Google Shape;3292;p5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8" name="Google Shape;3308;p52"/>
            <p:cNvGrpSpPr/>
            <p:nvPr/>
          </p:nvGrpSpPr>
          <p:grpSpPr>
            <a:xfrm>
              <a:off x="2159414" y="4157747"/>
              <a:ext cx="2606105" cy="49200"/>
              <a:chOff x="2159414" y="3486447"/>
              <a:chExt cx="2606105" cy="49200"/>
            </a:xfrm>
          </p:grpSpPr>
          <p:sp>
            <p:nvSpPr>
              <p:cNvPr id="3309" name="Google Shape;3309;p5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25" name="Google Shape;3325;p52"/>
          <p:cNvSpPr txBox="1"/>
          <p:nvPr>
            <p:ph type="ctrTitle"/>
          </p:nvPr>
        </p:nvSpPr>
        <p:spPr>
          <a:xfrm>
            <a:off x="311700" y="1979275"/>
            <a:ext cx="4725600" cy="1410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3326" name="Google Shape;3326;p52"/>
          <p:cNvSpPr txBox="1"/>
          <p:nvPr>
            <p:ph idx="1" type="subTitle"/>
          </p:nvPr>
        </p:nvSpPr>
        <p:spPr>
          <a:xfrm>
            <a:off x="311700" y="1502250"/>
            <a:ext cx="4725600" cy="518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p:txBody>
      </p:sp>
      <p:grpSp>
        <p:nvGrpSpPr>
          <p:cNvPr id="3327" name="Google Shape;3327;p52"/>
          <p:cNvGrpSpPr/>
          <p:nvPr/>
        </p:nvGrpSpPr>
        <p:grpSpPr>
          <a:xfrm>
            <a:off x="455001" y="401909"/>
            <a:ext cx="908390" cy="258739"/>
            <a:chOff x="238125" y="1822850"/>
            <a:chExt cx="7080200" cy="2016675"/>
          </a:xfrm>
        </p:grpSpPr>
        <p:sp>
          <p:nvSpPr>
            <p:cNvPr id="3328" name="Google Shape;3328;p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335" name="Google Shape;3335;p52"/>
          <p:cNvCxnSpPr/>
          <p:nvPr/>
        </p:nvCxnSpPr>
        <p:spPr>
          <a:xfrm>
            <a:off x="1570539" y="306247"/>
            <a:ext cx="0" cy="463200"/>
          </a:xfrm>
          <a:prstGeom prst="straightConnector1">
            <a:avLst/>
          </a:prstGeom>
          <a:noFill/>
          <a:ln cap="flat" cmpd="sng" w="9525">
            <a:solidFill>
              <a:schemeClr val="lt2"/>
            </a:solidFill>
            <a:prstDash val="solid"/>
            <a:round/>
            <a:headEnd len="med" w="med" type="none"/>
            <a:tailEnd len="med" w="med" type="none"/>
          </a:ln>
        </p:spPr>
      </p:cxnSp>
      <p:sp>
        <p:nvSpPr>
          <p:cNvPr id="3336" name="Google Shape;3336;p52"/>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3337" name="Shape 3337"/>
        <p:cNvGrpSpPr/>
        <p:nvPr/>
      </p:nvGrpSpPr>
      <p:grpSpPr>
        <a:xfrm>
          <a:off x="0" y="0"/>
          <a:ext cx="0" cy="0"/>
          <a:chOff x="0" y="0"/>
          <a:chExt cx="0" cy="0"/>
        </a:xfrm>
      </p:grpSpPr>
      <p:sp>
        <p:nvSpPr>
          <p:cNvPr id="3338" name="Google Shape;3338;p53"/>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39" name="Google Shape;3339;p53"/>
          <p:cNvPicPr preferRelativeResize="0"/>
          <p:nvPr/>
        </p:nvPicPr>
        <p:blipFill rotWithShape="1">
          <a:blip r:embed="rId2">
            <a:alphaModFix/>
          </a:blip>
          <a:srcRect b="18091" l="0" r="4251" t="18091"/>
          <a:stretch/>
        </p:blipFill>
        <p:spPr>
          <a:xfrm>
            <a:off x="6292663" y="0"/>
            <a:ext cx="1425900" cy="1425900"/>
          </a:xfrm>
          <a:prstGeom prst="ellipse">
            <a:avLst/>
          </a:prstGeom>
          <a:noFill/>
          <a:ln>
            <a:noFill/>
          </a:ln>
        </p:spPr>
      </p:pic>
      <p:sp>
        <p:nvSpPr>
          <p:cNvPr id="3340" name="Google Shape;3340;p53"/>
          <p:cNvSpPr txBox="1"/>
          <p:nvPr>
            <p:ph type="ctrTitle"/>
          </p:nvPr>
        </p:nvSpPr>
        <p:spPr>
          <a:xfrm>
            <a:off x="311700" y="1521701"/>
            <a:ext cx="4725600" cy="1410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Clr>
                <a:schemeClr val="lt1"/>
              </a:buClr>
              <a:buSzPts val="4200"/>
              <a:buNone/>
              <a:defRPr sz="4200">
                <a:solidFill>
                  <a:schemeClr val="lt1"/>
                </a:solidFill>
              </a:defRPr>
            </a:lvl1pPr>
            <a:lvl2pPr lvl="1" rtl="0" algn="ctr">
              <a:lnSpc>
                <a:spcPct val="95000"/>
              </a:lnSpc>
              <a:spcBef>
                <a:spcPts val="0"/>
              </a:spcBef>
              <a:spcAft>
                <a:spcPts val="0"/>
              </a:spcAft>
              <a:buClr>
                <a:schemeClr val="lt1"/>
              </a:buClr>
              <a:buSzPts val="5200"/>
              <a:buNone/>
              <a:defRPr sz="5200">
                <a:solidFill>
                  <a:schemeClr val="lt1"/>
                </a:solidFill>
              </a:defRPr>
            </a:lvl2pPr>
            <a:lvl3pPr lvl="2" rtl="0" algn="ctr">
              <a:lnSpc>
                <a:spcPct val="95000"/>
              </a:lnSpc>
              <a:spcBef>
                <a:spcPts val="0"/>
              </a:spcBef>
              <a:spcAft>
                <a:spcPts val="0"/>
              </a:spcAft>
              <a:buClr>
                <a:schemeClr val="lt1"/>
              </a:buClr>
              <a:buSzPts val="5200"/>
              <a:buNone/>
              <a:defRPr sz="5200">
                <a:solidFill>
                  <a:schemeClr val="lt1"/>
                </a:solidFill>
              </a:defRPr>
            </a:lvl3pPr>
            <a:lvl4pPr lvl="3" rtl="0" algn="ctr">
              <a:lnSpc>
                <a:spcPct val="95000"/>
              </a:lnSpc>
              <a:spcBef>
                <a:spcPts val="0"/>
              </a:spcBef>
              <a:spcAft>
                <a:spcPts val="0"/>
              </a:spcAft>
              <a:buClr>
                <a:schemeClr val="lt1"/>
              </a:buClr>
              <a:buSzPts val="5200"/>
              <a:buNone/>
              <a:defRPr sz="5200">
                <a:solidFill>
                  <a:schemeClr val="lt1"/>
                </a:solidFill>
              </a:defRPr>
            </a:lvl4pPr>
            <a:lvl5pPr lvl="4" rtl="0" algn="ctr">
              <a:lnSpc>
                <a:spcPct val="95000"/>
              </a:lnSpc>
              <a:spcBef>
                <a:spcPts val="0"/>
              </a:spcBef>
              <a:spcAft>
                <a:spcPts val="0"/>
              </a:spcAft>
              <a:buClr>
                <a:schemeClr val="lt1"/>
              </a:buClr>
              <a:buSzPts val="5200"/>
              <a:buNone/>
              <a:defRPr sz="5200">
                <a:solidFill>
                  <a:schemeClr val="lt1"/>
                </a:solidFill>
              </a:defRPr>
            </a:lvl5pPr>
            <a:lvl6pPr lvl="5" rtl="0" algn="ctr">
              <a:lnSpc>
                <a:spcPct val="95000"/>
              </a:lnSpc>
              <a:spcBef>
                <a:spcPts val="0"/>
              </a:spcBef>
              <a:spcAft>
                <a:spcPts val="0"/>
              </a:spcAft>
              <a:buClr>
                <a:schemeClr val="lt1"/>
              </a:buClr>
              <a:buSzPts val="5200"/>
              <a:buNone/>
              <a:defRPr sz="5200">
                <a:solidFill>
                  <a:schemeClr val="lt1"/>
                </a:solidFill>
              </a:defRPr>
            </a:lvl6pPr>
            <a:lvl7pPr lvl="6" rtl="0" algn="ctr">
              <a:lnSpc>
                <a:spcPct val="95000"/>
              </a:lnSpc>
              <a:spcBef>
                <a:spcPts val="0"/>
              </a:spcBef>
              <a:spcAft>
                <a:spcPts val="0"/>
              </a:spcAft>
              <a:buClr>
                <a:schemeClr val="lt1"/>
              </a:buClr>
              <a:buSzPts val="5200"/>
              <a:buNone/>
              <a:defRPr sz="5200">
                <a:solidFill>
                  <a:schemeClr val="lt1"/>
                </a:solidFill>
              </a:defRPr>
            </a:lvl7pPr>
            <a:lvl8pPr lvl="7" rtl="0" algn="ctr">
              <a:lnSpc>
                <a:spcPct val="95000"/>
              </a:lnSpc>
              <a:spcBef>
                <a:spcPts val="0"/>
              </a:spcBef>
              <a:spcAft>
                <a:spcPts val="0"/>
              </a:spcAft>
              <a:buClr>
                <a:schemeClr val="lt1"/>
              </a:buClr>
              <a:buSzPts val="5200"/>
              <a:buNone/>
              <a:defRPr sz="5200">
                <a:solidFill>
                  <a:schemeClr val="lt1"/>
                </a:solidFill>
              </a:defRPr>
            </a:lvl8pPr>
            <a:lvl9pPr lvl="8" rtl="0" algn="ctr">
              <a:lnSpc>
                <a:spcPct val="95000"/>
              </a:lnSpc>
              <a:spcBef>
                <a:spcPts val="0"/>
              </a:spcBef>
              <a:spcAft>
                <a:spcPts val="0"/>
              </a:spcAft>
              <a:buClr>
                <a:schemeClr val="lt1"/>
              </a:buClr>
              <a:buSzPts val="5200"/>
              <a:buNone/>
              <a:defRPr sz="5200">
                <a:solidFill>
                  <a:schemeClr val="lt1"/>
                </a:solidFill>
              </a:defRPr>
            </a:lvl9pPr>
          </a:lstStyle>
          <a:p/>
        </p:txBody>
      </p:sp>
      <p:sp>
        <p:nvSpPr>
          <p:cNvPr id="3341" name="Google Shape;3341;p53"/>
          <p:cNvSpPr txBox="1"/>
          <p:nvPr>
            <p:ph idx="1" type="subTitle"/>
          </p:nvPr>
        </p:nvSpPr>
        <p:spPr>
          <a:xfrm>
            <a:off x="311700" y="3032101"/>
            <a:ext cx="4725600" cy="518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lt2"/>
              </a:buClr>
              <a:buSzPts val="2000"/>
              <a:buNone/>
              <a:defRPr sz="2000">
                <a:solidFill>
                  <a:schemeClr val="lt2"/>
                </a:solidFill>
              </a:defRPr>
            </a:lvl1pPr>
            <a:lvl2pPr lvl="1" rtl="0">
              <a:lnSpc>
                <a:spcPct val="100000"/>
              </a:lnSpc>
              <a:spcBef>
                <a:spcPts val="0"/>
              </a:spcBef>
              <a:spcAft>
                <a:spcPts val="0"/>
              </a:spcAft>
              <a:buClr>
                <a:schemeClr val="lt2"/>
              </a:buClr>
              <a:buSzPts val="2000"/>
              <a:buNone/>
              <a:defRPr sz="2000">
                <a:solidFill>
                  <a:schemeClr val="lt2"/>
                </a:solidFill>
              </a:defRPr>
            </a:lvl2pPr>
            <a:lvl3pPr lvl="2" rtl="0">
              <a:lnSpc>
                <a:spcPct val="100000"/>
              </a:lnSpc>
              <a:spcBef>
                <a:spcPts val="0"/>
              </a:spcBef>
              <a:spcAft>
                <a:spcPts val="0"/>
              </a:spcAft>
              <a:buClr>
                <a:schemeClr val="lt2"/>
              </a:buClr>
              <a:buSzPts val="2000"/>
              <a:buNone/>
              <a:defRPr sz="2000">
                <a:solidFill>
                  <a:schemeClr val="lt2"/>
                </a:solidFill>
              </a:defRPr>
            </a:lvl3pPr>
            <a:lvl4pPr lvl="3" rtl="0">
              <a:lnSpc>
                <a:spcPct val="100000"/>
              </a:lnSpc>
              <a:spcBef>
                <a:spcPts val="0"/>
              </a:spcBef>
              <a:spcAft>
                <a:spcPts val="0"/>
              </a:spcAft>
              <a:buClr>
                <a:schemeClr val="lt2"/>
              </a:buClr>
              <a:buSzPts val="2000"/>
              <a:buNone/>
              <a:defRPr sz="2000">
                <a:solidFill>
                  <a:schemeClr val="lt2"/>
                </a:solidFill>
              </a:defRPr>
            </a:lvl4pPr>
            <a:lvl5pPr lvl="4" rtl="0">
              <a:lnSpc>
                <a:spcPct val="100000"/>
              </a:lnSpc>
              <a:spcBef>
                <a:spcPts val="0"/>
              </a:spcBef>
              <a:spcAft>
                <a:spcPts val="0"/>
              </a:spcAft>
              <a:buClr>
                <a:schemeClr val="lt2"/>
              </a:buClr>
              <a:buSzPts val="2000"/>
              <a:buNone/>
              <a:defRPr sz="2000">
                <a:solidFill>
                  <a:schemeClr val="lt2"/>
                </a:solidFill>
              </a:defRPr>
            </a:lvl5pPr>
            <a:lvl6pPr lvl="5" rtl="0">
              <a:lnSpc>
                <a:spcPct val="100000"/>
              </a:lnSpc>
              <a:spcBef>
                <a:spcPts val="0"/>
              </a:spcBef>
              <a:spcAft>
                <a:spcPts val="0"/>
              </a:spcAft>
              <a:buClr>
                <a:schemeClr val="lt2"/>
              </a:buClr>
              <a:buSzPts val="2000"/>
              <a:buNone/>
              <a:defRPr sz="2000">
                <a:solidFill>
                  <a:schemeClr val="lt2"/>
                </a:solidFill>
              </a:defRPr>
            </a:lvl6pPr>
            <a:lvl7pPr lvl="6" rtl="0">
              <a:lnSpc>
                <a:spcPct val="100000"/>
              </a:lnSpc>
              <a:spcBef>
                <a:spcPts val="0"/>
              </a:spcBef>
              <a:spcAft>
                <a:spcPts val="0"/>
              </a:spcAft>
              <a:buClr>
                <a:schemeClr val="lt2"/>
              </a:buClr>
              <a:buSzPts val="2000"/>
              <a:buNone/>
              <a:defRPr sz="2000">
                <a:solidFill>
                  <a:schemeClr val="lt2"/>
                </a:solidFill>
              </a:defRPr>
            </a:lvl7pPr>
            <a:lvl8pPr lvl="7" rtl="0">
              <a:lnSpc>
                <a:spcPct val="100000"/>
              </a:lnSpc>
              <a:spcBef>
                <a:spcPts val="0"/>
              </a:spcBef>
              <a:spcAft>
                <a:spcPts val="0"/>
              </a:spcAft>
              <a:buClr>
                <a:schemeClr val="lt2"/>
              </a:buClr>
              <a:buSzPts val="2000"/>
              <a:buNone/>
              <a:defRPr sz="2000">
                <a:solidFill>
                  <a:schemeClr val="lt2"/>
                </a:solidFill>
              </a:defRPr>
            </a:lvl8pPr>
            <a:lvl9pPr lvl="8" rtl="0">
              <a:lnSpc>
                <a:spcPct val="100000"/>
              </a:lnSpc>
              <a:spcBef>
                <a:spcPts val="0"/>
              </a:spcBef>
              <a:spcAft>
                <a:spcPts val="0"/>
              </a:spcAft>
              <a:buClr>
                <a:schemeClr val="lt2"/>
              </a:buClr>
              <a:buSzPts val="2000"/>
              <a:buNone/>
              <a:defRPr sz="2000">
                <a:solidFill>
                  <a:schemeClr val="lt2"/>
                </a:solidFill>
              </a:defRPr>
            </a:lvl9pPr>
          </a:lstStyle>
          <a:p/>
        </p:txBody>
      </p:sp>
      <p:sp>
        <p:nvSpPr>
          <p:cNvPr id="3342" name="Google Shape;3342;p53"/>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3"/>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3"/>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45" name="Google Shape;3345;p53"/>
          <p:cNvPicPr preferRelativeResize="0"/>
          <p:nvPr/>
        </p:nvPicPr>
        <p:blipFill rotWithShape="1">
          <a:blip r:embed="rId3">
            <a:alphaModFix/>
          </a:blip>
          <a:srcRect b="24544" l="33474" r="24195" t="11983"/>
          <a:stretch/>
        </p:blipFill>
        <p:spPr>
          <a:xfrm>
            <a:off x="7718500" y="1425500"/>
            <a:ext cx="1425777" cy="1425899"/>
          </a:xfrm>
          <a:prstGeom prst="rect">
            <a:avLst/>
          </a:prstGeom>
          <a:noFill/>
          <a:ln>
            <a:noFill/>
          </a:ln>
        </p:spPr>
      </p:pic>
      <p:pic>
        <p:nvPicPr>
          <p:cNvPr id="3346" name="Google Shape;3346;p53"/>
          <p:cNvPicPr preferRelativeResize="0"/>
          <p:nvPr/>
        </p:nvPicPr>
        <p:blipFill>
          <a:blip r:embed="rId4">
            <a:alphaModFix/>
          </a:blip>
          <a:stretch>
            <a:fillRect/>
          </a:stretch>
        </p:blipFill>
        <p:spPr>
          <a:xfrm>
            <a:off x="6292200" y="2727425"/>
            <a:ext cx="2851799" cy="1549825"/>
          </a:xfrm>
          <a:prstGeom prst="rect">
            <a:avLst/>
          </a:prstGeom>
          <a:noFill/>
          <a:ln>
            <a:noFill/>
          </a:ln>
        </p:spPr>
      </p:pic>
      <p:grpSp>
        <p:nvGrpSpPr>
          <p:cNvPr id="3347" name="Google Shape;3347;p53"/>
          <p:cNvGrpSpPr/>
          <p:nvPr/>
        </p:nvGrpSpPr>
        <p:grpSpPr>
          <a:xfrm>
            <a:off x="5825945" y="3085919"/>
            <a:ext cx="1376700" cy="330600"/>
            <a:chOff x="5457350" y="2701375"/>
            <a:chExt cx="1376700" cy="330600"/>
          </a:xfrm>
        </p:grpSpPr>
        <p:sp>
          <p:nvSpPr>
            <p:cNvPr id="3348" name="Google Shape;3348;p53"/>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HSA Setup Complete</a:t>
              </a:r>
              <a:endParaRPr sz="700">
                <a:solidFill>
                  <a:schemeClr val="dk2"/>
                </a:solidFill>
                <a:latin typeface="Inter Medium"/>
                <a:ea typeface="Inter Medium"/>
                <a:cs typeface="Inter Medium"/>
                <a:sym typeface="Inter Medium"/>
              </a:endParaRPr>
            </a:p>
          </p:txBody>
        </p:sp>
        <p:grpSp>
          <p:nvGrpSpPr>
            <p:cNvPr id="3349" name="Google Shape;3349;p53"/>
            <p:cNvGrpSpPr/>
            <p:nvPr/>
          </p:nvGrpSpPr>
          <p:grpSpPr>
            <a:xfrm>
              <a:off x="5541202" y="2774463"/>
              <a:ext cx="183000" cy="183000"/>
              <a:chOff x="5541202" y="2774463"/>
              <a:chExt cx="183000" cy="183000"/>
            </a:xfrm>
          </p:grpSpPr>
          <p:sp>
            <p:nvSpPr>
              <p:cNvPr id="3350" name="Google Shape;3350;p53"/>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3"/>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52" name="Google Shape;3352;p53"/>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3" name="Google Shape;3353;p53"/>
          <p:cNvGrpSpPr/>
          <p:nvPr/>
        </p:nvGrpSpPr>
        <p:grpSpPr>
          <a:xfrm>
            <a:off x="2446251" y="4626183"/>
            <a:ext cx="845188" cy="162953"/>
            <a:chOff x="3701600" y="2570125"/>
            <a:chExt cx="1503625" cy="289900"/>
          </a:xfrm>
        </p:grpSpPr>
        <p:sp>
          <p:nvSpPr>
            <p:cNvPr id="3354" name="Google Shape;3354;p53"/>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3"/>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3"/>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3"/>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3"/>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3"/>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3"/>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3"/>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3"/>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3"/>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3"/>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3"/>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6" name="Google Shape;3366;p53"/>
          <p:cNvGrpSpPr/>
          <p:nvPr/>
        </p:nvGrpSpPr>
        <p:grpSpPr>
          <a:xfrm>
            <a:off x="5267232" y="4595310"/>
            <a:ext cx="908377" cy="201300"/>
            <a:chOff x="5577025" y="2564875"/>
            <a:chExt cx="1764525" cy="390950"/>
          </a:xfrm>
        </p:grpSpPr>
        <p:sp>
          <p:nvSpPr>
            <p:cNvPr id="3367" name="Google Shape;3367;p53"/>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3"/>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3"/>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3"/>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3"/>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3"/>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3"/>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3"/>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3"/>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3"/>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3"/>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3"/>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3"/>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3"/>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3"/>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3"/>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3" name="Google Shape;3383;p53"/>
          <p:cNvGrpSpPr/>
          <p:nvPr/>
        </p:nvGrpSpPr>
        <p:grpSpPr>
          <a:xfrm>
            <a:off x="3882459" y="4590170"/>
            <a:ext cx="682107" cy="266863"/>
            <a:chOff x="238125" y="2500825"/>
            <a:chExt cx="1678825" cy="656650"/>
          </a:xfrm>
        </p:grpSpPr>
        <p:sp>
          <p:nvSpPr>
            <p:cNvPr id="3384" name="Google Shape;3384;p53"/>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3"/>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3"/>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3"/>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3"/>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3"/>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3"/>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3"/>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3"/>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3"/>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3"/>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3"/>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3"/>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3"/>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3"/>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3"/>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3"/>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3"/>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3"/>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3" name="Google Shape;3403;p53"/>
          <p:cNvGrpSpPr/>
          <p:nvPr/>
        </p:nvGrpSpPr>
        <p:grpSpPr>
          <a:xfrm>
            <a:off x="6779579" y="4626183"/>
            <a:ext cx="845188" cy="162953"/>
            <a:chOff x="3701600" y="2570125"/>
            <a:chExt cx="1503625" cy="289900"/>
          </a:xfrm>
        </p:grpSpPr>
        <p:sp>
          <p:nvSpPr>
            <p:cNvPr id="3404" name="Google Shape;3404;p53"/>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3"/>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3"/>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3"/>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3"/>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3"/>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3"/>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3"/>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3"/>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3"/>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3"/>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3"/>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6" name="Google Shape;3416;p53"/>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3"/>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dk2"/>
                </a:solidFill>
                <a:latin typeface="Inter Medium"/>
                <a:ea typeface="Inter Medium"/>
                <a:cs typeface="Inter Medium"/>
                <a:sym typeface="Inter Medium"/>
              </a:rPr>
              <a:t>Trusted by:</a:t>
            </a:r>
            <a:endParaRPr sz="800">
              <a:solidFill>
                <a:schemeClr val="dk2"/>
              </a:solidFill>
              <a:latin typeface="Inter Medium"/>
              <a:ea typeface="Inter Medium"/>
              <a:cs typeface="Inter Medium"/>
              <a:sym typeface="Inter Medium"/>
            </a:endParaRPr>
          </a:p>
        </p:txBody>
      </p:sp>
      <p:grpSp>
        <p:nvGrpSpPr>
          <p:cNvPr id="3418" name="Google Shape;3418;p53"/>
          <p:cNvGrpSpPr/>
          <p:nvPr/>
        </p:nvGrpSpPr>
        <p:grpSpPr>
          <a:xfrm>
            <a:off x="6292189" y="1426141"/>
            <a:ext cx="1425849" cy="1425202"/>
            <a:chOff x="1189450" y="238125"/>
            <a:chExt cx="5177375" cy="5175025"/>
          </a:xfrm>
        </p:grpSpPr>
        <p:sp>
          <p:nvSpPr>
            <p:cNvPr id="3419" name="Google Shape;3419;p5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87" name="Google Shape;3987;p53"/>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88" name="Google Shape;3988;p53"/>
          <p:cNvPicPr preferRelativeResize="0"/>
          <p:nvPr/>
        </p:nvPicPr>
        <p:blipFill>
          <a:blip r:embed="rId5">
            <a:alphaModFix/>
          </a:blip>
          <a:stretch>
            <a:fillRect/>
          </a:stretch>
        </p:blipFill>
        <p:spPr>
          <a:xfrm>
            <a:off x="455004" y="401901"/>
            <a:ext cx="908399" cy="259033"/>
          </a:xfrm>
          <a:prstGeom prst="rect">
            <a:avLst/>
          </a:prstGeom>
          <a:noFill/>
          <a:ln>
            <a:noFill/>
          </a:ln>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3989" name="Shape 3989"/>
        <p:cNvGrpSpPr/>
        <p:nvPr/>
      </p:nvGrpSpPr>
      <p:grpSpPr>
        <a:xfrm>
          <a:off x="0" y="0"/>
          <a:ext cx="0" cy="0"/>
          <a:chOff x="0" y="0"/>
          <a:chExt cx="0" cy="0"/>
        </a:xfrm>
      </p:grpSpPr>
      <p:sp>
        <p:nvSpPr>
          <p:cNvPr id="3990" name="Google Shape;3990;p54"/>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91" name="Google Shape;3991;p54"/>
          <p:cNvPicPr preferRelativeResize="0"/>
          <p:nvPr/>
        </p:nvPicPr>
        <p:blipFill rotWithShape="1">
          <a:blip r:embed="rId2">
            <a:alphaModFix/>
          </a:blip>
          <a:srcRect b="18091" l="0" r="4251" t="18091"/>
          <a:stretch/>
        </p:blipFill>
        <p:spPr>
          <a:xfrm>
            <a:off x="5715122" y="8"/>
            <a:ext cx="1714800" cy="1714800"/>
          </a:xfrm>
          <a:prstGeom prst="ellipse">
            <a:avLst/>
          </a:prstGeom>
          <a:noFill/>
          <a:ln>
            <a:noFill/>
          </a:ln>
        </p:spPr>
      </p:pic>
      <p:sp>
        <p:nvSpPr>
          <p:cNvPr id="3992" name="Google Shape;3992;p54"/>
          <p:cNvSpPr txBox="1"/>
          <p:nvPr>
            <p:ph type="ctrTitle"/>
          </p:nvPr>
        </p:nvSpPr>
        <p:spPr>
          <a:xfrm>
            <a:off x="311700" y="1521701"/>
            <a:ext cx="4725600" cy="1410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Clr>
                <a:schemeClr val="lt1"/>
              </a:buClr>
              <a:buSzPts val="4200"/>
              <a:buNone/>
              <a:defRPr sz="4200">
                <a:solidFill>
                  <a:schemeClr val="lt1"/>
                </a:solidFill>
              </a:defRPr>
            </a:lvl1pPr>
            <a:lvl2pPr lvl="1" rtl="0" algn="ctr">
              <a:lnSpc>
                <a:spcPct val="95000"/>
              </a:lnSpc>
              <a:spcBef>
                <a:spcPts val="0"/>
              </a:spcBef>
              <a:spcAft>
                <a:spcPts val="0"/>
              </a:spcAft>
              <a:buClr>
                <a:schemeClr val="lt1"/>
              </a:buClr>
              <a:buSzPts val="5200"/>
              <a:buNone/>
              <a:defRPr sz="5200">
                <a:solidFill>
                  <a:schemeClr val="lt1"/>
                </a:solidFill>
              </a:defRPr>
            </a:lvl2pPr>
            <a:lvl3pPr lvl="2" rtl="0" algn="ctr">
              <a:lnSpc>
                <a:spcPct val="95000"/>
              </a:lnSpc>
              <a:spcBef>
                <a:spcPts val="0"/>
              </a:spcBef>
              <a:spcAft>
                <a:spcPts val="0"/>
              </a:spcAft>
              <a:buClr>
                <a:schemeClr val="lt1"/>
              </a:buClr>
              <a:buSzPts val="5200"/>
              <a:buNone/>
              <a:defRPr sz="5200">
                <a:solidFill>
                  <a:schemeClr val="lt1"/>
                </a:solidFill>
              </a:defRPr>
            </a:lvl3pPr>
            <a:lvl4pPr lvl="3" rtl="0" algn="ctr">
              <a:lnSpc>
                <a:spcPct val="95000"/>
              </a:lnSpc>
              <a:spcBef>
                <a:spcPts val="0"/>
              </a:spcBef>
              <a:spcAft>
                <a:spcPts val="0"/>
              </a:spcAft>
              <a:buClr>
                <a:schemeClr val="lt1"/>
              </a:buClr>
              <a:buSzPts val="5200"/>
              <a:buNone/>
              <a:defRPr sz="5200">
                <a:solidFill>
                  <a:schemeClr val="lt1"/>
                </a:solidFill>
              </a:defRPr>
            </a:lvl4pPr>
            <a:lvl5pPr lvl="4" rtl="0" algn="ctr">
              <a:lnSpc>
                <a:spcPct val="95000"/>
              </a:lnSpc>
              <a:spcBef>
                <a:spcPts val="0"/>
              </a:spcBef>
              <a:spcAft>
                <a:spcPts val="0"/>
              </a:spcAft>
              <a:buClr>
                <a:schemeClr val="lt1"/>
              </a:buClr>
              <a:buSzPts val="5200"/>
              <a:buNone/>
              <a:defRPr sz="5200">
                <a:solidFill>
                  <a:schemeClr val="lt1"/>
                </a:solidFill>
              </a:defRPr>
            </a:lvl5pPr>
            <a:lvl6pPr lvl="5" rtl="0" algn="ctr">
              <a:lnSpc>
                <a:spcPct val="95000"/>
              </a:lnSpc>
              <a:spcBef>
                <a:spcPts val="0"/>
              </a:spcBef>
              <a:spcAft>
                <a:spcPts val="0"/>
              </a:spcAft>
              <a:buClr>
                <a:schemeClr val="lt1"/>
              </a:buClr>
              <a:buSzPts val="5200"/>
              <a:buNone/>
              <a:defRPr sz="5200">
                <a:solidFill>
                  <a:schemeClr val="lt1"/>
                </a:solidFill>
              </a:defRPr>
            </a:lvl6pPr>
            <a:lvl7pPr lvl="6" rtl="0" algn="ctr">
              <a:lnSpc>
                <a:spcPct val="95000"/>
              </a:lnSpc>
              <a:spcBef>
                <a:spcPts val="0"/>
              </a:spcBef>
              <a:spcAft>
                <a:spcPts val="0"/>
              </a:spcAft>
              <a:buClr>
                <a:schemeClr val="lt1"/>
              </a:buClr>
              <a:buSzPts val="5200"/>
              <a:buNone/>
              <a:defRPr sz="5200">
                <a:solidFill>
                  <a:schemeClr val="lt1"/>
                </a:solidFill>
              </a:defRPr>
            </a:lvl7pPr>
            <a:lvl8pPr lvl="7" rtl="0" algn="ctr">
              <a:lnSpc>
                <a:spcPct val="95000"/>
              </a:lnSpc>
              <a:spcBef>
                <a:spcPts val="0"/>
              </a:spcBef>
              <a:spcAft>
                <a:spcPts val="0"/>
              </a:spcAft>
              <a:buClr>
                <a:schemeClr val="lt1"/>
              </a:buClr>
              <a:buSzPts val="5200"/>
              <a:buNone/>
              <a:defRPr sz="5200">
                <a:solidFill>
                  <a:schemeClr val="lt1"/>
                </a:solidFill>
              </a:defRPr>
            </a:lvl8pPr>
            <a:lvl9pPr lvl="8" rtl="0" algn="ctr">
              <a:lnSpc>
                <a:spcPct val="95000"/>
              </a:lnSpc>
              <a:spcBef>
                <a:spcPts val="0"/>
              </a:spcBef>
              <a:spcAft>
                <a:spcPts val="0"/>
              </a:spcAft>
              <a:buClr>
                <a:schemeClr val="lt1"/>
              </a:buClr>
              <a:buSzPts val="5200"/>
              <a:buNone/>
              <a:defRPr sz="5200">
                <a:solidFill>
                  <a:schemeClr val="lt1"/>
                </a:solidFill>
              </a:defRPr>
            </a:lvl9pPr>
          </a:lstStyle>
          <a:p/>
        </p:txBody>
      </p:sp>
      <p:sp>
        <p:nvSpPr>
          <p:cNvPr id="3993" name="Google Shape;3993;p54"/>
          <p:cNvSpPr txBox="1"/>
          <p:nvPr>
            <p:ph idx="1" type="subTitle"/>
          </p:nvPr>
        </p:nvSpPr>
        <p:spPr>
          <a:xfrm>
            <a:off x="311700" y="3032101"/>
            <a:ext cx="4725600" cy="518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lt2"/>
              </a:buClr>
              <a:buSzPts val="2000"/>
              <a:buNone/>
              <a:defRPr sz="2000">
                <a:solidFill>
                  <a:schemeClr val="lt2"/>
                </a:solidFill>
              </a:defRPr>
            </a:lvl1pPr>
            <a:lvl2pPr lvl="1" rtl="0">
              <a:lnSpc>
                <a:spcPct val="100000"/>
              </a:lnSpc>
              <a:spcBef>
                <a:spcPts val="0"/>
              </a:spcBef>
              <a:spcAft>
                <a:spcPts val="0"/>
              </a:spcAft>
              <a:buClr>
                <a:schemeClr val="lt2"/>
              </a:buClr>
              <a:buSzPts val="2000"/>
              <a:buNone/>
              <a:defRPr sz="2000">
                <a:solidFill>
                  <a:schemeClr val="lt2"/>
                </a:solidFill>
              </a:defRPr>
            </a:lvl2pPr>
            <a:lvl3pPr lvl="2" rtl="0">
              <a:lnSpc>
                <a:spcPct val="100000"/>
              </a:lnSpc>
              <a:spcBef>
                <a:spcPts val="0"/>
              </a:spcBef>
              <a:spcAft>
                <a:spcPts val="0"/>
              </a:spcAft>
              <a:buClr>
                <a:schemeClr val="lt2"/>
              </a:buClr>
              <a:buSzPts val="2000"/>
              <a:buNone/>
              <a:defRPr sz="2000">
                <a:solidFill>
                  <a:schemeClr val="lt2"/>
                </a:solidFill>
              </a:defRPr>
            </a:lvl3pPr>
            <a:lvl4pPr lvl="3" rtl="0">
              <a:lnSpc>
                <a:spcPct val="100000"/>
              </a:lnSpc>
              <a:spcBef>
                <a:spcPts val="0"/>
              </a:spcBef>
              <a:spcAft>
                <a:spcPts val="0"/>
              </a:spcAft>
              <a:buClr>
                <a:schemeClr val="lt2"/>
              </a:buClr>
              <a:buSzPts val="2000"/>
              <a:buNone/>
              <a:defRPr sz="2000">
                <a:solidFill>
                  <a:schemeClr val="lt2"/>
                </a:solidFill>
              </a:defRPr>
            </a:lvl4pPr>
            <a:lvl5pPr lvl="4" rtl="0">
              <a:lnSpc>
                <a:spcPct val="100000"/>
              </a:lnSpc>
              <a:spcBef>
                <a:spcPts val="0"/>
              </a:spcBef>
              <a:spcAft>
                <a:spcPts val="0"/>
              </a:spcAft>
              <a:buClr>
                <a:schemeClr val="lt2"/>
              </a:buClr>
              <a:buSzPts val="2000"/>
              <a:buNone/>
              <a:defRPr sz="2000">
                <a:solidFill>
                  <a:schemeClr val="lt2"/>
                </a:solidFill>
              </a:defRPr>
            </a:lvl5pPr>
            <a:lvl6pPr lvl="5" rtl="0">
              <a:lnSpc>
                <a:spcPct val="100000"/>
              </a:lnSpc>
              <a:spcBef>
                <a:spcPts val="0"/>
              </a:spcBef>
              <a:spcAft>
                <a:spcPts val="0"/>
              </a:spcAft>
              <a:buClr>
                <a:schemeClr val="lt2"/>
              </a:buClr>
              <a:buSzPts val="2000"/>
              <a:buNone/>
              <a:defRPr sz="2000">
                <a:solidFill>
                  <a:schemeClr val="lt2"/>
                </a:solidFill>
              </a:defRPr>
            </a:lvl6pPr>
            <a:lvl7pPr lvl="6" rtl="0">
              <a:lnSpc>
                <a:spcPct val="100000"/>
              </a:lnSpc>
              <a:spcBef>
                <a:spcPts val="0"/>
              </a:spcBef>
              <a:spcAft>
                <a:spcPts val="0"/>
              </a:spcAft>
              <a:buClr>
                <a:schemeClr val="lt2"/>
              </a:buClr>
              <a:buSzPts val="2000"/>
              <a:buNone/>
              <a:defRPr sz="2000">
                <a:solidFill>
                  <a:schemeClr val="lt2"/>
                </a:solidFill>
              </a:defRPr>
            </a:lvl7pPr>
            <a:lvl8pPr lvl="7" rtl="0">
              <a:lnSpc>
                <a:spcPct val="100000"/>
              </a:lnSpc>
              <a:spcBef>
                <a:spcPts val="0"/>
              </a:spcBef>
              <a:spcAft>
                <a:spcPts val="0"/>
              </a:spcAft>
              <a:buClr>
                <a:schemeClr val="lt2"/>
              </a:buClr>
              <a:buSzPts val="2000"/>
              <a:buNone/>
              <a:defRPr sz="2000">
                <a:solidFill>
                  <a:schemeClr val="lt2"/>
                </a:solidFill>
              </a:defRPr>
            </a:lvl8pPr>
            <a:lvl9pPr lvl="8" rtl="0">
              <a:lnSpc>
                <a:spcPct val="100000"/>
              </a:lnSpc>
              <a:spcBef>
                <a:spcPts val="0"/>
              </a:spcBef>
              <a:spcAft>
                <a:spcPts val="0"/>
              </a:spcAft>
              <a:buClr>
                <a:schemeClr val="lt2"/>
              </a:buClr>
              <a:buSzPts val="2000"/>
              <a:buNone/>
              <a:defRPr sz="2000">
                <a:solidFill>
                  <a:schemeClr val="lt2"/>
                </a:solidFill>
              </a:defRPr>
            </a:lvl9pPr>
          </a:lstStyle>
          <a:p/>
        </p:txBody>
      </p:sp>
      <p:sp>
        <p:nvSpPr>
          <p:cNvPr id="3994" name="Google Shape;3994;p54"/>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4"/>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96" name="Google Shape;3996;p54"/>
          <p:cNvPicPr preferRelativeResize="0"/>
          <p:nvPr/>
        </p:nvPicPr>
        <p:blipFill rotWithShape="1">
          <a:blip r:embed="rId3">
            <a:alphaModFix/>
          </a:blip>
          <a:srcRect b="24544" l="33474" r="24195" t="11983"/>
          <a:stretch/>
        </p:blipFill>
        <p:spPr>
          <a:xfrm>
            <a:off x="7429711" y="1714197"/>
            <a:ext cx="1714514" cy="1714668"/>
          </a:xfrm>
          <a:prstGeom prst="rect">
            <a:avLst/>
          </a:prstGeom>
          <a:noFill/>
          <a:ln>
            <a:noFill/>
          </a:ln>
        </p:spPr>
      </p:pic>
      <p:pic>
        <p:nvPicPr>
          <p:cNvPr id="3997" name="Google Shape;3997;p54"/>
          <p:cNvPicPr preferRelativeResize="0"/>
          <p:nvPr/>
        </p:nvPicPr>
        <p:blipFill>
          <a:blip r:embed="rId4">
            <a:alphaModFix/>
          </a:blip>
          <a:stretch>
            <a:fillRect/>
          </a:stretch>
        </p:blipFill>
        <p:spPr>
          <a:xfrm>
            <a:off x="5714566" y="3279784"/>
            <a:ext cx="3429325" cy="1863691"/>
          </a:xfrm>
          <a:prstGeom prst="rect">
            <a:avLst/>
          </a:prstGeom>
          <a:noFill/>
          <a:ln>
            <a:noFill/>
          </a:ln>
        </p:spPr>
      </p:pic>
      <p:grpSp>
        <p:nvGrpSpPr>
          <p:cNvPr id="3998" name="Google Shape;3998;p54"/>
          <p:cNvGrpSpPr/>
          <p:nvPr/>
        </p:nvGrpSpPr>
        <p:grpSpPr>
          <a:xfrm>
            <a:off x="5714586" y="1714973"/>
            <a:ext cx="1714747" cy="1713968"/>
            <a:chOff x="1189450" y="238125"/>
            <a:chExt cx="5177375" cy="5175025"/>
          </a:xfrm>
        </p:grpSpPr>
        <p:sp>
          <p:nvSpPr>
            <p:cNvPr id="3999" name="Google Shape;3999;p5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567" name="Google Shape;4567;p54"/>
          <p:cNvPicPr preferRelativeResize="0"/>
          <p:nvPr/>
        </p:nvPicPr>
        <p:blipFill>
          <a:blip r:embed="rId5">
            <a:alphaModFix/>
          </a:blip>
          <a:stretch>
            <a:fillRect/>
          </a:stretch>
        </p:blipFill>
        <p:spPr>
          <a:xfrm>
            <a:off x="455004" y="401901"/>
            <a:ext cx="908399" cy="259033"/>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568" name="Shape 4568"/>
        <p:cNvGrpSpPr/>
        <p:nvPr/>
      </p:nvGrpSpPr>
      <p:grpSpPr>
        <a:xfrm>
          <a:off x="0" y="0"/>
          <a:ext cx="0" cy="0"/>
          <a:chOff x="0" y="0"/>
          <a:chExt cx="0" cy="0"/>
        </a:xfrm>
      </p:grpSpPr>
      <p:sp>
        <p:nvSpPr>
          <p:cNvPr id="4569" name="Google Shape;4569;p55"/>
          <p:cNvSpPr txBox="1"/>
          <p:nvPr>
            <p:ph type="title"/>
          </p:nvPr>
        </p:nvSpPr>
        <p:spPr>
          <a:xfrm>
            <a:off x="311700" y="1980344"/>
            <a:ext cx="8520600" cy="8418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570" name="Google Shape;4570;p55"/>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lgn="r">
              <a:buNone/>
              <a:defRPr sz="700">
                <a:solidFill>
                  <a:schemeClr val="dk2"/>
                </a:solidFill>
                <a:latin typeface="Inter"/>
                <a:ea typeface="Inter"/>
                <a:cs typeface="Inter"/>
                <a:sym typeface="Inter"/>
              </a:defRPr>
            </a:lvl1pPr>
            <a:lvl2pPr lvl="1" rtl="0" algn="r">
              <a:buNone/>
              <a:defRPr sz="700">
                <a:solidFill>
                  <a:schemeClr val="dk2"/>
                </a:solidFill>
                <a:latin typeface="Inter"/>
                <a:ea typeface="Inter"/>
                <a:cs typeface="Inter"/>
                <a:sym typeface="Inter"/>
              </a:defRPr>
            </a:lvl2pPr>
            <a:lvl3pPr lvl="2" rtl="0" algn="r">
              <a:buNone/>
              <a:defRPr sz="700">
                <a:solidFill>
                  <a:schemeClr val="dk2"/>
                </a:solidFill>
                <a:latin typeface="Inter"/>
                <a:ea typeface="Inter"/>
                <a:cs typeface="Inter"/>
                <a:sym typeface="Inter"/>
              </a:defRPr>
            </a:lvl3pPr>
            <a:lvl4pPr lvl="3" rtl="0" algn="r">
              <a:buNone/>
              <a:defRPr sz="700">
                <a:solidFill>
                  <a:schemeClr val="dk2"/>
                </a:solidFill>
                <a:latin typeface="Inter"/>
                <a:ea typeface="Inter"/>
                <a:cs typeface="Inter"/>
                <a:sym typeface="Inter"/>
              </a:defRPr>
            </a:lvl4pPr>
            <a:lvl5pPr lvl="4" rtl="0" algn="r">
              <a:buNone/>
              <a:defRPr sz="700">
                <a:solidFill>
                  <a:schemeClr val="dk2"/>
                </a:solidFill>
                <a:latin typeface="Inter"/>
                <a:ea typeface="Inter"/>
                <a:cs typeface="Inter"/>
                <a:sym typeface="Inter"/>
              </a:defRPr>
            </a:lvl5pPr>
            <a:lvl6pPr lvl="5" rtl="0" algn="r">
              <a:buNone/>
              <a:defRPr sz="700">
                <a:solidFill>
                  <a:schemeClr val="dk2"/>
                </a:solidFill>
                <a:latin typeface="Inter"/>
                <a:ea typeface="Inter"/>
                <a:cs typeface="Inter"/>
                <a:sym typeface="Inter"/>
              </a:defRPr>
            </a:lvl6pPr>
            <a:lvl7pPr lvl="6" rtl="0" algn="r">
              <a:buNone/>
              <a:defRPr sz="700">
                <a:solidFill>
                  <a:schemeClr val="dk2"/>
                </a:solidFill>
                <a:latin typeface="Inter"/>
                <a:ea typeface="Inter"/>
                <a:cs typeface="Inter"/>
                <a:sym typeface="Inter"/>
              </a:defRPr>
            </a:lvl7pPr>
            <a:lvl8pPr lvl="7" rtl="0" algn="r">
              <a:buNone/>
              <a:defRPr sz="700">
                <a:solidFill>
                  <a:schemeClr val="dk2"/>
                </a:solidFill>
                <a:latin typeface="Inter"/>
                <a:ea typeface="Inter"/>
                <a:cs typeface="Inter"/>
                <a:sym typeface="Inter"/>
              </a:defRPr>
            </a:lvl8pPr>
            <a:lvl9pPr lvl="8" rtl="0" algn="r">
              <a:buNone/>
              <a:defRPr sz="700">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571" name="Google Shape;4571;p5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4572" name="Shape 4572"/>
        <p:cNvGrpSpPr/>
        <p:nvPr/>
      </p:nvGrpSpPr>
      <p:grpSpPr>
        <a:xfrm>
          <a:off x="0" y="0"/>
          <a:ext cx="0" cy="0"/>
          <a:chOff x="0" y="0"/>
          <a:chExt cx="0" cy="0"/>
        </a:xfrm>
      </p:grpSpPr>
      <p:grpSp>
        <p:nvGrpSpPr>
          <p:cNvPr id="4573" name="Google Shape;4573;p56"/>
          <p:cNvGrpSpPr/>
          <p:nvPr/>
        </p:nvGrpSpPr>
        <p:grpSpPr>
          <a:xfrm>
            <a:off x="2693441" y="10"/>
            <a:ext cx="3757132" cy="5143716"/>
            <a:chOff x="1895100" y="238125"/>
            <a:chExt cx="3826000" cy="5238000"/>
          </a:xfrm>
        </p:grpSpPr>
        <p:sp>
          <p:nvSpPr>
            <p:cNvPr id="4574" name="Google Shape;4574;p56"/>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6"/>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6" name="Google Shape;4576;p56"/>
          <p:cNvSpPr txBox="1"/>
          <p:nvPr>
            <p:ph type="title"/>
          </p:nvPr>
        </p:nvSpPr>
        <p:spPr>
          <a:xfrm>
            <a:off x="311700" y="1980344"/>
            <a:ext cx="8520600" cy="8418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577" name="Google Shape;4577;p56"/>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lgn="r">
              <a:buNone/>
              <a:defRPr sz="700">
                <a:solidFill>
                  <a:schemeClr val="dk2"/>
                </a:solidFill>
                <a:latin typeface="Inter"/>
                <a:ea typeface="Inter"/>
                <a:cs typeface="Inter"/>
                <a:sym typeface="Inter"/>
              </a:defRPr>
            </a:lvl1pPr>
            <a:lvl2pPr lvl="1" rtl="0" algn="r">
              <a:buNone/>
              <a:defRPr sz="700">
                <a:solidFill>
                  <a:schemeClr val="dk2"/>
                </a:solidFill>
                <a:latin typeface="Inter"/>
                <a:ea typeface="Inter"/>
                <a:cs typeface="Inter"/>
                <a:sym typeface="Inter"/>
              </a:defRPr>
            </a:lvl2pPr>
            <a:lvl3pPr lvl="2" rtl="0" algn="r">
              <a:buNone/>
              <a:defRPr sz="700">
                <a:solidFill>
                  <a:schemeClr val="dk2"/>
                </a:solidFill>
                <a:latin typeface="Inter"/>
                <a:ea typeface="Inter"/>
                <a:cs typeface="Inter"/>
                <a:sym typeface="Inter"/>
              </a:defRPr>
            </a:lvl3pPr>
            <a:lvl4pPr lvl="3" rtl="0" algn="r">
              <a:buNone/>
              <a:defRPr sz="700">
                <a:solidFill>
                  <a:schemeClr val="dk2"/>
                </a:solidFill>
                <a:latin typeface="Inter"/>
                <a:ea typeface="Inter"/>
                <a:cs typeface="Inter"/>
                <a:sym typeface="Inter"/>
              </a:defRPr>
            </a:lvl4pPr>
            <a:lvl5pPr lvl="4" rtl="0" algn="r">
              <a:buNone/>
              <a:defRPr sz="700">
                <a:solidFill>
                  <a:schemeClr val="dk2"/>
                </a:solidFill>
                <a:latin typeface="Inter"/>
                <a:ea typeface="Inter"/>
                <a:cs typeface="Inter"/>
                <a:sym typeface="Inter"/>
              </a:defRPr>
            </a:lvl5pPr>
            <a:lvl6pPr lvl="5" rtl="0" algn="r">
              <a:buNone/>
              <a:defRPr sz="700">
                <a:solidFill>
                  <a:schemeClr val="dk2"/>
                </a:solidFill>
                <a:latin typeface="Inter"/>
                <a:ea typeface="Inter"/>
                <a:cs typeface="Inter"/>
                <a:sym typeface="Inter"/>
              </a:defRPr>
            </a:lvl6pPr>
            <a:lvl7pPr lvl="6" rtl="0" algn="r">
              <a:buNone/>
              <a:defRPr sz="700">
                <a:solidFill>
                  <a:schemeClr val="dk2"/>
                </a:solidFill>
                <a:latin typeface="Inter"/>
                <a:ea typeface="Inter"/>
                <a:cs typeface="Inter"/>
                <a:sym typeface="Inter"/>
              </a:defRPr>
            </a:lvl7pPr>
            <a:lvl8pPr lvl="7" rtl="0" algn="r">
              <a:buNone/>
              <a:defRPr sz="700">
                <a:solidFill>
                  <a:schemeClr val="dk2"/>
                </a:solidFill>
                <a:latin typeface="Inter"/>
                <a:ea typeface="Inter"/>
                <a:cs typeface="Inter"/>
                <a:sym typeface="Inter"/>
              </a:defRPr>
            </a:lvl8pPr>
            <a:lvl9pPr lvl="8" rtl="0" algn="r">
              <a:buNone/>
              <a:defRPr sz="700">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578" name="Google Shape;4578;p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579" name="Shape 4579"/>
        <p:cNvGrpSpPr/>
        <p:nvPr/>
      </p:nvGrpSpPr>
      <p:grpSpPr>
        <a:xfrm>
          <a:off x="0" y="0"/>
          <a:ext cx="0" cy="0"/>
          <a:chOff x="0" y="0"/>
          <a:chExt cx="0" cy="0"/>
        </a:xfrm>
      </p:grpSpPr>
      <p:sp>
        <p:nvSpPr>
          <p:cNvPr id="4580" name="Google Shape;4580;p57"/>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4581" name="Google Shape;4581;p57"/>
          <p:cNvGrpSpPr/>
          <p:nvPr/>
        </p:nvGrpSpPr>
        <p:grpSpPr>
          <a:xfrm>
            <a:off x="8041173" y="4778596"/>
            <a:ext cx="598277" cy="170409"/>
            <a:chOff x="238125" y="1822850"/>
            <a:chExt cx="7080200" cy="2016675"/>
          </a:xfrm>
        </p:grpSpPr>
        <p:sp>
          <p:nvSpPr>
            <p:cNvPr id="4582" name="Google Shape;4582;p5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9" name="Google Shape;4589;p57"/>
          <p:cNvSpPr txBox="1"/>
          <p:nvPr>
            <p:ph type="title"/>
          </p:nvPr>
        </p:nvSpPr>
        <p:spPr>
          <a:xfrm>
            <a:off x="365800" y="507175"/>
            <a:ext cx="8407500" cy="637500"/>
          </a:xfrm>
          <a:prstGeom prst="rect">
            <a:avLst/>
          </a:prstGeom>
        </p:spPr>
        <p:txBody>
          <a:bodyPr anchorCtr="0" anchor="t" bIns="91425" lIns="91425" spcFirstLastPara="1" rIns="91425" wrap="square" tIns="91425">
            <a:normAutofit/>
          </a:bodyPr>
          <a:lstStyle>
            <a:lvl1pPr lvl="0" rtl="0">
              <a:lnSpc>
                <a:spcPct val="115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590" name="Google Shape;4590;p57"/>
          <p:cNvSpPr txBox="1"/>
          <p:nvPr>
            <p:ph idx="1" type="subTitle"/>
          </p:nvPr>
        </p:nvSpPr>
        <p:spPr>
          <a:xfrm>
            <a:off x="375508" y="166466"/>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4591" name="Google Shape;4591;p57"/>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7"/>
          <p:cNvSpPr txBox="1"/>
          <p:nvPr>
            <p:ph idx="2" type="body"/>
          </p:nvPr>
        </p:nvSpPr>
        <p:spPr>
          <a:xfrm>
            <a:off x="244350" y="1256775"/>
            <a:ext cx="8661600" cy="3309300"/>
          </a:xfrm>
          <a:prstGeom prst="rect">
            <a:avLst/>
          </a:prstGeom>
        </p:spPr>
        <p:txBody>
          <a:bodyPr anchorCtr="0" anchor="t" bIns="91425" lIns="91425" spcFirstLastPara="1" rIns="91425" wrap="square" tIns="91425">
            <a:normAutofit/>
          </a:bodyPr>
          <a:lstStyle>
            <a:lvl1pPr indent="-330200" lvl="0" marL="457200"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4593" name="Google Shape;4593;p5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_AND_BODY_3">
    <p:spTree>
      <p:nvGrpSpPr>
        <p:cNvPr id="4594" name="Shape 4594"/>
        <p:cNvGrpSpPr/>
        <p:nvPr/>
      </p:nvGrpSpPr>
      <p:grpSpPr>
        <a:xfrm>
          <a:off x="0" y="0"/>
          <a:ext cx="0" cy="0"/>
          <a:chOff x="0" y="0"/>
          <a:chExt cx="0" cy="0"/>
        </a:xfrm>
      </p:grpSpPr>
      <p:grpSp>
        <p:nvGrpSpPr>
          <p:cNvPr id="4595" name="Google Shape;4595;p58"/>
          <p:cNvGrpSpPr/>
          <p:nvPr/>
        </p:nvGrpSpPr>
        <p:grpSpPr>
          <a:xfrm>
            <a:off x="1936602" y="6"/>
            <a:ext cx="3697033" cy="5143642"/>
            <a:chOff x="1926275" y="238125"/>
            <a:chExt cx="3765950" cy="5239525"/>
          </a:xfrm>
        </p:grpSpPr>
        <p:sp>
          <p:nvSpPr>
            <p:cNvPr id="4596" name="Google Shape;4596;p5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6" name="Google Shape;4656;p58"/>
          <p:cNvSpPr txBox="1"/>
          <p:nvPr>
            <p:ph type="title"/>
          </p:nvPr>
        </p:nvSpPr>
        <p:spPr>
          <a:xfrm>
            <a:off x="365800" y="507175"/>
            <a:ext cx="8407500" cy="637500"/>
          </a:xfrm>
          <a:prstGeom prst="rect">
            <a:avLst/>
          </a:prstGeom>
        </p:spPr>
        <p:txBody>
          <a:bodyPr anchorCtr="0" anchor="t" bIns="91425" lIns="91425" spcFirstLastPara="1" rIns="91425" wrap="square" tIns="91425">
            <a:normAutofit/>
          </a:bodyPr>
          <a:lstStyle>
            <a:lvl1pPr lvl="0" rtl="0">
              <a:lnSpc>
                <a:spcPct val="115000"/>
              </a:lnSpc>
              <a:spcBef>
                <a:spcPts val="0"/>
              </a:spcBef>
              <a:spcAft>
                <a:spcPts val="0"/>
              </a:spcAft>
              <a:buSzPts val="2800"/>
              <a:buNone/>
              <a:defRPr sz="2800"/>
            </a:lvl1pPr>
            <a:lvl2pPr lvl="1" rtl="0">
              <a:lnSpc>
                <a:spcPct val="115000"/>
              </a:lnSpc>
              <a:spcBef>
                <a:spcPts val="0"/>
              </a:spcBef>
              <a:spcAft>
                <a:spcPts val="0"/>
              </a:spcAft>
              <a:buSzPts val="2800"/>
              <a:buNone/>
              <a:defRPr/>
            </a:lvl2pPr>
            <a:lvl3pPr lvl="2" rtl="0">
              <a:lnSpc>
                <a:spcPct val="115000"/>
              </a:lnSpc>
              <a:spcBef>
                <a:spcPts val="0"/>
              </a:spcBef>
              <a:spcAft>
                <a:spcPts val="0"/>
              </a:spcAft>
              <a:buSzPts val="2800"/>
              <a:buNone/>
              <a:defRPr/>
            </a:lvl3pPr>
            <a:lvl4pPr lvl="3" rtl="0">
              <a:lnSpc>
                <a:spcPct val="115000"/>
              </a:lnSpc>
              <a:spcBef>
                <a:spcPts val="0"/>
              </a:spcBef>
              <a:spcAft>
                <a:spcPts val="0"/>
              </a:spcAft>
              <a:buSzPts val="2800"/>
              <a:buNone/>
              <a:defRPr/>
            </a:lvl4pPr>
            <a:lvl5pPr lvl="4" rtl="0">
              <a:lnSpc>
                <a:spcPct val="115000"/>
              </a:lnSpc>
              <a:spcBef>
                <a:spcPts val="0"/>
              </a:spcBef>
              <a:spcAft>
                <a:spcPts val="0"/>
              </a:spcAft>
              <a:buSzPts val="2800"/>
              <a:buNone/>
              <a:defRPr/>
            </a:lvl5pPr>
            <a:lvl6pPr lvl="5" rtl="0">
              <a:lnSpc>
                <a:spcPct val="115000"/>
              </a:lnSpc>
              <a:spcBef>
                <a:spcPts val="0"/>
              </a:spcBef>
              <a:spcAft>
                <a:spcPts val="0"/>
              </a:spcAft>
              <a:buSzPts val="2800"/>
              <a:buNone/>
              <a:defRPr/>
            </a:lvl6pPr>
            <a:lvl7pPr lvl="6" rtl="0">
              <a:lnSpc>
                <a:spcPct val="115000"/>
              </a:lnSpc>
              <a:spcBef>
                <a:spcPts val="0"/>
              </a:spcBef>
              <a:spcAft>
                <a:spcPts val="0"/>
              </a:spcAft>
              <a:buSzPts val="2800"/>
              <a:buNone/>
              <a:defRPr/>
            </a:lvl7pPr>
            <a:lvl8pPr lvl="7" rtl="0">
              <a:lnSpc>
                <a:spcPct val="115000"/>
              </a:lnSpc>
              <a:spcBef>
                <a:spcPts val="0"/>
              </a:spcBef>
              <a:spcAft>
                <a:spcPts val="0"/>
              </a:spcAft>
              <a:buSzPts val="2800"/>
              <a:buNone/>
              <a:defRPr/>
            </a:lvl8pPr>
            <a:lvl9pPr lvl="8" rtl="0">
              <a:lnSpc>
                <a:spcPct val="115000"/>
              </a:lnSpc>
              <a:spcBef>
                <a:spcPts val="0"/>
              </a:spcBef>
              <a:spcAft>
                <a:spcPts val="0"/>
              </a:spcAft>
              <a:buSzPts val="2800"/>
              <a:buNone/>
              <a:defRPr/>
            </a:lvl9pPr>
          </a:lstStyle>
          <a:p/>
        </p:txBody>
      </p:sp>
      <p:sp>
        <p:nvSpPr>
          <p:cNvPr id="4657" name="Google Shape;4657;p58"/>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4658" name="Google Shape;4658;p58"/>
          <p:cNvSpPr txBox="1"/>
          <p:nvPr>
            <p:ph idx="1" type="subTitle"/>
          </p:nvPr>
        </p:nvSpPr>
        <p:spPr>
          <a:xfrm>
            <a:off x="375508" y="166466"/>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4659" name="Google Shape;4659;p58"/>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0" name="Google Shape;4660;p58"/>
          <p:cNvGrpSpPr/>
          <p:nvPr/>
        </p:nvGrpSpPr>
        <p:grpSpPr>
          <a:xfrm>
            <a:off x="8041173" y="4778596"/>
            <a:ext cx="598277" cy="170409"/>
            <a:chOff x="238125" y="1822850"/>
            <a:chExt cx="7080200" cy="2016675"/>
          </a:xfrm>
        </p:grpSpPr>
        <p:sp>
          <p:nvSpPr>
            <p:cNvPr id="4661" name="Google Shape;4661;p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8" name="Google Shape;4668;p58"/>
          <p:cNvSpPr txBox="1"/>
          <p:nvPr>
            <p:ph idx="2" type="body"/>
          </p:nvPr>
        </p:nvSpPr>
        <p:spPr>
          <a:xfrm>
            <a:off x="375500" y="1256775"/>
            <a:ext cx="8530500" cy="3309300"/>
          </a:xfrm>
          <a:prstGeom prst="rect">
            <a:avLst/>
          </a:prstGeom>
        </p:spPr>
        <p:txBody>
          <a:bodyPr anchorCtr="0" anchor="t" bIns="91425" lIns="91425" spcFirstLastPara="1" rIns="91425" wrap="square" tIns="91425">
            <a:normAutofit/>
          </a:bodyPr>
          <a:lstStyle>
            <a:lvl1pPr indent="-330200" lvl="0" marL="457200"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4669" name="Google Shape;4669;p5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_AND_BODY_3_1">
    <p:spTree>
      <p:nvGrpSpPr>
        <p:cNvPr id="4670" name="Shape 4670"/>
        <p:cNvGrpSpPr/>
        <p:nvPr/>
      </p:nvGrpSpPr>
      <p:grpSpPr>
        <a:xfrm>
          <a:off x="0" y="0"/>
          <a:ext cx="0" cy="0"/>
          <a:chOff x="0" y="0"/>
          <a:chExt cx="0" cy="0"/>
        </a:xfrm>
      </p:grpSpPr>
      <p:sp>
        <p:nvSpPr>
          <p:cNvPr id="4671" name="Google Shape;4671;p59"/>
          <p:cNvSpPr txBox="1"/>
          <p:nvPr>
            <p:ph type="title"/>
          </p:nvPr>
        </p:nvSpPr>
        <p:spPr>
          <a:xfrm>
            <a:off x="365800" y="507175"/>
            <a:ext cx="8407500" cy="637500"/>
          </a:xfrm>
          <a:prstGeom prst="rect">
            <a:avLst/>
          </a:prstGeom>
        </p:spPr>
        <p:txBody>
          <a:bodyPr anchorCtr="0" anchor="t" bIns="91425" lIns="91425" spcFirstLastPara="1" rIns="91425" wrap="square" tIns="91425">
            <a:normAutofit/>
          </a:bodyPr>
          <a:lstStyle>
            <a:lvl1pPr lvl="0" rtl="0">
              <a:lnSpc>
                <a:spcPct val="115000"/>
              </a:lnSpc>
              <a:spcBef>
                <a:spcPts val="0"/>
              </a:spcBef>
              <a:spcAft>
                <a:spcPts val="0"/>
              </a:spcAft>
              <a:buSzPts val="2800"/>
              <a:buNone/>
              <a:defRPr sz="2800"/>
            </a:lvl1pPr>
            <a:lvl2pPr lvl="1" rtl="0">
              <a:lnSpc>
                <a:spcPct val="115000"/>
              </a:lnSpc>
              <a:spcBef>
                <a:spcPts val="0"/>
              </a:spcBef>
              <a:spcAft>
                <a:spcPts val="0"/>
              </a:spcAft>
              <a:buSzPts val="2800"/>
              <a:buNone/>
              <a:defRPr/>
            </a:lvl2pPr>
            <a:lvl3pPr lvl="2" rtl="0">
              <a:lnSpc>
                <a:spcPct val="115000"/>
              </a:lnSpc>
              <a:spcBef>
                <a:spcPts val="0"/>
              </a:spcBef>
              <a:spcAft>
                <a:spcPts val="0"/>
              </a:spcAft>
              <a:buSzPts val="2800"/>
              <a:buNone/>
              <a:defRPr/>
            </a:lvl3pPr>
            <a:lvl4pPr lvl="3" rtl="0">
              <a:lnSpc>
                <a:spcPct val="115000"/>
              </a:lnSpc>
              <a:spcBef>
                <a:spcPts val="0"/>
              </a:spcBef>
              <a:spcAft>
                <a:spcPts val="0"/>
              </a:spcAft>
              <a:buSzPts val="2800"/>
              <a:buNone/>
              <a:defRPr/>
            </a:lvl4pPr>
            <a:lvl5pPr lvl="4" rtl="0">
              <a:lnSpc>
                <a:spcPct val="115000"/>
              </a:lnSpc>
              <a:spcBef>
                <a:spcPts val="0"/>
              </a:spcBef>
              <a:spcAft>
                <a:spcPts val="0"/>
              </a:spcAft>
              <a:buSzPts val="2800"/>
              <a:buNone/>
              <a:defRPr/>
            </a:lvl5pPr>
            <a:lvl6pPr lvl="5" rtl="0">
              <a:lnSpc>
                <a:spcPct val="115000"/>
              </a:lnSpc>
              <a:spcBef>
                <a:spcPts val="0"/>
              </a:spcBef>
              <a:spcAft>
                <a:spcPts val="0"/>
              </a:spcAft>
              <a:buSzPts val="2800"/>
              <a:buNone/>
              <a:defRPr/>
            </a:lvl6pPr>
            <a:lvl7pPr lvl="6" rtl="0">
              <a:lnSpc>
                <a:spcPct val="115000"/>
              </a:lnSpc>
              <a:spcBef>
                <a:spcPts val="0"/>
              </a:spcBef>
              <a:spcAft>
                <a:spcPts val="0"/>
              </a:spcAft>
              <a:buSzPts val="2800"/>
              <a:buNone/>
              <a:defRPr/>
            </a:lvl7pPr>
            <a:lvl8pPr lvl="7" rtl="0">
              <a:lnSpc>
                <a:spcPct val="115000"/>
              </a:lnSpc>
              <a:spcBef>
                <a:spcPts val="0"/>
              </a:spcBef>
              <a:spcAft>
                <a:spcPts val="0"/>
              </a:spcAft>
              <a:buSzPts val="2800"/>
              <a:buNone/>
              <a:defRPr/>
            </a:lvl8pPr>
            <a:lvl9pPr lvl="8" rtl="0">
              <a:lnSpc>
                <a:spcPct val="115000"/>
              </a:lnSpc>
              <a:spcBef>
                <a:spcPts val="0"/>
              </a:spcBef>
              <a:spcAft>
                <a:spcPts val="0"/>
              </a:spcAft>
              <a:buSzPts val="2800"/>
              <a:buNone/>
              <a:defRPr/>
            </a:lvl9pPr>
          </a:lstStyle>
          <a:p/>
        </p:txBody>
      </p:sp>
      <p:sp>
        <p:nvSpPr>
          <p:cNvPr id="4672" name="Google Shape;4672;p59"/>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4673" name="Google Shape;4673;p59"/>
          <p:cNvSpPr txBox="1"/>
          <p:nvPr>
            <p:ph idx="1" type="subTitle"/>
          </p:nvPr>
        </p:nvSpPr>
        <p:spPr>
          <a:xfrm>
            <a:off x="375508" y="166466"/>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4674" name="Google Shape;4674;p59"/>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5" name="Google Shape;4675;p59"/>
          <p:cNvGrpSpPr/>
          <p:nvPr/>
        </p:nvGrpSpPr>
        <p:grpSpPr>
          <a:xfrm>
            <a:off x="8041173" y="4778596"/>
            <a:ext cx="598277" cy="170409"/>
            <a:chOff x="238125" y="1822850"/>
            <a:chExt cx="7080200" cy="2016675"/>
          </a:xfrm>
        </p:grpSpPr>
        <p:sp>
          <p:nvSpPr>
            <p:cNvPr id="4676" name="Google Shape;4676;p5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83" name="Google Shape;4683;p59"/>
          <p:cNvSpPr txBox="1"/>
          <p:nvPr>
            <p:ph idx="2" type="body"/>
          </p:nvPr>
        </p:nvSpPr>
        <p:spPr>
          <a:xfrm>
            <a:off x="375500" y="1256775"/>
            <a:ext cx="8530500" cy="3309300"/>
          </a:xfrm>
          <a:prstGeom prst="rect">
            <a:avLst/>
          </a:prstGeom>
        </p:spPr>
        <p:txBody>
          <a:bodyPr anchorCtr="0" anchor="t" bIns="91425" lIns="91425" spcFirstLastPara="1" rIns="91425" wrap="square" tIns="91425">
            <a:normAutofit/>
          </a:bodyPr>
          <a:lstStyle>
            <a:lvl1pPr indent="-330200" lvl="0" marL="457200"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4684" name="Google Shape;4684;p5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_AND_BODY_2">
    <p:spTree>
      <p:nvGrpSpPr>
        <p:cNvPr id="4685" name="Shape 4685"/>
        <p:cNvGrpSpPr/>
        <p:nvPr/>
      </p:nvGrpSpPr>
      <p:grpSpPr>
        <a:xfrm>
          <a:off x="0" y="0"/>
          <a:ext cx="0" cy="0"/>
          <a:chOff x="0" y="0"/>
          <a:chExt cx="0" cy="0"/>
        </a:xfrm>
      </p:grpSpPr>
      <p:sp>
        <p:nvSpPr>
          <p:cNvPr id="4686" name="Google Shape;4686;p60"/>
          <p:cNvSpPr txBox="1"/>
          <p:nvPr>
            <p:ph type="title"/>
          </p:nvPr>
        </p:nvSpPr>
        <p:spPr>
          <a:xfrm>
            <a:off x="4564775" y="797750"/>
            <a:ext cx="4227900" cy="11463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687" name="Google Shape;4687;p60"/>
          <p:cNvSpPr txBox="1"/>
          <p:nvPr>
            <p:ph idx="1" type="body"/>
          </p:nvPr>
        </p:nvSpPr>
        <p:spPr>
          <a:xfrm>
            <a:off x="4564775" y="1944150"/>
            <a:ext cx="4227900" cy="25557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4688" name="Google Shape;4688;p60"/>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4689" name="Google Shape;4689;p60"/>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0"/>
          <p:cNvSpPr txBox="1"/>
          <p:nvPr>
            <p:ph idx="2" type="subTitle"/>
          </p:nvPr>
        </p:nvSpPr>
        <p:spPr>
          <a:xfrm>
            <a:off x="4807550" y="421625"/>
            <a:ext cx="39852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000"/>
              <a:buFont typeface="Inter Medium"/>
              <a:buNone/>
              <a:defRPr sz="1000">
                <a:latin typeface="Inter Medium"/>
                <a:ea typeface="Inter Medium"/>
                <a:cs typeface="Inter Medium"/>
                <a:sym typeface="Inter Medium"/>
              </a:defRPr>
            </a:lvl2pPr>
            <a:lvl3pPr lvl="2" rtl="0">
              <a:spcBef>
                <a:spcPts val="0"/>
              </a:spcBef>
              <a:spcAft>
                <a:spcPts val="0"/>
              </a:spcAft>
              <a:buSzPts val="1000"/>
              <a:buFont typeface="Inter Medium"/>
              <a:buNone/>
              <a:defRPr sz="1000">
                <a:latin typeface="Inter Medium"/>
                <a:ea typeface="Inter Medium"/>
                <a:cs typeface="Inter Medium"/>
                <a:sym typeface="Inter Medium"/>
              </a:defRPr>
            </a:lvl3pPr>
            <a:lvl4pPr lvl="3" rtl="0">
              <a:spcBef>
                <a:spcPts val="0"/>
              </a:spcBef>
              <a:spcAft>
                <a:spcPts val="0"/>
              </a:spcAft>
              <a:buSzPts val="1000"/>
              <a:buFont typeface="Inter Medium"/>
              <a:buNone/>
              <a:defRPr sz="1000">
                <a:latin typeface="Inter Medium"/>
                <a:ea typeface="Inter Medium"/>
                <a:cs typeface="Inter Medium"/>
                <a:sym typeface="Inter Medium"/>
              </a:defRPr>
            </a:lvl4pPr>
            <a:lvl5pPr lvl="4" rtl="0">
              <a:spcBef>
                <a:spcPts val="0"/>
              </a:spcBef>
              <a:spcAft>
                <a:spcPts val="0"/>
              </a:spcAft>
              <a:buSzPts val="1000"/>
              <a:buFont typeface="Inter Medium"/>
              <a:buNone/>
              <a:defRPr>
                <a:latin typeface="Inter Medium"/>
                <a:ea typeface="Inter Medium"/>
                <a:cs typeface="Inter Medium"/>
                <a:sym typeface="Inter Medium"/>
              </a:defRPr>
            </a:lvl5pPr>
            <a:lvl6pPr lvl="5" rtl="0">
              <a:spcBef>
                <a:spcPts val="0"/>
              </a:spcBef>
              <a:spcAft>
                <a:spcPts val="0"/>
              </a:spcAft>
              <a:buSzPts val="1000"/>
              <a:buFont typeface="Inter Medium"/>
              <a:buNone/>
              <a:defRPr>
                <a:latin typeface="Inter Medium"/>
                <a:ea typeface="Inter Medium"/>
                <a:cs typeface="Inter Medium"/>
                <a:sym typeface="Inter Medium"/>
              </a:defRPr>
            </a:lvl6pPr>
            <a:lvl7pPr lvl="6" rtl="0">
              <a:spcBef>
                <a:spcPts val="0"/>
              </a:spcBef>
              <a:spcAft>
                <a:spcPts val="0"/>
              </a:spcAft>
              <a:buSzPts val="1000"/>
              <a:buFont typeface="Inter Medium"/>
              <a:buNone/>
              <a:defRPr>
                <a:latin typeface="Inter Medium"/>
                <a:ea typeface="Inter Medium"/>
                <a:cs typeface="Inter Medium"/>
                <a:sym typeface="Inter Medium"/>
              </a:defRPr>
            </a:lvl7pPr>
            <a:lvl8pPr lvl="7" rtl="0">
              <a:spcBef>
                <a:spcPts val="0"/>
              </a:spcBef>
              <a:spcAft>
                <a:spcPts val="0"/>
              </a:spcAft>
              <a:buSzPts val="1000"/>
              <a:buFont typeface="Inter Medium"/>
              <a:buNone/>
              <a:defRPr sz="1000">
                <a:latin typeface="Inter Medium"/>
                <a:ea typeface="Inter Medium"/>
                <a:cs typeface="Inter Medium"/>
                <a:sym typeface="Inter Medium"/>
              </a:defRPr>
            </a:lvl8pPr>
            <a:lvl9pPr lvl="8" rtl="0">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4691" name="Google Shape;4691;p60"/>
          <p:cNvGrpSpPr/>
          <p:nvPr/>
        </p:nvGrpSpPr>
        <p:grpSpPr>
          <a:xfrm>
            <a:off x="8041173" y="4778596"/>
            <a:ext cx="598277" cy="170409"/>
            <a:chOff x="238125" y="1822850"/>
            <a:chExt cx="7080200" cy="2016675"/>
          </a:xfrm>
        </p:grpSpPr>
        <p:sp>
          <p:nvSpPr>
            <p:cNvPr id="4692" name="Google Shape;4692;p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_AND_BODY_2_2">
    <p:spTree>
      <p:nvGrpSpPr>
        <p:cNvPr id="4699" name="Shape 4699"/>
        <p:cNvGrpSpPr/>
        <p:nvPr/>
      </p:nvGrpSpPr>
      <p:grpSpPr>
        <a:xfrm>
          <a:off x="0" y="0"/>
          <a:ext cx="0" cy="0"/>
          <a:chOff x="0" y="0"/>
          <a:chExt cx="0" cy="0"/>
        </a:xfrm>
      </p:grpSpPr>
      <p:sp>
        <p:nvSpPr>
          <p:cNvPr id="4700" name="Google Shape;4700;p61"/>
          <p:cNvSpPr txBox="1"/>
          <p:nvPr>
            <p:ph type="title"/>
          </p:nvPr>
        </p:nvSpPr>
        <p:spPr>
          <a:xfrm>
            <a:off x="399846" y="797750"/>
            <a:ext cx="4227900" cy="11463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701" name="Google Shape;4701;p61"/>
          <p:cNvSpPr txBox="1"/>
          <p:nvPr>
            <p:ph idx="1" type="body"/>
          </p:nvPr>
        </p:nvSpPr>
        <p:spPr>
          <a:xfrm>
            <a:off x="399846" y="1944150"/>
            <a:ext cx="4227900" cy="25557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4702" name="Google Shape;4702;p61"/>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4703" name="Google Shape;4703;p61"/>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1"/>
          <p:cNvSpPr txBox="1"/>
          <p:nvPr>
            <p:ph idx="2" type="subTitle"/>
          </p:nvPr>
        </p:nvSpPr>
        <p:spPr>
          <a:xfrm>
            <a:off x="642621" y="421625"/>
            <a:ext cx="39852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000"/>
              <a:buFont typeface="Inter Medium"/>
              <a:buNone/>
              <a:defRPr sz="1000">
                <a:latin typeface="Inter Medium"/>
                <a:ea typeface="Inter Medium"/>
                <a:cs typeface="Inter Medium"/>
                <a:sym typeface="Inter Medium"/>
              </a:defRPr>
            </a:lvl2pPr>
            <a:lvl3pPr lvl="2" rtl="0">
              <a:spcBef>
                <a:spcPts val="0"/>
              </a:spcBef>
              <a:spcAft>
                <a:spcPts val="0"/>
              </a:spcAft>
              <a:buSzPts val="1000"/>
              <a:buFont typeface="Inter Medium"/>
              <a:buNone/>
              <a:defRPr sz="1000">
                <a:latin typeface="Inter Medium"/>
                <a:ea typeface="Inter Medium"/>
                <a:cs typeface="Inter Medium"/>
                <a:sym typeface="Inter Medium"/>
              </a:defRPr>
            </a:lvl3pPr>
            <a:lvl4pPr lvl="3" rtl="0">
              <a:spcBef>
                <a:spcPts val="0"/>
              </a:spcBef>
              <a:spcAft>
                <a:spcPts val="0"/>
              </a:spcAft>
              <a:buSzPts val="1000"/>
              <a:buFont typeface="Inter Medium"/>
              <a:buNone/>
              <a:defRPr sz="1000">
                <a:latin typeface="Inter Medium"/>
                <a:ea typeface="Inter Medium"/>
                <a:cs typeface="Inter Medium"/>
                <a:sym typeface="Inter Medium"/>
              </a:defRPr>
            </a:lvl4pPr>
            <a:lvl5pPr lvl="4" rtl="0">
              <a:spcBef>
                <a:spcPts val="0"/>
              </a:spcBef>
              <a:spcAft>
                <a:spcPts val="0"/>
              </a:spcAft>
              <a:buSzPts val="1000"/>
              <a:buFont typeface="Inter Medium"/>
              <a:buNone/>
              <a:defRPr>
                <a:latin typeface="Inter Medium"/>
                <a:ea typeface="Inter Medium"/>
                <a:cs typeface="Inter Medium"/>
                <a:sym typeface="Inter Medium"/>
              </a:defRPr>
            </a:lvl5pPr>
            <a:lvl6pPr lvl="5" rtl="0">
              <a:spcBef>
                <a:spcPts val="0"/>
              </a:spcBef>
              <a:spcAft>
                <a:spcPts val="0"/>
              </a:spcAft>
              <a:buSzPts val="1000"/>
              <a:buFont typeface="Inter Medium"/>
              <a:buNone/>
              <a:defRPr>
                <a:latin typeface="Inter Medium"/>
                <a:ea typeface="Inter Medium"/>
                <a:cs typeface="Inter Medium"/>
                <a:sym typeface="Inter Medium"/>
              </a:defRPr>
            </a:lvl6pPr>
            <a:lvl7pPr lvl="6" rtl="0">
              <a:spcBef>
                <a:spcPts val="0"/>
              </a:spcBef>
              <a:spcAft>
                <a:spcPts val="0"/>
              </a:spcAft>
              <a:buSzPts val="1000"/>
              <a:buFont typeface="Inter Medium"/>
              <a:buNone/>
              <a:defRPr>
                <a:latin typeface="Inter Medium"/>
                <a:ea typeface="Inter Medium"/>
                <a:cs typeface="Inter Medium"/>
                <a:sym typeface="Inter Medium"/>
              </a:defRPr>
            </a:lvl7pPr>
            <a:lvl8pPr lvl="7" rtl="0">
              <a:spcBef>
                <a:spcPts val="0"/>
              </a:spcBef>
              <a:spcAft>
                <a:spcPts val="0"/>
              </a:spcAft>
              <a:buSzPts val="1000"/>
              <a:buFont typeface="Inter Medium"/>
              <a:buNone/>
              <a:defRPr sz="1000">
                <a:latin typeface="Inter Medium"/>
                <a:ea typeface="Inter Medium"/>
                <a:cs typeface="Inter Medium"/>
                <a:sym typeface="Inter Medium"/>
              </a:defRPr>
            </a:lvl8pPr>
            <a:lvl9pPr lvl="8" rtl="0">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4705" name="Google Shape;4705;p6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TITLE_AND_BODY_2_1">
    <p:spTree>
      <p:nvGrpSpPr>
        <p:cNvPr id="4706" name="Shape 4706"/>
        <p:cNvGrpSpPr/>
        <p:nvPr/>
      </p:nvGrpSpPr>
      <p:grpSpPr>
        <a:xfrm>
          <a:off x="0" y="0"/>
          <a:ext cx="0" cy="0"/>
          <a:chOff x="0" y="0"/>
          <a:chExt cx="0" cy="0"/>
        </a:xfrm>
      </p:grpSpPr>
      <p:sp>
        <p:nvSpPr>
          <p:cNvPr id="4707" name="Google Shape;4707;p62"/>
          <p:cNvSpPr txBox="1"/>
          <p:nvPr>
            <p:ph type="title"/>
          </p:nvPr>
        </p:nvSpPr>
        <p:spPr>
          <a:xfrm>
            <a:off x="4094275" y="1292040"/>
            <a:ext cx="4366500" cy="11463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a:lvl2pPr>
            <a:lvl3pPr lvl="2" rtl="0">
              <a:lnSpc>
                <a:spcPct val="100000"/>
              </a:lnSpc>
              <a:spcBef>
                <a:spcPts val="0"/>
              </a:spcBef>
              <a:spcAft>
                <a:spcPts val="0"/>
              </a:spcAft>
              <a:buSzPts val="2800"/>
              <a:buNone/>
              <a:defRPr/>
            </a:lvl3pPr>
            <a:lvl4pPr lvl="3" rtl="0">
              <a:lnSpc>
                <a:spcPct val="100000"/>
              </a:lnSpc>
              <a:spcBef>
                <a:spcPts val="0"/>
              </a:spcBef>
              <a:spcAft>
                <a:spcPts val="0"/>
              </a:spcAft>
              <a:buSzPts val="2800"/>
              <a:buNone/>
              <a:defRPr/>
            </a:lvl4pPr>
            <a:lvl5pPr lvl="4" rtl="0">
              <a:lnSpc>
                <a:spcPct val="100000"/>
              </a:lnSpc>
              <a:spcBef>
                <a:spcPts val="0"/>
              </a:spcBef>
              <a:spcAft>
                <a:spcPts val="0"/>
              </a:spcAft>
              <a:buSzPts val="2800"/>
              <a:buNone/>
              <a:defRPr/>
            </a:lvl5pPr>
            <a:lvl6pPr lvl="5" rtl="0">
              <a:lnSpc>
                <a:spcPct val="100000"/>
              </a:lnSpc>
              <a:spcBef>
                <a:spcPts val="0"/>
              </a:spcBef>
              <a:spcAft>
                <a:spcPts val="0"/>
              </a:spcAft>
              <a:buSzPts val="2800"/>
              <a:buNone/>
              <a:defRPr/>
            </a:lvl6pPr>
            <a:lvl7pPr lvl="6" rtl="0">
              <a:lnSpc>
                <a:spcPct val="100000"/>
              </a:lnSpc>
              <a:spcBef>
                <a:spcPts val="0"/>
              </a:spcBef>
              <a:spcAft>
                <a:spcPts val="0"/>
              </a:spcAft>
              <a:buSzPts val="2800"/>
              <a:buNone/>
              <a:defRPr/>
            </a:lvl7pPr>
            <a:lvl8pPr lvl="7" rtl="0">
              <a:lnSpc>
                <a:spcPct val="100000"/>
              </a:lnSpc>
              <a:spcBef>
                <a:spcPts val="0"/>
              </a:spcBef>
              <a:spcAft>
                <a:spcPts val="0"/>
              </a:spcAft>
              <a:buSzPts val="2800"/>
              <a:buNone/>
              <a:defRPr/>
            </a:lvl8pPr>
            <a:lvl9pPr lvl="8" rtl="0">
              <a:lnSpc>
                <a:spcPct val="100000"/>
              </a:lnSpc>
              <a:spcBef>
                <a:spcPts val="0"/>
              </a:spcBef>
              <a:spcAft>
                <a:spcPts val="0"/>
              </a:spcAft>
              <a:buSzPts val="2800"/>
              <a:buNone/>
              <a:defRPr/>
            </a:lvl9pPr>
          </a:lstStyle>
          <a:p/>
        </p:txBody>
      </p:sp>
      <p:sp>
        <p:nvSpPr>
          <p:cNvPr id="4708" name="Google Shape;4708;p62"/>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4709" name="Google Shape;4709;p62"/>
          <p:cNvGrpSpPr/>
          <p:nvPr/>
        </p:nvGrpSpPr>
        <p:grpSpPr>
          <a:xfrm>
            <a:off x="8041173" y="4778596"/>
            <a:ext cx="598277" cy="170409"/>
            <a:chOff x="238125" y="1822850"/>
            <a:chExt cx="7080200" cy="2016675"/>
          </a:xfrm>
        </p:grpSpPr>
        <p:sp>
          <p:nvSpPr>
            <p:cNvPr id="4710" name="Google Shape;4710;p6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17" name="Google Shape;4717;p62"/>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2"/>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2"/>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720" name="Google Shape;4720;p62"/>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4721" name="Google Shape;4721;p62"/>
          <p:cNvPicPr preferRelativeResize="0"/>
          <p:nvPr/>
        </p:nvPicPr>
        <p:blipFill>
          <a:blip r:embed="rId3">
            <a:alphaModFix/>
          </a:blip>
          <a:stretch>
            <a:fillRect/>
          </a:stretch>
        </p:blipFill>
        <p:spPr>
          <a:xfrm>
            <a:off x="1714496" y="1707185"/>
            <a:ext cx="1714499" cy="3436315"/>
          </a:xfrm>
          <a:prstGeom prst="rect">
            <a:avLst/>
          </a:prstGeom>
          <a:noFill/>
          <a:ln>
            <a:noFill/>
          </a:ln>
        </p:spPr>
      </p:pic>
      <p:sp>
        <p:nvSpPr>
          <p:cNvPr id="4722" name="Google Shape;4722;p62"/>
          <p:cNvSpPr txBox="1"/>
          <p:nvPr>
            <p:ph idx="1" type="subTitle"/>
          </p:nvPr>
        </p:nvSpPr>
        <p:spPr>
          <a:xfrm>
            <a:off x="4094175" y="2743065"/>
            <a:ext cx="4366500" cy="1044600"/>
          </a:xfrm>
          <a:prstGeom prst="rect">
            <a:avLst/>
          </a:prstGeom>
        </p:spPr>
        <p:txBody>
          <a:bodyPr anchorCtr="0" anchor="t" bIns="91425" lIns="91425" spcFirstLastPara="1" rIns="91425" wrap="square" tIns="91425">
            <a:normAutofit/>
          </a:bodyPr>
          <a:lstStyle>
            <a:lvl1pPr lvl="0" rtl="0">
              <a:spcBef>
                <a:spcPts val="0"/>
              </a:spcBef>
              <a:spcAft>
                <a:spcPts val="0"/>
              </a:spcAft>
              <a:buSzPts val="1600"/>
              <a:buNone/>
              <a:defRPr/>
            </a:lvl1pPr>
            <a:lvl2pPr lvl="1" rtl="0">
              <a:spcBef>
                <a:spcPts val="0"/>
              </a:spcBef>
              <a:spcAft>
                <a:spcPts val="0"/>
              </a:spcAft>
              <a:buSzPts val="1400"/>
              <a:buNone/>
              <a:defRPr/>
            </a:lvl2pPr>
            <a:lvl3pPr lvl="2" rtl="0">
              <a:spcBef>
                <a:spcPts val="0"/>
              </a:spcBef>
              <a:spcAft>
                <a:spcPts val="0"/>
              </a:spcAft>
              <a:buSzPts val="1200"/>
              <a:buNone/>
              <a:defRPr/>
            </a:lvl3pPr>
            <a:lvl4pPr lvl="3" rtl="0">
              <a:spcBef>
                <a:spcPts val="0"/>
              </a:spcBef>
              <a:spcAft>
                <a:spcPts val="0"/>
              </a:spcAft>
              <a:buSzPts val="1200"/>
              <a:buNone/>
              <a:defRPr/>
            </a:lvl4pPr>
            <a:lvl5pPr lvl="4" rtl="0">
              <a:spcBef>
                <a:spcPts val="0"/>
              </a:spcBef>
              <a:spcAft>
                <a:spcPts val="0"/>
              </a:spcAft>
              <a:buSzPts val="1000"/>
              <a:buNone/>
              <a:defRPr/>
            </a:lvl5pPr>
            <a:lvl6pPr lvl="5" rtl="0">
              <a:spcBef>
                <a:spcPts val="0"/>
              </a:spcBef>
              <a:spcAft>
                <a:spcPts val="0"/>
              </a:spcAft>
              <a:buSzPts val="1000"/>
              <a:buNone/>
              <a:defRPr/>
            </a:lvl6pPr>
            <a:lvl7pPr lvl="6" rtl="0">
              <a:spcBef>
                <a:spcPts val="0"/>
              </a:spcBef>
              <a:spcAft>
                <a:spcPts val="0"/>
              </a:spcAft>
              <a:buSzPts val="1000"/>
              <a:buNone/>
              <a:defRPr/>
            </a:lvl7pPr>
            <a:lvl8pPr lvl="7" rtl="0">
              <a:spcBef>
                <a:spcPts val="0"/>
              </a:spcBef>
              <a:spcAft>
                <a:spcPts val="0"/>
              </a:spcAft>
              <a:buSzPts val="900"/>
              <a:buNone/>
              <a:defRPr/>
            </a:lvl8pPr>
            <a:lvl9pPr lvl="8" rtl="0">
              <a:spcBef>
                <a:spcPts val="0"/>
              </a:spcBef>
              <a:spcAft>
                <a:spcPts val="0"/>
              </a:spcAft>
              <a:buSzPts val="900"/>
              <a:buNone/>
              <a:defRPr/>
            </a:lvl9pPr>
          </a:lstStyle>
          <a:p/>
        </p:txBody>
      </p:sp>
      <p:pic>
        <p:nvPicPr>
          <p:cNvPr id="4723" name="Google Shape;4723;p62"/>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4724" name="Google Shape;4724;p62"/>
          <p:cNvGrpSpPr/>
          <p:nvPr/>
        </p:nvGrpSpPr>
        <p:grpSpPr>
          <a:xfrm>
            <a:off x="-118" y="1714760"/>
            <a:ext cx="1714747" cy="1713968"/>
            <a:chOff x="1189450" y="238125"/>
            <a:chExt cx="5177375" cy="5175025"/>
          </a:xfrm>
        </p:grpSpPr>
        <p:sp>
          <p:nvSpPr>
            <p:cNvPr id="4725" name="Google Shape;4725;p6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3" name="Google Shape;5293;p62"/>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rtl="0">
              <a:spcBef>
                <a:spcPts val="0"/>
              </a:spcBef>
              <a:spcAft>
                <a:spcPts val="0"/>
              </a:spcAft>
              <a:buSzPts val="1200"/>
              <a:buChar char="●"/>
              <a:defRPr sz="1200"/>
            </a:lvl1pPr>
            <a:lvl2pPr indent="-304800" lvl="1" marL="914400" rtl="0">
              <a:spcBef>
                <a:spcPts val="0"/>
              </a:spcBef>
              <a:spcAft>
                <a:spcPts val="0"/>
              </a:spcAft>
              <a:buSzPts val="1200"/>
              <a:buChar char="○"/>
              <a:defRPr sz="1200"/>
            </a:lvl2pPr>
            <a:lvl3pPr indent="-304800" lvl="2" marL="1371600" rtl="0">
              <a:spcBef>
                <a:spcPts val="0"/>
              </a:spcBef>
              <a:spcAft>
                <a:spcPts val="0"/>
              </a:spcAft>
              <a:buSzPts val="1200"/>
              <a:buChar char="■"/>
              <a:defRPr sz="1200"/>
            </a:lvl3pPr>
            <a:lvl4pPr indent="-304800" lvl="3" marL="1828800" rtl="0">
              <a:spcBef>
                <a:spcPts val="0"/>
              </a:spcBef>
              <a:spcAft>
                <a:spcPts val="0"/>
              </a:spcAft>
              <a:buSzPts val="1200"/>
              <a:buChar char="●"/>
              <a:defRPr sz="1200"/>
            </a:lvl4pPr>
            <a:lvl5pPr indent="-304800" lvl="4" marL="2286000" rtl="0">
              <a:spcBef>
                <a:spcPts val="0"/>
              </a:spcBef>
              <a:spcAft>
                <a:spcPts val="0"/>
              </a:spcAft>
              <a:buSzPts val="1200"/>
              <a:buChar char="○"/>
              <a:defRPr sz="1200"/>
            </a:lvl5pPr>
            <a:lvl6pPr indent="-304800" lvl="5" marL="2743200" rtl="0">
              <a:spcBef>
                <a:spcPts val="0"/>
              </a:spcBef>
              <a:spcAft>
                <a:spcPts val="0"/>
              </a:spcAft>
              <a:buSzPts val="1200"/>
              <a:buChar char="■"/>
              <a:defRPr sz="1200"/>
            </a:lvl6pPr>
            <a:lvl7pPr indent="-304800" lvl="6" marL="3200400" rtl="0">
              <a:spcBef>
                <a:spcPts val="0"/>
              </a:spcBef>
              <a:spcAft>
                <a:spcPts val="0"/>
              </a:spcAft>
              <a:buSzPts val="1200"/>
              <a:buChar char="●"/>
              <a:defRPr sz="1200"/>
            </a:lvl7pPr>
            <a:lvl8pPr indent="-304800" lvl="7" marL="3657600" rtl="0">
              <a:spcBef>
                <a:spcPts val="0"/>
              </a:spcBef>
              <a:spcAft>
                <a:spcPts val="0"/>
              </a:spcAft>
              <a:buSzPts val="1200"/>
              <a:buChar char="○"/>
              <a:defRPr sz="1200"/>
            </a:lvl8pPr>
            <a:lvl9pPr indent="-304800" lvl="8" marL="4114800" rtl="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TITLE_AND_BODY_2_1_2">
    <p:spTree>
      <p:nvGrpSpPr>
        <p:cNvPr id="5294" name="Shape 5294"/>
        <p:cNvGrpSpPr/>
        <p:nvPr/>
      </p:nvGrpSpPr>
      <p:grpSpPr>
        <a:xfrm>
          <a:off x="0" y="0"/>
          <a:ext cx="0" cy="0"/>
          <a:chOff x="0" y="0"/>
          <a:chExt cx="0" cy="0"/>
        </a:xfrm>
      </p:grpSpPr>
      <p:sp>
        <p:nvSpPr>
          <p:cNvPr id="5295" name="Google Shape;5295;p63"/>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3"/>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3"/>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3"/>
          <p:cNvSpPr txBox="1"/>
          <p:nvPr>
            <p:ph type="title"/>
          </p:nvPr>
        </p:nvSpPr>
        <p:spPr>
          <a:xfrm>
            <a:off x="609452" y="1292040"/>
            <a:ext cx="4366500" cy="11463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299" name="Google Shape;5299;p63"/>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300" name="Google Shape;5300;p63"/>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3"/>
          <p:cNvSpPr txBox="1"/>
          <p:nvPr>
            <p:ph idx="1" type="subTitle"/>
          </p:nvPr>
        </p:nvSpPr>
        <p:spPr>
          <a:xfrm>
            <a:off x="609352" y="2743065"/>
            <a:ext cx="4366500" cy="1044600"/>
          </a:xfrm>
          <a:prstGeom prst="rect">
            <a:avLst/>
          </a:prstGeom>
        </p:spPr>
        <p:txBody>
          <a:bodyPr anchorCtr="0" anchor="t" bIns="91425" lIns="91425" spcFirstLastPara="1" rIns="91425" wrap="square" tIns="91425">
            <a:normAutofit/>
          </a:bodyPr>
          <a:lstStyle>
            <a:lvl1pPr lvl="0" rtl="0">
              <a:spcBef>
                <a:spcPts val="0"/>
              </a:spcBef>
              <a:spcAft>
                <a:spcPts val="0"/>
              </a:spcAft>
              <a:buSzPts val="1600"/>
              <a:buNone/>
              <a:defRPr/>
            </a:lvl1pPr>
            <a:lvl2pPr lvl="1" rtl="0">
              <a:spcBef>
                <a:spcPts val="0"/>
              </a:spcBef>
              <a:spcAft>
                <a:spcPts val="0"/>
              </a:spcAft>
              <a:buSzPts val="1400"/>
              <a:buNone/>
              <a:defRPr/>
            </a:lvl2pPr>
            <a:lvl3pPr lvl="2" rtl="0">
              <a:spcBef>
                <a:spcPts val="0"/>
              </a:spcBef>
              <a:spcAft>
                <a:spcPts val="0"/>
              </a:spcAft>
              <a:buSzPts val="1200"/>
              <a:buNone/>
              <a:defRPr/>
            </a:lvl3pPr>
            <a:lvl4pPr lvl="3" rtl="0">
              <a:spcBef>
                <a:spcPts val="0"/>
              </a:spcBef>
              <a:spcAft>
                <a:spcPts val="0"/>
              </a:spcAft>
              <a:buSzPts val="1200"/>
              <a:buNone/>
              <a:defRPr/>
            </a:lvl4pPr>
            <a:lvl5pPr lvl="4" rtl="0">
              <a:spcBef>
                <a:spcPts val="0"/>
              </a:spcBef>
              <a:spcAft>
                <a:spcPts val="0"/>
              </a:spcAft>
              <a:buSzPts val="1000"/>
              <a:buNone/>
              <a:defRPr/>
            </a:lvl5pPr>
            <a:lvl6pPr lvl="5" rtl="0">
              <a:spcBef>
                <a:spcPts val="0"/>
              </a:spcBef>
              <a:spcAft>
                <a:spcPts val="0"/>
              </a:spcAft>
              <a:buSzPts val="1000"/>
              <a:buNone/>
              <a:defRPr/>
            </a:lvl6pPr>
            <a:lvl7pPr lvl="6" rtl="0">
              <a:spcBef>
                <a:spcPts val="0"/>
              </a:spcBef>
              <a:spcAft>
                <a:spcPts val="0"/>
              </a:spcAft>
              <a:buSzPts val="1000"/>
              <a:buNone/>
              <a:defRPr/>
            </a:lvl7pPr>
            <a:lvl8pPr lvl="7" rtl="0">
              <a:spcBef>
                <a:spcPts val="0"/>
              </a:spcBef>
              <a:spcAft>
                <a:spcPts val="0"/>
              </a:spcAft>
              <a:buSzPts val="900"/>
              <a:buNone/>
              <a:defRPr/>
            </a:lvl8pPr>
            <a:lvl9pPr lvl="8" rtl="0">
              <a:spcBef>
                <a:spcPts val="0"/>
              </a:spcBef>
              <a:spcAft>
                <a:spcPts val="0"/>
              </a:spcAft>
              <a:buSzPts val="900"/>
              <a:buNone/>
              <a:defRPr/>
            </a:lvl9pPr>
          </a:lstStyle>
          <a:p/>
        </p:txBody>
      </p:sp>
      <p:pic>
        <p:nvPicPr>
          <p:cNvPr id="5302" name="Google Shape;5302;p63"/>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5303" name="Google Shape;5303;p63"/>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5304" name="Google Shape;5304;p63"/>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5305" name="Google Shape;5305;p63"/>
          <p:cNvGrpSpPr/>
          <p:nvPr/>
        </p:nvGrpSpPr>
        <p:grpSpPr>
          <a:xfrm>
            <a:off x="8041173" y="4778596"/>
            <a:ext cx="598277" cy="170409"/>
            <a:chOff x="238125" y="1822850"/>
            <a:chExt cx="7080200" cy="2016675"/>
          </a:xfrm>
        </p:grpSpPr>
        <p:sp>
          <p:nvSpPr>
            <p:cNvPr id="5306" name="Google Shape;5306;p6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63"/>
          <p:cNvGrpSpPr/>
          <p:nvPr/>
        </p:nvGrpSpPr>
        <p:grpSpPr>
          <a:xfrm>
            <a:off x="7429557" y="273"/>
            <a:ext cx="1714747" cy="1713968"/>
            <a:chOff x="1189450" y="238125"/>
            <a:chExt cx="5177375" cy="5175025"/>
          </a:xfrm>
        </p:grpSpPr>
        <p:sp>
          <p:nvSpPr>
            <p:cNvPr id="5314" name="Google Shape;5314;p6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2" name="Google Shape;5882;p63"/>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_AND_BODY_1">
    <p:bg>
      <p:bgPr>
        <a:solidFill>
          <a:schemeClr val="dk1"/>
        </a:solidFill>
      </p:bgPr>
    </p:bg>
    <p:spTree>
      <p:nvGrpSpPr>
        <p:cNvPr id="5883" name="Shape 5883"/>
        <p:cNvGrpSpPr/>
        <p:nvPr/>
      </p:nvGrpSpPr>
      <p:grpSpPr>
        <a:xfrm>
          <a:off x="0" y="0"/>
          <a:ext cx="0" cy="0"/>
          <a:chOff x="0" y="0"/>
          <a:chExt cx="0" cy="0"/>
        </a:xfrm>
      </p:grpSpPr>
      <p:pic>
        <p:nvPicPr>
          <p:cNvPr id="5884" name="Google Shape;5884;p64"/>
          <p:cNvPicPr preferRelativeResize="0"/>
          <p:nvPr/>
        </p:nvPicPr>
        <p:blipFill>
          <a:blip r:embed="rId2">
            <a:alphaModFix/>
          </a:blip>
          <a:stretch>
            <a:fillRect/>
          </a:stretch>
        </p:blipFill>
        <p:spPr>
          <a:xfrm>
            <a:off x="8041517" y="4778600"/>
            <a:ext cx="597594" cy="170400"/>
          </a:xfrm>
          <a:prstGeom prst="rect">
            <a:avLst/>
          </a:prstGeom>
          <a:noFill/>
          <a:ln>
            <a:noFill/>
          </a:ln>
        </p:spPr>
      </p:pic>
      <p:sp>
        <p:nvSpPr>
          <p:cNvPr id="5885" name="Google Shape;5885;p6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4"/>
          <p:cNvSpPr txBox="1"/>
          <p:nvPr>
            <p:ph type="title"/>
          </p:nvPr>
        </p:nvSpPr>
        <p:spPr>
          <a:xfrm>
            <a:off x="311700" y="569150"/>
            <a:ext cx="4029000" cy="10470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887" name="Google Shape;5887;p64"/>
          <p:cNvSpPr txBox="1"/>
          <p:nvPr>
            <p:ph idx="1" type="body"/>
          </p:nvPr>
        </p:nvSpPr>
        <p:spPr>
          <a:xfrm>
            <a:off x="311700" y="1819425"/>
            <a:ext cx="4029000" cy="27600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5888" name="Google Shape;5888;p64"/>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889" name="Google Shape;5889;p6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4"/>
          <p:cNvSpPr txBox="1"/>
          <p:nvPr>
            <p:ph idx="2" type="subTitle"/>
          </p:nvPr>
        </p:nvSpPr>
        <p:spPr>
          <a:xfrm>
            <a:off x="581025" y="201937"/>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5891" name="Google Shape;5891;p6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5892" name="Shape 5892"/>
        <p:cNvGrpSpPr/>
        <p:nvPr/>
      </p:nvGrpSpPr>
      <p:grpSpPr>
        <a:xfrm>
          <a:off x="0" y="0"/>
          <a:ext cx="0" cy="0"/>
          <a:chOff x="0" y="0"/>
          <a:chExt cx="0" cy="0"/>
        </a:xfrm>
      </p:grpSpPr>
      <p:grpSp>
        <p:nvGrpSpPr>
          <p:cNvPr id="5893" name="Google Shape;5893;p65"/>
          <p:cNvGrpSpPr/>
          <p:nvPr/>
        </p:nvGrpSpPr>
        <p:grpSpPr>
          <a:xfrm>
            <a:off x="2726703" y="6"/>
            <a:ext cx="3697033" cy="5143642"/>
            <a:chOff x="1926275" y="238125"/>
            <a:chExt cx="3765950" cy="5239525"/>
          </a:xfrm>
        </p:grpSpPr>
        <p:sp>
          <p:nvSpPr>
            <p:cNvPr id="5894" name="Google Shape;5894;p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4" name="Google Shape;5954;p65"/>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5" name="Google Shape;5955;p65"/>
          <p:cNvGrpSpPr/>
          <p:nvPr/>
        </p:nvGrpSpPr>
        <p:grpSpPr>
          <a:xfrm>
            <a:off x="2686261" y="2"/>
            <a:ext cx="2103910" cy="5143716"/>
            <a:chOff x="2726150" y="238125"/>
            <a:chExt cx="2142475" cy="5238000"/>
          </a:xfrm>
        </p:grpSpPr>
        <p:sp>
          <p:nvSpPr>
            <p:cNvPr id="5956" name="Google Shape;5956;p6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9" name="Google Shape;5959;p65"/>
          <p:cNvSpPr txBox="1"/>
          <p:nvPr>
            <p:ph type="title"/>
          </p:nvPr>
        </p:nvSpPr>
        <p:spPr>
          <a:xfrm>
            <a:off x="311700" y="569150"/>
            <a:ext cx="4029000" cy="10470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960" name="Google Shape;5960;p65"/>
          <p:cNvSpPr txBox="1"/>
          <p:nvPr>
            <p:ph idx="1" type="body"/>
          </p:nvPr>
        </p:nvSpPr>
        <p:spPr>
          <a:xfrm>
            <a:off x="311700" y="1819425"/>
            <a:ext cx="4029000" cy="27600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5961" name="Google Shape;5961;p65"/>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962" name="Google Shape;5962;p65"/>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5"/>
          <p:cNvSpPr txBox="1"/>
          <p:nvPr>
            <p:ph idx="2" type="subTitle"/>
          </p:nvPr>
        </p:nvSpPr>
        <p:spPr>
          <a:xfrm>
            <a:off x="581025" y="209023"/>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000"/>
              <a:buFont typeface="Inter Medium"/>
              <a:buNone/>
              <a:defRPr sz="1000">
                <a:latin typeface="Inter Medium"/>
                <a:ea typeface="Inter Medium"/>
                <a:cs typeface="Inter Medium"/>
                <a:sym typeface="Inter Medium"/>
              </a:defRPr>
            </a:lvl2pPr>
            <a:lvl3pPr lvl="2" rtl="0">
              <a:spcBef>
                <a:spcPts val="0"/>
              </a:spcBef>
              <a:spcAft>
                <a:spcPts val="0"/>
              </a:spcAft>
              <a:buSzPts val="1000"/>
              <a:buFont typeface="Inter Medium"/>
              <a:buNone/>
              <a:defRPr sz="1000">
                <a:latin typeface="Inter Medium"/>
                <a:ea typeface="Inter Medium"/>
                <a:cs typeface="Inter Medium"/>
                <a:sym typeface="Inter Medium"/>
              </a:defRPr>
            </a:lvl3pPr>
            <a:lvl4pPr lvl="3" rtl="0">
              <a:spcBef>
                <a:spcPts val="0"/>
              </a:spcBef>
              <a:spcAft>
                <a:spcPts val="0"/>
              </a:spcAft>
              <a:buSzPts val="1000"/>
              <a:buFont typeface="Inter Medium"/>
              <a:buNone/>
              <a:defRPr sz="1000">
                <a:latin typeface="Inter Medium"/>
                <a:ea typeface="Inter Medium"/>
                <a:cs typeface="Inter Medium"/>
                <a:sym typeface="Inter Medium"/>
              </a:defRPr>
            </a:lvl4pPr>
            <a:lvl5pPr lvl="4" rtl="0">
              <a:spcBef>
                <a:spcPts val="0"/>
              </a:spcBef>
              <a:spcAft>
                <a:spcPts val="0"/>
              </a:spcAft>
              <a:buSzPts val="1000"/>
              <a:buFont typeface="Inter Medium"/>
              <a:buNone/>
              <a:defRPr>
                <a:latin typeface="Inter Medium"/>
                <a:ea typeface="Inter Medium"/>
                <a:cs typeface="Inter Medium"/>
                <a:sym typeface="Inter Medium"/>
              </a:defRPr>
            </a:lvl5pPr>
            <a:lvl6pPr lvl="5" rtl="0">
              <a:spcBef>
                <a:spcPts val="0"/>
              </a:spcBef>
              <a:spcAft>
                <a:spcPts val="0"/>
              </a:spcAft>
              <a:buSzPts val="1000"/>
              <a:buFont typeface="Inter Medium"/>
              <a:buNone/>
              <a:defRPr>
                <a:latin typeface="Inter Medium"/>
                <a:ea typeface="Inter Medium"/>
                <a:cs typeface="Inter Medium"/>
                <a:sym typeface="Inter Medium"/>
              </a:defRPr>
            </a:lvl6pPr>
            <a:lvl7pPr lvl="6" rtl="0">
              <a:spcBef>
                <a:spcPts val="0"/>
              </a:spcBef>
              <a:spcAft>
                <a:spcPts val="0"/>
              </a:spcAft>
              <a:buSzPts val="1000"/>
              <a:buFont typeface="Inter Medium"/>
              <a:buNone/>
              <a:defRPr>
                <a:latin typeface="Inter Medium"/>
                <a:ea typeface="Inter Medium"/>
                <a:cs typeface="Inter Medium"/>
                <a:sym typeface="Inter Medium"/>
              </a:defRPr>
            </a:lvl7pPr>
            <a:lvl8pPr lvl="7" rtl="0">
              <a:spcBef>
                <a:spcPts val="0"/>
              </a:spcBef>
              <a:spcAft>
                <a:spcPts val="0"/>
              </a:spcAft>
              <a:buSzPts val="1000"/>
              <a:buFont typeface="Inter Medium"/>
              <a:buNone/>
              <a:defRPr sz="1000">
                <a:latin typeface="Inter Medium"/>
                <a:ea typeface="Inter Medium"/>
                <a:cs typeface="Inter Medium"/>
                <a:sym typeface="Inter Medium"/>
              </a:defRPr>
            </a:lvl8pPr>
            <a:lvl9pPr lvl="8" rtl="0">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964" name="Google Shape;5964;p6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5965" name="Google Shape;5965;p65"/>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5966" name="Shape 5966"/>
        <p:cNvGrpSpPr/>
        <p:nvPr/>
      </p:nvGrpSpPr>
      <p:grpSpPr>
        <a:xfrm>
          <a:off x="0" y="0"/>
          <a:ext cx="0" cy="0"/>
          <a:chOff x="0" y="0"/>
          <a:chExt cx="0" cy="0"/>
        </a:xfrm>
      </p:grpSpPr>
      <p:sp>
        <p:nvSpPr>
          <p:cNvPr id="5967" name="Google Shape;5967;p66"/>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8" name="Google Shape;5968;p66"/>
          <p:cNvGrpSpPr/>
          <p:nvPr/>
        </p:nvGrpSpPr>
        <p:grpSpPr>
          <a:xfrm>
            <a:off x="2686261" y="2"/>
            <a:ext cx="2103910" cy="5143716"/>
            <a:chOff x="2726150" y="238125"/>
            <a:chExt cx="2142475" cy="5238000"/>
          </a:xfrm>
        </p:grpSpPr>
        <p:sp>
          <p:nvSpPr>
            <p:cNvPr id="5969" name="Google Shape;5969;p6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2" name="Google Shape;5972;p66"/>
          <p:cNvSpPr txBox="1"/>
          <p:nvPr>
            <p:ph type="title"/>
          </p:nvPr>
        </p:nvSpPr>
        <p:spPr>
          <a:xfrm>
            <a:off x="311700" y="569150"/>
            <a:ext cx="4029000" cy="10470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973" name="Google Shape;5973;p66"/>
          <p:cNvSpPr txBox="1"/>
          <p:nvPr>
            <p:ph idx="1" type="body"/>
          </p:nvPr>
        </p:nvSpPr>
        <p:spPr>
          <a:xfrm>
            <a:off x="311700" y="1819425"/>
            <a:ext cx="4029000" cy="27600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5974" name="Google Shape;5974;p66"/>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975" name="Google Shape;5975;p66"/>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6"/>
          <p:cNvSpPr txBox="1"/>
          <p:nvPr>
            <p:ph idx="2" type="subTitle"/>
          </p:nvPr>
        </p:nvSpPr>
        <p:spPr>
          <a:xfrm>
            <a:off x="581025" y="193025"/>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5977" name="Google Shape;5977;p66"/>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53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78" name="Google Shape;5978;p66"/>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979" name="Shape 5979"/>
        <p:cNvGrpSpPr/>
        <p:nvPr/>
      </p:nvGrpSpPr>
      <p:grpSpPr>
        <a:xfrm>
          <a:off x="0" y="0"/>
          <a:ext cx="0" cy="0"/>
          <a:chOff x="0" y="0"/>
          <a:chExt cx="0" cy="0"/>
        </a:xfrm>
      </p:grpSpPr>
      <p:sp>
        <p:nvSpPr>
          <p:cNvPr id="5980" name="Google Shape;5980;p67"/>
          <p:cNvSpPr txBox="1"/>
          <p:nvPr>
            <p:ph type="title"/>
          </p:nvPr>
        </p:nvSpPr>
        <p:spPr>
          <a:xfrm>
            <a:off x="244353" y="200600"/>
            <a:ext cx="8661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981" name="Google Shape;5981;p67"/>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292100" lvl="1" marL="914400" rtl="0">
              <a:spcBef>
                <a:spcPts val="0"/>
              </a:spcBef>
              <a:spcAft>
                <a:spcPts val="0"/>
              </a:spcAft>
              <a:buSzPts val="1000"/>
              <a:buChar char="○"/>
              <a:defRPr sz="1000"/>
            </a:lvl2pPr>
            <a:lvl3pPr indent="-292100" lvl="2" marL="1371600" rtl="0">
              <a:spcBef>
                <a:spcPts val="0"/>
              </a:spcBef>
              <a:spcAft>
                <a:spcPts val="0"/>
              </a:spcAft>
              <a:buSzPts val="1000"/>
              <a:buChar char="■"/>
              <a:defRPr sz="1000"/>
            </a:lvl3pPr>
            <a:lvl4pPr indent="-292100" lvl="3" marL="1828800" rtl="0">
              <a:spcBef>
                <a:spcPts val="0"/>
              </a:spcBef>
              <a:spcAft>
                <a:spcPts val="0"/>
              </a:spcAft>
              <a:buSzPts val="1000"/>
              <a:buChar char="●"/>
              <a:defRPr sz="1000"/>
            </a:lvl4pPr>
            <a:lvl5pPr indent="-292100" lvl="4" marL="2286000" rtl="0">
              <a:spcBef>
                <a:spcPts val="0"/>
              </a:spcBef>
              <a:spcAft>
                <a:spcPts val="0"/>
              </a:spcAft>
              <a:buSzPts val="1000"/>
              <a:buChar char="○"/>
              <a:defRPr/>
            </a:lvl5pPr>
            <a:lvl6pPr indent="-279400" lvl="5" marL="2743200" rtl="0">
              <a:spcBef>
                <a:spcPts val="0"/>
              </a:spcBef>
              <a:spcAft>
                <a:spcPts val="0"/>
              </a:spcAft>
              <a:buSzPts val="800"/>
              <a:buChar char="■"/>
              <a:defRPr sz="800"/>
            </a:lvl6pPr>
            <a:lvl7pPr indent="-279400" lvl="6" marL="3200400" rtl="0">
              <a:spcBef>
                <a:spcPts val="0"/>
              </a:spcBef>
              <a:spcAft>
                <a:spcPts val="0"/>
              </a:spcAft>
              <a:buSzPts val="800"/>
              <a:buChar char="●"/>
              <a:defRPr sz="800"/>
            </a:lvl7pPr>
            <a:lvl8pPr indent="-279400" lvl="7" marL="3657600" rtl="0">
              <a:spcBef>
                <a:spcPts val="0"/>
              </a:spcBef>
              <a:spcAft>
                <a:spcPts val="0"/>
              </a:spcAft>
              <a:buSzPts val="800"/>
              <a:buChar char="○"/>
              <a:defRPr sz="800"/>
            </a:lvl8pPr>
            <a:lvl9pPr indent="-279400" lvl="8" marL="4114800" rtl="0">
              <a:spcBef>
                <a:spcPts val="0"/>
              </a:spcBef>
              <a:spcAft>
                <a:spcPts val="0"/>
              </a:spcAft>
              <a:buSzPts val="800"/>
              <a:buChar char="■"/>
              <a:defRPr sz="800"/>
            </a:lvl9pPr>
          </a:lstStyle>
          <a:p/>
        </p:txBody>
      </p:sp>
      <p:sp>
        <p:nvSpPr>
          <p:cNvPr id="5982" name="Google Shape;5982;p67"/>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292100" lvl="1" marL="914400" rtl="0">
              <a:spcBef>
                <a:spcPts val="0"/>
              </a:spcBef>
              <a:spcAft>
                <a:spcPts val="0"/>
              </a:spcAft>
              <a:buSzPts val="1000"/>
              <a:buChar char="○"/>
              <a:defRPr sz="1000"/>
            </a:lvl2pPr>
            <a:lvl3pPr indent="-292100" lvl="2" marL="1371600" rtl="0">
              <a:spcBef>
                <a:spcPts val="0"/>
              </a:spcBef>
              <a:spcAft>
                <a:spcPts val="0"/>
              </a:spcAft>
              <a:buSzPts val="1000"/>
              <a:buChar char="■"/>
              <a:defRPr sz="1000"/>
            </a:lvl3pPr>
            <a:lvl4pPr indent="-292100" lvl="3" marL="1828800" rtl="0">
              <a:spcBef>
                <a:spcPts val="0"/>
              </a:spcBef>
              <a:spcAft>
                <a:spcPts val="0"/>
              </a:spcAft>
              <a:buSzPts val="1000"/>
              <a:buChar char="●"/>
              <a:defRPr sz="1000"/>
            </a:lvl4pPr>
            <a:lvl5pPr indent="-292100" lvl="4" marL="2286000" rtl="0">
              <a:spcBef>
                <a:spcPts val="0"/>
              </a:spcBef>
              <a:spcAft>
                <a:spcPts val="0"/>
              </a:spcAft>
              <a:buSzPts val="1000"/>
              <a:buChar char="○"/>
              <a:defRPr/>
            </a:lvl5pPr>
            <a:lvl6pPr indent="-279400" lvl="5" marL="2743200" rtl="0">
              <a:spcBef>
                <a:spcPts val="0"/>
              </a:spcBef>
              <a:spcAft>
                <a:spcPts val="0"/>
              </a:spcAft>
              <a:buSzPts val="800"/>
              <a:buChar char="■"/>
              <a:defRPr sz="800"/>
            </a:lvl6pPr>
            <a:lvl7pPr indent="-279400" lvl="6" marL="3200400" rtl="0">
              <a:spcBef>
                <a:spcPts val="0"/>
              </a:spcBef>
              <a:spcAft>
                <a:spcPts val="0"/>
              </a:spcAft>
              <a:buSzPts val="800"/>
              <a:buChar char="●"/>
              <a:defRPr sz="800"/>
            </a:lvl7pPr>
            <a:lvl8pPr indent="-279400" lvl="7" marL="3657600" rtl="0">
              <a:spcBef>
                <a:spcPts val="0"/>
              </a:spcBef>
              <a:spcAft>
                <a:spcPts val="0"/>
              </a:spcAft>
              <a:buSzPts val="800"/>
              <a:buChar char="○"/>
              <a:defRPr sz="800"/>
            </a:lvl8pPr>
            <a:lvl9pPr indent="-279400" lvl="8" marL="4114800" rtl="0">
              <a:spcBef>
                <a:spcPts val="0"/>
              </a:spcBef>
              <a:spcAft>
                <a:spcPts val="0"/>
              </a:spcAft>
              <a:buSzPts val="800"/>
              <a:buChar char="■"/>
              <a:defRPr sz="800"/>
            </a:lvl9pPr>
          </a:lstStyle>
          <a:p/>
        </p:txBody>
      </p:sp>
      <p:sp>
        <p:nvSpPr>
          <p:cNvPr id="5983" name="Google Shape;5983;p67"/>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5984" name="Google Shape;5984;p67"/>
          <p:cNvGrpSpPr/>
          <p:nvPr/>
        </p:nvGrpSpPr>
        <p:grpSpPr>
          <a:xfrm>
            <a:off x="8041173" y="4778596"/>
            <a:ext cx="598277" cy="170409"/>
            <a:chOff x="238125" y="1822850"/>
            <a:chExt cx="7080200" cy="2016675"/>
          </a:xfrm>
        </p:grpSpPr>
        <p:sp>
          <p:nvSpPr>
            <p:cNvPr id="5985" name="Google Shape;5985;p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92" name="Google Shape;5992;p6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8099"/>
          </a:srgbClr>
        </a:solidFill>
      </p:bgPr>
    </p:bg>
    <p:spTree>
      <p:nvGrpSpPr>
        <p:cNvPr id="5993" name="Shape 5993"/>
        <p:cNvGrpSpPr/>
        <p:nvPr/>
      </p:nvGrpSpPr>
      <p:grpSpPr>
        <a:xfrm>
          <a:off x="0" y="0"/>
          <a:ext cx="0" cy="0"/>
          <a:chOff x="0" y="0"/>
          <a:chExt cx="0" cy="0"/>
        </a:xfrm>
      </p:grpSpPr>
      <p:sp>
        <p:nvSpPr>
          <p:cNvPr id="5994" name="Google Shape;5994;p68"/>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5" name="Google Shape;5995;p68"/>
          <p:cNvGrpSpPr/>
          <p:nvPr/>
        </p:nvGrpSpPr>
        <p:grpSpPr>
          <a:xfrm>
            <a:off x="6808166" y="782936"/>
            <a:ext cx="1845454" cy="1820064"/>
            <a:chOff x="5927502" y="551679"/>
            <a:chExt cx="2377550" cy="2344839"/>
          </a:xfrm>
        </p:grpSpPr>
        <p:grpSp>
          <p:nvGrpSpPr>
            <p:cNvPr id="5996" name="Google Shape;5996;p68"/>
            <p:cNvGrpSpPr/>
            <p:nvPr/>
          </p:nvGrpSpPr>
          <p:grpSpPr>
            <a:xfrm>
              <a:off x="5927502" y="551679"/>
              <a:ext cx="2377550" cy="653782"/>
              <a:chOff x="2159414" y="3486447"/>
              <a:chExt cx="2606105" cy="720500"/>
            </a:xfrm>
          </p:grpSpPr>
          <p:grpSp>
            <p:nvGrpSpPr>
              <p:cNvPr id="5997" name="Google Shape;5997;p68"/>
              <p:cNvGrpSpPr/>
              <p:nvPr/>
            </p:nvGrpSpPr>
            <p:grpSpPr>
              <a:xfrm>
                <a:off x="2159414" y="3486447"/>
                <a:ext cx="2606105" cy="49200"/>
                <a:chOff x="2159414" y="3486447"/>
                <a:chExt cx="2606105" cy="49200"/>
              </a:xfrm>
            </p:grpSpPr>
            <p:sp>
              <p:nvSpPr>
                <p:cNvPr id="5998" name="Google Shape;5998;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68"/>
              <p:cNvGrpSpPr/>
              <p:nvPr/>
            </p:nvGrpSpPr>
            <p:grpSpPr>
              <a:xfrm>
                <a:off x="2159414" y="3652838"/>
                <a:ext cx="2606105" cy="49200"/>
                <a:chOff x="2159414" y="3486447"/>
                <a:chExt cx="2606105" cy="49200"/>
              </a:xfrm>
            </p:grpSpPr>
            <p:sp>
              <p:nvSpPr>
                <p:cNvPr id="6015" name="Google Shape;6015;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1" name="Google Shape;6031;p68"/>
              <p:cNvGrpSpPr/>
              <p:nvPr/>
            </p:nvGrpSpPr>
            <p:grpSpPr>
              <a:xfrm>
                <a:off x="2159414" y="3819188"/>
                <a:ext cx="2606105" cy="49200"/>
                <a:chOff x="2159414" y="3486447"/>
                <a:chExt cx="2606105" cy="49200"/>
              </a:xfrm>
            </p:grpSpPr>
            <p:sp>
              <p:nvSpPr>
                <p:cNvPr id="6032" name="Google Shape;6032;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8" name="Google Shape;6048;p68"/>
              <p:cNvGrpSpPr/>
              <p:nvPr/>
            </p:nvGrpSpPr>
            <p:grpSpPr>
              <a:xfrm>
                <a:off x="2159414" y="3983540"/>
                <a:ext cx="2606105" cy="49200"/>
                <a:chOff x="2159414" y="3486447"/>
                <a:chExt cx="2606105" cy="49200"/>
              </a:xfrm>
            </p:grpSpPr>
            <p:sp>
              <p:nvSpPr>
                <p:cNvPr id="6049" name="Google Shape;6049;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5" name="Google Shape;6065;p68"/>
              <p:cNvGrpSpPr/>
              <p:nvPr/>
            </p:nvGrpSpPr>
            <p:grpSpPr>
              <a:xfrm>
                <a:off x="2159414" y="4157747"/>
                <a:ext cx="2606105" cy="49200"/>
                <a:chOff x="2159414" y="3486447"/>
                <a:chExt cx="2606105" cy="49200"/>
              </a:xfrm>
            </p:grpSpPr>
            <p:sp>
              <p:nvSpPr>
                <p:cNvPr id="6066" name="Google Shape;6066;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2" name="Google Shape;6082;p68"/>
            <p:cNvGrpSpPr/>
            <p:nvPr/>
          </p:nvGrpSpPr>
          <p:grpSpPr>
            <a:xfrm>
              <a:off x="5927502" y="1318162"/>
              <a:ext cx="2377550" cy="653782"/>
              <a:chOff x="2159414" y="3486447"/>
              <a:chExt cx="2606105" cy="720500"/>
            </a:xfrm>
          </p:grpSpPr>
          <p:grpSp>
            <p:nvGrpSpPr>
              <p:cNvPr id="6083" name="Google Shape;6083;p68"/>
              <p:cNvGrpSpPr/>
              <p:nvPr/>
            </p:nvGrpSpPr>
            <p:grpSpPr>
              <a:xfrm>
                <a:off x="2159414" y="3486447"/>
                <a:ext cx="2606105" cy="49200"/>
                <a:chOff x="2159414" y="3486447"/>
                <a:chExt cx="2606105" cy="49200"/>
              </a:xfrm>
            </p:grpSpPr>
            <p:sp>
              <p:nvSpPr>
                <p:cNvPr id="6084" name="Google Shape;6084;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68"/>
              <p:cNvGrpSpPr/>
              <p:nvPr/>
            </p:nvGrpSpPr>
            <p:grpSpPr>
              <a:xfrm>
                <a:off x="2159414" y="3652838"/>
                <a:ext cx="2606105" cy="49200"/>
                <a:chOff x="2159414" y="3486447"/>
                <a:chExt cx="2606105" cy="49200"/>
              </a:xfrm>
            </p:grpSpPr>
            <p:sp>
              <p:nvSpPr>
                <p:cNvPr id="6101" name="Google Shape;6101;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7" name="Google Shape;6117;p68"/>
              <p:cNvGrpSpPr/>
              <p:nvPr/>
            </p:nvGrpSpPr>
            <p:grpSpPr>
              <a:xfrm>
                <a:off x="2159414" y="3819188"/>
                <a:ext cx="2606105" cy="49200"/>
                <a:chOff x="2159414" y="3486447"/>
                <a:chExt cx="2606105" cy="49200"/>
              </a:xfrm>
            </p:grpSpPr>
            <p:sp>
              <p:nvSpPr>
                <p:cNvPr id="6118" name="Google Shape;6118;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4" name="Google Shape;6134;p68"/>
              <p:cNvGrpSpPr/>
              <p:nvPr/>
            </p:nvGrpSpPr>
            <p:grpSpPr>
              <a:xfrm>
                <a:off x="2159414" y="3983540"/>
                <a:ext cx="2606105" cy="49200"/>
                <a:chOff x="2159414" y="3486447"/>
                <a:chExt cx="2606105" cy="49200"/>
              </a:xfrm>
            </p:grpSpPr>
            <p:sp>
              <p:nvSpPr>
                <p:cNvPr id="6135" name="Google Shape;6135;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68"/>
              <p:cNvGrpSpPr/>
              <p:nvPr/>
            </p:nvGrpSpPr>
            <p:grpSpPr>
              <a:xfrm>
                <a:off x="2159414" y="4157747"/>
                <a:ext cx="2606105" cy="49200"/>
                <a:chOff x="2159414" y="3486447"/>
                <a:chExt cx="2606105" cy="49200"/>
              </a:xfrm>
            </p:grpSpPr>
            <p:sp>
              <p:nvSpPr>
                <p:cNvPr id="6152" name="Google Shape;6152;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68" name="Google Shape;6168;p68"/>
            <p:cNvGrpSpPr/>
            <p:nvPr/>
          </p:nvGrpSpPr>
          <p:grpSpPr>
            <a:xfrm>
              <a:off x="5927502" y="2084662"/>
              <a:ext cx="2377550" cy="44644"/>
              <a:chOff x="2159414" y="3486447"/>
              <a:chExt cx="2606105" cy="49200"/>
            </a:xfrm>
          </p:grpSpPr>
          <p:sp>
            <p:nvSpPr>
              <p:cNvPr id="6169" name="Google Shape;6169;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5" name="Google Shape;6185;p68"/>
            <p:cNvGrpSpPr/>
            <p:nvPr/>
          </p:nvGrpSpPr>
          <p:grpSpPr>
            <a:xfrm>
              <a:off x="5927502" y="2235645"/>
              <a:ext cx="2377550" cy="44644"/>
              <a:chOff x="2159414" y="3486447"/>
              <a:chExt cx="2606105" cy="49200"/>
            </a:xfrm>
          </p:grpSpPr>
          <p:sp>
            <p:nvSpPr>
              <p:cNvPr id="6186" name="Google Shape;6186;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2" name="Google Shape;6202;p68"/>
            <p:cNvGrpSpPr/>
            <p:nvPr/>
          </p:nvGrpSpPr>
          <p:grpSpPr>
            <a:xfrm>
              <a:off x="5927502" y="2386591"/>
              <a:ext cx="2377550" cy="44644"/>
              <a:chOff x="2159414" y="3486447"/>
              <a:chExt cx="2606105" cy="49200"/>
            </a:xfrm>
          </p:grpSpPr>
          <p:sp>
            <p:nvSpPr>
              <p:cNvPr id="6203" name="Google Shape;6203;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9" name="Google Shape;6219;p68"/>
            <p:cNvGrpSpPr/>
            <p:nvPr/>
          </p:nvGrpSpPr>
          <p:grpSpPr>
            <a:xfrm>
              <a:off x="5927502" y="2535724"/>
              <a:ext cx="2377550" cy="44644"/>
              <a:chOff x="2159414" y="3486447"/>
              <a:chExt cx="2606105" cy="49200"/>
            </a:xfrm>
          </p:grpSpPr>
          <p:sp>
            <p:nvSpPr>
              <p:cNvPr id="6220" name="Google Shape;6220;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6" name="Google Shape;6236;p68"/>
            <p:cNvGrpSpPr/>
            <p:nvPr/>
          </p:nvGrpSpPr>
          <p:grpSpPr>
            <a:xfrm>
              <a:off x="5927502" y="2693800"/>
              <a:ext cx="2377550" cy="44644"/>
              <a:chOff x="2159414" y="3486447"/>
              <a:chExt cx="2606105" cy="49200"/>
            </a:xfrm>
          </p:grpSpPr>
          <p:sp>
            <p:nvSpPr>
              <p:cNvPr id="6237" name="Google Shape;6237;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3" name="Google Shape;6253;p68"/>
            <p:cNvGrpSpPr/>
            <p:nvPr/>
          </p:nvGrpSpPr>
          <p:grpSpPr>
            <a:xfrm>
              <a:off x="5927502" y="2851875"/>
              <a:ext cx="2377550" cy="44644"/>
              <a:chOff x="2159414" y="3486447"/>
              <a:chExt cx="2606105" cy="49200"/>
            </a:xfrm>
          </p:grpSpPr>
          <p:sp>
            <p:nvSpPr>
              <p:cNvPr id="6254" name="Google Shape;6254;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270" name="Google Shape;6270;p68"/>
          <p:cNvSpPr txBox="1"/>
          <p:nvPr>
            <p:ph type="title"/>
          </p:nvPr>
        </p:nvSpPr>
        <p:spPr>
          <a:xfrm>
            <a:off x="244353" y="200600"/>
            <a:ext cx="8661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71" name="Google Shape;6271;p68"/>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292100" lvl="1" marL="914400" rtl="0">
              <a:spcBef>
                <a:spcPts val="0"/>
              </a:spcBef>
              <a:spcAft>
                <a:spcPts val="0"/>
              </a:spcAft>
              <a:buSzPts val="1000"/>
              <a:buChar char="○"/>
              <a:defRPr sz="1000"/>
            </a:lvl2pPr>
            <a:lvl3pPr indent="-292100" lvl="2" marL="1371600" rtl="0">
              <a:spcBef>
                <a:spcPts val="0"/>
              </a:spcBef>
              <a:spcAft>
                <a:spcPts val="0"/>
              </a:spcAft>
              <a:buSzPts val="1000"/>
              <a:buChar char="■"/>
              <a:defRPr sz="1000"/>
            </a:lvl3pPr>
            <a:lvl4pPr indent="-292100" lvl="3" marL="1828800" rtl="0">
              <a:spcBef>
                <a:spcPts val="0"/>
              </a:spcBef>
              <a:spcAft>
                <a:spcPts val="0"/>
              </a:spcAft>
              <a:buSzPts val="1000"/>
              <a:buChar char="●"/>
              <a:defRPr sz="1000"/>
            </a:lvl4pPr>
            <a:lvl5pPr indent="-292100" lvl="4" marL="2286000" rtl="0">
              <a:spcBef>
                <a:spcPts val="0"/>
              </a:spcBef>
              <a:spcAft>
                <a:spcPts val="0"/>
              </a:spcAft>
              <a:buSzPts val="1000"/>
              <a:buChar char="○"/>
              <a:defRPr/>
            </a:lvl5pPr>
            <a:lvl6pPr indent="-279400" lvl="5" marL="2743200" rtl="0">
              <a:spcBef>
                <a:spcPts val="0"/>
              </a:spcBef>
              <a:spcAft>
                <a:spcPts val="0"/>
              </a:spcAft>
              <a:buSzPts val="800"/>
              <a:buChar char="■"/>
              <a:defRPr sz="800"/>
            </a:lvl6pPr>
            <a:lvl7pPr indent="-279400" lvl="6" marL="3200400" rtl="0">
              <a:spcBef>
                <a:spcPts val="0"/>
              </a:spcBef>
              <a:spcAft>
                <a:spcPts val="0"/>
              </a:spcAft>
              <a:buSzPts val="800"/>
              <a:buChar char="●"/>
              <a:defRPr sz="800"/>
            </a:lvl7pPr>
            <a:lvl8pPr indent="-279400" lvl="7" marL="3657600" rtl="0">
              <a:spcBef>
                <a:spcPts val="0"/>
              </a:spcBef>
              <a:spcAft>
                <a:spcPts val="0"/>
              </a:spcAft>
              <a:buSzPts val="800"/>
              <a:buChar char="○"/>
              <a:defRPr sz="800"/>
            </a:lvl8pPr>
            <a:lvl9pPr indent="-279400" lvl="8" marL="4114800" rtl="0">
              <a:spcBef>
                <a:spcPts val="0"/>
              </a:spcBef>
              <a:spcAft>
                <a:spcPts val="0"/>
              </a:spcAft>
              <a:buSzPts val="800"/>
              <a:buChar char="■"/>
              <a:defRPr sz="800"/>
            </a:lvl9pPr>
          </a:lstStyle>
          <a:p/>
        </p:txBody>
      </p:sp>
      <p:sp>
        <p:nvSpPr>
          <p:cNvPr id="6272" name="Google Shape;6272;p68"/>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292100" lvl="1" marL="914400" rtl="0">
              <a:spcBef>
                <a:spcPts val="0"/>
              </a:spcBef>
              <a:spcAft>
                <a:spcPts val="0"/>
              </a:spcAft>
              <a:buSzPts val="1000"/>
              <a:buChar char="○"/>
              <a:defRPr sz="1000"/>
            </a:lvl2pPr>
            <a:lvl3pPr indent="-292100" lvl="2" marL="1371600" rtl="0">
              <a:spcBef>
                <a:spcPts val="0"/>
              </a:spcBef>
              <a:spcAft>
                <a:spcPts val="0"/>
              </a:spcAft>
              <a:buSzPts val="1000"/>
              <a:buChar char="■"/>
              <a:defRPr sz="1000"/>
            </a:lvl3pPr>
            <a:lvl4pPr indent="-292100" lvl="3" marL="1828800" rtl="0">
              <a:spcBef>
                <a:spcPts val="0"/>
              </a:spcBef>
              <a:spcAft>
                <a:spcPts val="0"/>
              </a:spcAft>
              <a:buSzPts val="1000"/>
              <a:buChar char="●"/>
              <a:defRPr sz="1000"/>
            </a:lvl4pPr>
            <a:lvl5pPr indent="-292100" lvl="4" marL="2286000" rtl="0">
              <a:spcBef>
                <a:spcPts val="0"/>
              </a:spcBef>
              <a:spcAft>
                <a:spcPts val="0"/>
              </a:spcAft>
              <a:buSzPts val="1000"/>
              <a:buChar char="○"/>
              <a:defRPr/>
            </a:lvl5pPr>
            <a:lvl6pPr indent="-279400" lvl="5" marL="2743200" rtl="0">
              <a:spcBef>
                <a:spcPts val="0"/>
              </a:spcBef>
              <a:spcAft>
                <a:spcPts val="0"/>
              </a:spcAft>
              <a:buSzPts val="800"/>
              <a:buChar char="■"/>
              <a:defRPr sz="800"/>
            </a:lvl6pPr>
            <a:lvl7pPr indent="-279400" lvl="6" marL="3200400" rtl="0">
              <a:spcBef>
                <a:spcPts val="0"/>
              </a:spcBef>
              <a:spcAft>
                <a:spcPts val="0"/>
              </a:spcAft>
              <a:buSzPts val="800"/>
              <a:buChar char="●"/>
              <a:defRPr sz="800"/>
            </a:lvl7pPr>
            <a:lvl8pPr indent="-279400" lvl="7" marL="3657600" rtl="0">
              <a:spcBef>
                <a:spcPts val="0"/>
              </a:spcBef>
              <a:spcAft>
                <a:spcPts val="0"/>
              </a:spcAft>
              <a:buSzPts val="800"/>
              <a:buChar char="○"/>
              <a:defRPr sz="800"/>
            </a:lvl8pPr>
            <a:lvl9pPr indent="-279400" lvl="8" marL="4114800" rtl="0">
              <a:spcBef>
                <a:spcPts val="0"/>
              </a:spcBef>
              <a:spcAft>
                <a:spcPts val="0"/>
              </a:spcAft>
              <a:buSzPts val="800"/>
              <a:buChar char="■"/>
              <a:defRPr sz="800"/>
            </a:lvl9pPr>
          </a:lstStyle>
          <a:p/>
        </p:txBody>
      </p:sp>
      <p:sp>
        <p:nvSpPr>
          <p:cNvPr id="6273" name="Google Shape;6273;p68"/>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6274" name="Google Shape;6274;p68"/>
          <p:cNvGrpSpPr/>
          <p:nvPr/>
        </p:nvGrpSpPr>
        <p:grpSpPr>
          <a:xfrm>
            <a:off x="8041173" y="4778596"/>
            <a:ext cx="598277" cy="170409"/>
            <a:chOff x="238125" y="1822850"/>
            <a:chExt cx="7080200" cy="2016675"/>
          </a:xfrm>
        </p:grpSpPr>
        <p:sp>
          <p:nvSpPr>
            <p:cNvPr id="6275" name="Google Shape;6275;p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2" name="Google Shape;6282;p6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283" name="Shape 6283"/>
        <p:cNvGrpSpPr/>
        <p:nvPr/>
      </p:nvGrpSpPr>
      <p:grpSpPr>
        <a:xfrm>
          <a:off x="0" y="0"/>
          <a:ext cx="0" cy="0"/>
          <a:chOff x="0" y="0"/>
          <a:chExt cx="0" cy="0"/>
        </a:xfrm>
      </p:grpSpPr>
      <p:sp>
        <p:nvSpPr>
          <p:cNvPr id="6284" name="Google Shape;6284;p69"/>
          <p:cNvSpPr txBox="1"/>
          <p:nvPr>
            <p:ph type="title"/>
          </p:nvPr>
        </p:nvSpPr>
        <p:spPr>
          <a:xfrm>
            <a:off x="244353" y="200600"/>
            <a:ext cx="8661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85" name="Google Shape;6285;p69"/>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6286" name="Google Shape;6286;p69"/>
          <p:cNvGrpSpPr/>
          <p:nvPr/>
        </p:nvGrpSpPr>
        <p:grpSpPr>
          <a:xfrm>
            <a:off x="8041173" y="4778596"/>
            <a:ext cx="598277" cy="170409"/>
            <a:chOff x="238125" y="1822850"/>
            <a:chExt cx="7080200" cy="2016675"/>
          </a:xfrm>
        </p:grpSpPr>
        <p:sp>
          <p:nvSpPr>
            <p:cNvPr id="6287" name="Google Shape;6287;p6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4" name="Google Shape;6294;p6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6295" name="Shape 6295"/>
        <p:cNvGrpSpPr/>
        <p:nvPr/>
      </p:nvGrpSpPr>
      <p:grpSpPr>
        <a:xfrm>
          <a:off x="0" y="0"/>
          <a:ext cx="0" cy="0"/>
          <a:chOff x="0" y="0"/>
          <a:chExt cx="0" cy="0"/>
        </a:xfrm>
      </p:grpSpPr>
      <p:sp>
        <p:nvSpPr>
          <p:cNvPr id="6296" name="Google Shape;6296;p70"/>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0"/>
          <p:cNvSpPr txBox="1"/>
          <p:nvPr>
            <p:ph type="title"/>
          </p:nvPr>
        </p:nvSpPr>
        <p:spPr>
          <a:xfrm>
            <a:off x="244353" y="200600"/>
            <a:ext cx="8661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98" name="Google Shape;6298;p70"/>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299" name="Google Shape;6299;p7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300" name="Shape 6300"/>
        <p:cNvGrpSpPr/>
        <p:nvPr/>
      </p:nvGrpSpPr>
      <p:grpSpPr>
        <a:xfrm>
          <a:off x="0" y="0"/>
          <a:ext cx="0" cy="0"/>
          <a:chOff x="0" y="0"/>
          <a:chExt cx="0" cy="0"/>
        </a:xfrm>
      </p:grpSpPr>
      <p:sp>
        <p:nvSpPr>
          <p:cNvPr id="6301" name="Google Shape;6301;p71"/>
          <p:cNvSpPr txBox="1"/>
          <p:nvPr>
            <p:ph type="title"/>
          </p:nvPr>
        </p:nvSpPr>
        <p:spPr>
          <a:xfrm>
            <a:off x="311700" y="245972"/>
            <a:ext cx="2808000" cy="904200"/>
          </a:xfrm>
          <a:prstGeom prst="rect">
            <a:avLst/>
          </a:prstGeom>
        </p:spPr>
        <p:txBody>
          <a:bodyPr anchorCtr="0" anchor="t" bIns="91425" lIns="91425" spcFirstLastPara="1" rIns="91425" wrap="square" tIns="91425">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302" name="Google Shape;6302;p71"/>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303" name="Google Shape;6303;p71"/>
          <p:cNvSpPr txBox="1"/>
          <p:nvPr>
            <p:ph idx="1" type="body"/>
          </p:nvPr>
        </p:nvSpPr>
        <p:spPr>
          <a:xfrm>
            <a:off x="311700" y="1311825"/>
            <a:ext cx="3999900" cy="32652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292100" lvl="1" marL="914400" rtl="0">
              <a:spcBef>
                <a:spcPts val="0"/>
              </a:spcBef>
              <a:spcAft>
                <a:spcPts val="0"/>
              </a:spcAft>
              <a:buSzPts val="1000"/>
              <a:buChar char="○"/>
              <a:defRPr sz="1000"/>
            </a:lvl2pPr>
            <a:lvl3pPr indent="-292100" lvl="2" marL="1371600" rtl="0">
              <a:spcBef>
                <a:spcPts val="0"/>
              </a:spcBef>
              <a:spcAft>
                <a:spcPts val="0"/>
              </a:spcAft>
              <a:buSzPts val="1000"/>
              <a:buChar char="■"/>
              <a:defRPr sz="1000"/>
            </a:lvl3pPr>
            <a:lvl4pPr indent="-292100" lvl="3" marL="1828800" rtl="0">
              <a:spcBef>
                <a:spcPts val="0"/>
              </a:spcBef>
              <a:spcAft>
                <a:spcPts val="0"/>
              </a:spcAft>
              <a:buSzPts val="1000"/>
              <a:buChar char="●"/>
              <a:defRPr sz="1000"/>
            </a:lvl4pPr>
            <a:lvl5pPr indent="-292100" lvl="4" marL="2286000" rtl="0">
              <a:spcBef>
                <a:spcPts val="0"/>
              </a:spcBef>
              <a:spcAft>
                <a:spcPts val="0"/>
              </a:spcAft>
              <a:buSzPts val="1000"/>
              <a:buChar char="○"/>
              <a:defRPr/>
            </a:lvl5pPr>
            <a:lvl6pPr indent="-279400" lvl="5" marL="2743200" rtl="0">
              <a:spcBef>
                <a:spcPts val="0"/>
              </a:spcBef>
              <a:spcAft>
                <a:spcPts val="0"/>
              </a:spcAft>
              <a:buSzPts val="800"/>
              <a:buChar char="■"/>
              <a:defRPr sz="800"/>
            </a:lvl6pPr>
            <a:lvl7pPr indent="-279400" lvl="6" marL="3200400" rtl="0">
              <a:spcBef>
                <a:spcPts val="0"/>
              </a:spcBef>
              <a:spcAft>
                <a:spcPts val="0"/>
              </a:spcAft>
              <a:buSzPts val="800"/>
              <a:buChar char="●"/>
              <a:defRPr sz="800"/>
            </a:lvl7pPr>
            <a:lvl8pPr indent="-279400" lvl="7" marL="3657600" rtl="0">
              <a:spcBef>
                <a:spcPts val="0"/>
              </a:spcBef>
              <a:spcAft>
                <a:spcPts val="0"/>
              </a:spcAft>
              <a:buSzPts val="800"/>
              <a:buChar char="○"/>
              <a:defRPr sz="800"/>
            </a:lvl8pPr>
            <a:lvl9pPr indent="-279400" lvl="8" marL="4114800" rtl="0">
              <a:spcBef>
                <a:spcPts val="0"/>
              </a:spcBef>
              <a:spcAft>
                <a:spcPts val="0"/>
              </a:spcAft>
              <a:buSzPts val="800"/>
              <a:buChar char="■"/>
              <a:defRPr sz="800"/>
            </a:lvl9pPr>
          </a:lstStyle>
          <a:p/>
        </p:txBody>
      </p:sp>
      <p:grpSp>
        <p:nvGrpSpPr>
          <p:cNvPr id="6304" name="Google Shape;6304;p71"/>
          <p:cNvGrpSpPr/>
          <p:nvPr/>
        </p:nvGrpSpPr>
        <p:grpSpPr>
          <a:xfrm>
            <a:off x="8041173" y="4778596"/>
            <a:ext cx="598277" cy="170409"/>
            <a:chOff x="238125" y="1822850"/>
            <a:chExt cx="7080200" cy="2016675"/>
          </a:xfrm>
        </p:grpSpPr>
        <p:sp>
          <p:nvSpPr>
            <p:cNvPr id="6305" name="Google Shape;6305;p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2" name="Google Shape;6312;p7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6313" name="Shape 6313"/>
        <p:cNvGrpSpPr/>
        <p:nvPr/>
      </p:nvGrpSpPr>
      <p:grpSpPr>
        <a:xfrm>
          <a:off x="0" y="0"/>
          <a:ext cx="0" cy="0"/>
          <a:chOff x="0" y="0"/>
          <a:chExt cx="0" cy="0"/>
        </a:xfrm>
      </p:grpSpPr>
      <p:sp>
        <p:nvSpPr>
          <p:cNvPr id="6314" name="Google Shape;6314;p72"/>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6315" name="Google Shape;6315;p7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316" name="Shape 6316"/>
        <p:cNvGrpSpPr/>
        <p:nvPr/>
      </p:nvGrpSpPr>
      <p:grpSpPr>
        <a:xfrm>
          <a:off x="0" y="0"/>
          <a:ext cx="0" cy="0"/>
          <a:chOff x="0" y="0"/>
          <a:chExt cx="0" cy="0"/>
        </a:xfrm>
      </p:grpSpPr>
      <p:sp>
        <p:nvSpPr>
          <p:cNvPr id="6317" name="Google Shape;6317;p73"/>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3"/>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rtl="0">
              <a:spcBef>
                <a:spcPts val="0"/>
              </a:spcBef>
              <a:spcAft>
                <a:spcPts val="0"/>
              </a:spcAft>
              <a:buSzPts val="3600"/>
              <a:buNone/>
              <a:defRPr sz="36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6319" name="Google Shape;6319;p73"/>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1600"/>
              <a:buNone/>
              <a:defRPr>
                <a:solidFill>
                  <a:schemeClr val="dk2"/>
                </a:solidFill>
              </a:defRPr>
            </a:lvl1pPr>
            <a:lvl2pPr lvl="1" rtl="0">
              <a:lnSpc>
                <a:spcPct val="100000"/>
              </a:lnSpc>
              <a:spcBef>
                <a:spcPts val="0"/>
              </a:spcBef>
              <a:spcAft>
                <a:spcPts val="0"/>
              </a:spcAft>
              <a:buClr>
                <a:schemeClr val="dk2"/>
              </a:buClr>
              <a:buSzPts val="1800"/>
              <a:buNone/>
              <a:defRPr sz="1800">
                <a:solidFill>
                  <a:schemeClr val="dk2"/>
                </a:solidFill>
              </a:defRPr>
            </a:lvl2pPr>
            <a:lvl3pPr lvl="2" rtl="0">
              <a:lnSpc>
                <a:spcPct val="100000"/>
              </a:lnSpc>
              <a:spcBef>
                <a:spcPts val="0"/>
              </a:spcBef>
              <a:spcAft>
                <a:spcPts val="0"/>
              </a:spcAft>
              <a:buClr>
                <a:schemeClr val="dk2"/>
              </a:buClr>
              <a:buSzPts val="1800"/>
              <a:buNone/>
              <a:defRPr sz="1800">
                <a:solidFill>
                  <a:schemeClr val="dk2"/>
                </a:solidFill>
              </a:defRPr>
            </a:lvl3pPr>
            <a:lvl4pPr lvl="3" rtl="0">
              <a:lnSpc>
                <a:spcPct val="100000"/>
              </a:lnSpc>
              <a:spcBef>
                <a:spcPts val="0"/>
              </a:spcBef>
              <a:spcAft>
                <a:spcPts val="0"/>
              </a:spcAft>
              <a:buClr>
                <a:schemeClr val="dk2"/>
              </a:buClr>
              <a:buSzPts val="1800"/>
              <a:buNone/>
              <a:defRPr sz="1800">
                <a:solidFill>
                  <a:schemeClr val="dk2"/>
                </a:solidFill>
              </a:defRPr>
            </a:lvl4pPr>
            <a:lvl5pPr lvl="4" rtl="0">
              <a:lnSpc>
                <a:spcPct val="100000"/>
              </a:lnSpc>
              <a:spcBef>
                <a:spcPts val="0"/>
              </a:spcBef>
              <a:spcAft>
                <a:spcPts val="0"/>
              </a:spcAft>
              <a:buClr>
                <a:schemeClr val="dk2"/>
              </a:buClr>
              <a:buSzPts val="1800"/>
              <a:buNone/>
              <a:defRPr sz="1800">
                <a:solidFill>
                  <a:schemeClr val="dk2"/>
                </a:solidFill>
              </a:defRPr>
            </a:lvl5pPr>
            <a:lvl6pPr lvl="5" rtl="0">
              <a:lnSpc>
                <a:spcPct val="100000"/>
              </a:lnSpc>
              <a:spcBef>
                <a:spcPts val="0"/>
              </a:spcBef>
              <a:spcAft>
                <a:spcPts val="0"/>
              </a:spcAft>
              <a:buClr>
                <a:schemeClr val="dk2"/>
              </a:buClr>
              <a:buSzPts val="1800"/>
              <a:buNone/>
              <a:defRPr sz="1800">
                <a:solidFill>
                  <a:schemeClr val="dk2"/>
                </a:solidFill>
              </a:defRPr>
            </a:lvl6pPr>
            <a:lvl7pPr lvl="6" rtl="0">
              <a:lnSpc>
                <a:spcPct val="100000"/>
              </a:lnSpc>
              <a:spcBef>
                <a:spcPts val="0"/>
              </a:spcBef>
              <a:spcAft>
                <a:spcPts val="0"/>
              </a:spcAft>
              <a:buClr>
                <a:schemeClr val="dk2"/>
              </a:buClr>
              <a:buSzPts val="1800"/>
              <a:buNone/>
              <a:defRPr sz="1800">
                <a:solidFill>
                  <a:schemeClr val="dk2"/>
                </a:solidFill>
              </a:defRPr>
            </a:lvl7pPr>
            <a:lvl8pPr lvl="7" rtl="0">
              <a:lnSpc>
                <a:spcPct val="100000"/>
              </a:lnSpc>
              <a:spcBef>
                <a:spcPts val="0"/>
              </a:spcBef>
              <a:spcAft>
                <a:spcPts val="0"/>
              </a:spcAft>
              <a:buClr>
                <a:schemeClr val="dk2"/>
              </a:buClr>
              <a:buSzPts val="1800"/>
              <a:buNone/>
              <a:defRPr sz="1800">
                <a:solidFill>
                  <a:schemeClr val="dk2"/>
                </a:solidFill>
              </a:defRPr>
            </a:lvl8pPr>
            <a:lvl9pPr lvl="8" rtl="0">
              <a:lnSpc>
                <a:spcPct val="100000"/>
              </a:lnSpc>
              <a:spcBef>
                <a:spcPts val="0"/>
              </a:spcBef>
              <a:spcAft>
                <a:spcPts val="0"/>
              </a:spcAft>
              <a:buClr>
                <a:schemeClr val="dk2"/>
              </a:buClr>
              <a:buSzPts val="1800"/>
              <a:buNone/>
              <a:defRPr sz="1800">
                <a:solidFill>
                  <a:schemeClr val="dk2"/>
                </a:solidFill>
              </a:defRPr>
            </a:lvl9pPr>
          </a:lstStyle>
          <a:p/>
        </p:txBody>
      </p:sp>
      <p:sp>
        <p:nvSpPr>
          <p:cNvPr id="6320" name="Google Shape;6320;p73"/>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30200" lvl="0" marL="457200" rtl="0">
              <a:spcBef>
                <a:spcPts val="0"/>
              </a:spcBef>
              <a:spcAft>
                <a:spcPts val="0"/>
              </a:spcAft>
              <a:buSzPts val="1600"/>
              <a:buChar char="●"/>
              <a:defRPr>
                <a:solidFill>
                  <a:schemeClr val="lt1"/>
                </a:solidFill>
              </a:defRPr>
            </a:lvl1pPr>
            <a:lvl2pPr indent="-317500" lvl="1" marL="914400" rtl="0">
              <a:spcBef>
                <a:spcPts val="0"/>
              </a:spcBef>
              <a:spcAft>
                <a:spcPts val="0"/>
              </a:spcAft>
              <a:buClr>
                <a:schemeClr val="lt1"/>
              </a:buClr>
              <a:buSzPts val="1400"/>
              <a:buChar char="○"/>
              <a:defRPr>
                <a:solidFill>
                  <a:schemeClr val="lt1"/>
                </a:solidFill>
              </a:defRPr>
            </a:lvl2pPr>
            <a:lvl3pPr indent="-304800" lvl="2" marL="1371600" rtl="0">
              <a:spcBef>
                <a:spcPts val="0"/>
              </a:spcBef>
              <a:spcAft>
                <a:spcPts val="0"/>
              </a:spcAft>
              <a:buClr>
                <a:schemeClr val="lt2"/>
              </a:buClr>
              <a:buSzPts val="1200"/>
              <a:buChar char="■"/>
              <a:defRPr>
                <a:solidFill>
                  <a:schemeClr val="lt1"/>
                </a:solidFill>
              </a:defRPr>
            </a:lvl3pPr>
            <a:lvl4pPr indent="-304800" lvl="3" marL="1828800" rtl="0">
              <a:spcBef>
                <a:spcPts val="0"/>
              </a:spcBef>
              <a:spcAft>
                <a:spcPts val="0"/>
              </a:spcAft>
              <a:buClr>
                <a:schemeClr val="lt2"/>
              </a:buClr>
              <a:buSzPts val="1200"/>
              <a:buChar char="●"/>
              <a:defRPr>
                <a:solidFill>
                  <a:schemeClr val="lt1"/>
                </a:solidFill>
              </a:defRPr>
            </a:lvl4pPr>
            <a:lvl5pPr indent="-292100" lvl="4" marL="2286000" rtl="0">
              <a:spcBef>
                <a:spcPts val="0"/>
              </a:spcBef>
              <a:spcAft>
                <a:spcPts val="0"/>
              </a:spcAft>
              <a:buClr>
                <a:schemeClr val="lt2"/>
              </a:buClr>
              <a:buSzPts val="1000"/>
              <a:buChar char="○"/>
              <a:defRPr>
                <a:solidFill>
                  <a:schemeClr val="lt1"/>
                </a:solidFill>
              </a:defRPr>
            </a:lvl5pPr>
            <a:lvl6pPr indent="-292100" lvl="5" marL="2743200" rtl="0">
              <a:spcBef>
                <a:spcPts val="0"/>
              </a:spcBef>
              <a:spcAft>
                <a:spcPts val="0"/>
              </a:spcAft>
              <a:buClr>
                <a:schemeClr val="lt2"/>
              </a:buClr>
              <a:buSzPts val="1000"/>
              <a:buChar char="■"/>
              <a:defRPr>
                <a:solidFill>
                  <a:schemeClr val="lt1"/>
                </a:solidFill>
              </a:defRPr>
            </a:lvl6pPr>
            <a:lvl7pPr indent="-292100" lvl="6" marL="3200400" rtl="0">
              <a:spcBef>
                <a:spcPts val="0"/>
              </a:spcBef>
              <a:spcAft>
                <a:spcPts val="0"/>
              </a:spcAft>
              <a:buClr>
                <a:schemeClr val="lt2"/>
              </a:buClr>
              <a:buSzPts val="1000"/>
              <a:buChar char="●"/>
              <a:defRPr>
                <a:solidFill>
                  <a:schemeClr val="lt1"/>
                </a:solidFill>
              </a:defRPr>
            </a:lvl7pPr>
            <a:lvl8pPr indent="-285750" lvl="7" marL="3657600" rtl="0">
              <a:spcBef>
                <a:spcPts val="0"/>
              </a:spcBef>
              <a:spcAft>
                <a:spcPts val="0"/>
              </a:spcAft>
              <a:buClr>
                <a:schemeClr val="lt2"/>
              </a:buClr>
              <a:buSzPts val="900"/>
              <a:buChar char="○"/>
              <a:defRPr>
                <a:solidFill>
                  <a:schemeClr val="lt1"/>
                </a:solidFill>
              </a:defRPr>
            </a:lvl8pPr>
            <a:lvl9pPr indent="-285750" lvl="8" marL="4114800" rtl="0">
              <a:spcBef>
                <a:spcPts val="0"/>
              </a:spcBef>
              <a:spcAft>
                <a:spcPts val="0"/>
              </a:spcAft>
              <a:buClr>
                <a:schemeClr val="lt2"/>
              </a:buClr>
              <a:buSzPts val="900"/>
              <a:buChar char="■"/>
              <a:defRPr>
                <a:solidFill>
                  <a:schemeClr val="lt1"/>
                </a:solidFill>
              </a:defRPr>
            </a:lvl9pPr>
          </a:lstStyle>
          <a:p/>
        </p:txBody>
      </p:sp>
      <p:sp>
        <p:nvSpPr>
          <p:cNvPr id="6321" name="Google Shape;6321;p73"/>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322" name="Google Shape;6322;p7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323" name="Google Shape;6323;p73"/>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6324" name="Shape 6324"/>
        <p:cNvGrpSpPr/>
        <p:nvPr/>
      </p:nvGrpSpPr>
      <p:grpSpPr>
        <a:xfrm>
          <a:off x="0" y="0"/>
          <a:ext cx="0" cy="0"/>
          <a:chOff x="0" y="0"/>
          <a:chExt cx="0" cy="0"/>
        </a:xfrm>
      </p:grpSpPr>
      <p:sp>
        <p:nvSpPr>
          <p:cNvPr id="6325" name="Google Shape;6325;p74"/>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326" name="Google Shape;6326;p74"/>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rtl="0" algn="l">
              <a:lnSpc>
                <a:spcPct val="90000"/>
              </a:lnSpc>
              <a:spcBef>
                <a:spcPts val="0"/>
              </a:spcBef>
              <a:spcAft>
                <a:spcPts val="0"/>
              </a:spcAft>
              <a:buNone/>
            </a:pPr>
            <a:r>
              <a:rPr lang="en" sz="3200">
                <a:solidFill>
                  <a:schemeClr val="lt1"/>
                </a:solidFill>
                <a:latin typeface="Inter ExtraBold"/>
                <a:ea typeface="Inter ExtraBold"/>
                <a:cs typeface="Inter ExtraBold"/>
                <a:sym typeface="Inter ExtraBold"/>
              </a:rPr>
              <a:t>Simplify </a:t>
            </a:r>
            <a:r>
              <a:rPr lang="en" sz="3200">
                <a:solidFill>
                  <a:schemeClr val="accent3"/>
                </a:solidFill>
                <a:latin typeface="Inter ExtraBold"/>
                <a:ea typeface="Inter ExtraBold"/>
                <a:cs typeface="Inter ExtraBold"/>
                <a:sym typeface="Inter ExtraBold"/>
              </a:rPr>
              <a:t>your headaches </a:t>
            </a:r>
            <a:r>
              <a:rPr lang="en" sz="3200">
                <a:solidFill>
                  <a:schemeClr val="accent2"/>
                </a:solidFill>
                <a:latin typeface="Inter ExtraBold"/>
                <a:ea typeface="Inter ExtraBold"/>
                <a:cs typeface="Inter ExtraBold"/>
                <a:sym typeface="Inter ExtraBold"/>
              </a:rPr>
              <a:t>• all the important tasks you know need to be done with detailed attention </a:t>
            </a:r>
            <a:r>
              <a:rPr lang="en" sz="3200">
                <a:solidFill>
                  <a:schemeClr val="accent4"/>
                </a:solidFill>
                <a:latin typeface="Inter ExtraBold"/>
                <a:ea typeface="Inter ExtraBold"/>
                <a:cs typeface="Inter ExtraBold"/>
                <a:sym typeface="Inter ExtraBold"/>
              </a:rPr>
              <a:t>• but they take you away from your professional passions</a:t>
            </a:r>
            <a:r>
              <a:rPr lang="en" sz="3200">
                <a:solidFill>
                  <a:schemeClr val="accent3"/>
                </a:solidFill>
                <a:latin typeface="Inter ExtraBold"/>
                <a:ea typeface="Inter ExtraBold"/>
                <a:cs typeface="Inter ExtraBold"/>
                <a:sym typeface="Inter ExtraBold"/>
              </a:rPr>
              <a:t> </a:t>
            </a:r>
            <a:r>
              <a:rPr lang="en" sz="3200">
                <a:solidFill>
                  <a:schemeClr val="accent5"/>
                </a:solidFill>
                <a:latin typeface="Inter ExtraBold"/>
                <a:ea typeface="Inter ExtraBold"/>
                <a:cs typeface="Inter ExtraBold"/>
                <a:sym typeface="Inter ExtraBold"/>
              </a:rPr>
              <a:t>• your stretch goals • the things you love about your job </a:t>
            </a:r>
            <a:r>
              <a:rPr lang="en" sz="3200">
                <a:solidFill>
                  <a:schemeClr val="accent3"/>
                </a:solidFill>
                <a:latin typeface="Inter ExtraBold"/>
                <a:ea typeface="Inter ExtraBold"/>
                <a:cs typeface="Inter ExtraBold"/>
                <a:sym typeface="Inter ExtraBold"/>
              </a:rPr>
              <a:t>• let WEX handle the snags so you can focus on the most important parts of </a:t>
            </a:r>
            <a:r>
              <a:rPr lang="en" sz="3200">
                <a:solidFill>
                  <a:schemeClr val="lt1"/>
                </a:solidFill>
                <a:latin typeface="Inter ExtraBold"/>
                <a:ea typeface="Inter ExtraBold"/>
                <a:cs typeface="Inter ExtraBold"/>
                <a:sym typeface="Inter ExtraBold"/>
              </a:rPr>
              <a:t>your business.</a:t>
            </a:r>
            <a:endParaRPr sz="3200">
              <a:solidFill>
                <a:schemeClr val="lt1"/>
              </a:solidFill>
              <a:latin typeface="Inter ExtraBold"/>
              <a:ea typeface="Inter ExtraBold"/>
              <a:cs typeface="Inter ExtraBold"/>
              <a:sym typeface="Inter ExtraBold"/>
            </a:endParaRPr>
          </a:p>
        </p:txBody>
      </p:sp>
      <p:sp>
        <p:nvSpPr>
          <p:cNvPr id="6327" name="Google Shape;6327;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328" name="Google Shape;6328;p74"/>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6329" name="Shape 6329"/>
        <p:cNvGrpSpPr/>
        <p:nvPr/>
      </p:nvGrpSpPr>
      <p:grpSpPr>
        <a:xfrm>
          <a:off x="0" y="0"/>
          <a:ext cx="0" cy="0"/>
          <a:chOff x="0" y="0"/>
          <a:chExt cx="0" cy="0"/>
        </a:xfrm>
      </p:grpSpPr>
      <p:sp>
        <p:nvSpPr>
          <p:cNvPr id="6330" name="Google Shape;6330;p75"/>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BLANK_2">
    <p:bg>
      <p:bgPr>
        <a:solidFill>
          <a:schemeClr val="dk1"/>
        </a:solidFill>
      </p:bgPr>
    </p:bg>
    <p:spTree>
      <p:nvGrpSpPr>
        <p:cNvPr id="6331" name="Shape 6331"/>
        <p:cNvGrpSpPr/>
        <p:nvPr/>
      </p:nvGrpSpPr>
      <p:grpSpPr>
        <a:xfrm>
          <a:off x="0" y="0"/>
          <a:ext cx="0" cy="0"/>
          <a:chOff x="0" y="0"/>
          <a:chExt cx="0" cy="0"/>
        </a:xfrm>
      </p:grpSpPr>
      <p:grpSp>
        <p:nvGrpSpPr>
          <p:cNvPr id="6332" name="Google Shape;6332;p76"/>
          <p:cNvGrpSpPr/>
          <p:nvPr/>
        </p:nvGrpSpPr>
        <p:grpSpPr>
          <a:xfrm>
            <a:off x="3689202" y="6"/>
            <a:ext cx="3697033" cy="5143642"/>
            <a:chOff x="1926275" y="238125"/>
            <a:chExt cx="3765950" cy="5239525"/>
          </a:xfrm>
        </p:grpSpPr>
        <p:sp>
          <p:nvSpPr>
            <p:cNvPr id="6333" name="Google Shape;6333;p7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3" name="Google Shape;6393;p76"/>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5000"/>
              </a:srgbClr>
            </a:outerShdw>
          </a:effectLst>
        </p:spPr>
      </p:sp>
      <p:sp>
        <p:nvSpPr>
          <p:cNvPr id="6395" name="Google Shape;6395;p76"/>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200">
                <a:solidFill>
                  <a:srgbClr val="FFFFFF"/>
                </a:solidFill>
                <a:latin typeface="Inter ExtraBold"/>
                <a:ea typeface="Inter ExtraBold"/>
                <a:cs typeface="Inter ExtraBold"/>
                <a:sym typeface="Inter ExtraBold"/>
              </a:rPr>
              <a:t>Simplify the business </a:t>
            </a:r>
            <a:br>
              <a:rPr lang="en" sz="2200">
                <a:solidFill>
                  <a:srgbClr val="FFFFFF"/>
                </a:solidFill>
                <a:latin typeface="Inter ExtraBold"/>
                <a:ea typeface="Inter ExtraBold"/>
                <a:cs typeface="Inter ExtraBold"/>
                <a:sym typeface="Inter ExtraBold"/>
              </a:rPr>
            </a:br>
            <a:r>
              <a:rPr lang="en" sz="2200">
                <a:solidFill>
                  <a:srgbClr val="FFFFFF"/>
                </a:solidFill>
                <a:latin typeface="Inter ExtraBold"/>
                <a:ea typeface="Inter ExtraBold"/>
                <a:cs typeface="Inter ExtraBold"/>
                <a:sym typeface="Inter ExtraBold"/>
              </a:rPr>
              <a:t>of running your business.</a:t>
            </a:r>
            <a:endParaRPr sz="2200">
              <a:solidFill>
                <a:srgbClr val="FFFFFF"/>
              </a:solidFill>
              <a:latin typeface="Inter ExtraBold"/>
              <a:ea typeface="Inter ExtraBold"/>
              <a:cs typeface="Inter ExtraBold"/>
              <a:sym typeface="Inter ExtraBold"/>
            </a:endParaRPr>
          </a:p>
        </p:txBody>
      </p:sp>
      <p:sp>
        <p:nvSpPr>
          <p:cNvPr id="6396" name="Google Shape;6396;p76"/>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700">
                <a:solidFill>
                  <a:schemeClr val="dk2"/>
                </a:solidFill>
                <a:latin typeface="Inter Medium"/>
                <a:ea typeface="Inter Medium"/>
                <a:cs typeface="Inter Medium"/>
                <a:sym typeface="Inter Medium"/>
              </a:rPr>
              <a:t>©2022, WEX Inc.</a:t>
            </a:r>
            <a:endParaRPr sz="700">
              <a:solidFill>
                <a:schemeClr val="dk2"/>
              </a:solidFill>
              <a:latin typeface="Inter Medium"/>
              <a:ea typeface="Inter Medium"/>
              <a:cs typeface="Inter Medium"/>
              <a:sym typeface="Inter Medium"/>
            </a:endParaRPr>
          </a:p>
        </p:txBody>
      </p:sp>
      <p:sp>
        <p:nvSpPr>
          <p:cNvPr id="6397" name="Google Shape;6397;p76"/>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398" name="Google Shape;6398;p76"/>
          <p:cNvPicPr preferRelativeResize="0"/>
          <p:nvPr/>
        </p:nvPicPr>
        <p:blipFill>
          <a:blip r:embed="rId2">
            <a:alphaModFix/>
          </a:blip>
          <a:stretch>
            <a:fillRect/>
          </a:stretch>
        </p:blipFill>
        <p:spPr>
          <a:xfrm>
            <a:off x="7612258" y="4189886"/>
            <a:ext cx="1219225" cy="347665"/>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6399" name="Shape 6399"/>
        <p:cNvGrpSpPr/>
        <p:nvPr/>
      </p:nvGrpSpPr>
      <p:grpSpPr>
        <a:xfrm>
          <a:off x="0" y="0"/>
          <a:ext cx="0" cy="0"/>
          <a:chOff x="0" y="0"/>
          <a:chExt cx="0" cy="0"/>
        </a:xfrm>
      </p:grpSpPr>
      <p:grpSp>
        <p:nvGrpSpPr>
          <p:cNvPr id="6400" name="Google Shape;6400;p77"/>
          <p:cNvGrpSpPr/>
          <p:nvPr/>
        </p:nvGrpSpPr>
        <p:grpSpPr>
          <a:xfrm>
            <a:off x="3698727" y="6"/>
            <a:ext cx="3697033" cy="5143642"/>
            <a:chOff x="1926275" y="238125"/>
            <a:chExt cx="3765950" cy="5239525"/>
          </a:xfrm>
        </p:grpSpPr>
        <p:sp>
          <p:nvSpPr>
            <p:cNvPr id="6401" name="Google Shape;6401;p7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1" name="Google Shape;6461;p77"/>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7"/>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463" name="Google Shape;6463;p77"/>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5000"/>
              </a:srgbClr>
            </a:outerShdw>
          </a:effectLst>
        </p:spPr>
      </p:sp>
      <p:sp>
        <p:nvSpPr>
          <p:cNvPr id="6464" name="Google Shape;6464;p7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465" name="Google Shape;6465;p77"/>
          <p:cNvPicPr preferRelativeResize="0"/>
          <p:nvPr/>
        </p:nvPicPr>
        <p:blipFill>
          <a:blip r:embed="rId2">
            <a:alphaModFix/>
          </a:blip>
          <a:stretch>
            <a:fillRect/>
          </a:stretch>
        </p:blipFill>
        <p:spPr>
          <a:xfrm>
            <a:off x="1285955" y="2144127"/>
            <a:ext cx="2868902" cy="818074"/>
          </a:xfrm>
          <a:prstGeom prst="rect">
            <a:avLst/>
          </a:prstGeom>
          <a:noFill/>
          <a:ln>
            <a:noFill/>
          </a:ln>
        </p:spPr>
      </p:pic>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6466" name="Shape 6466"/>
        <p:cNvGrpSpPr/>
        <p:nvPr/>
      </p:nvGrpSpPr>
      <p:grpSpPr>
        <a:xfrm>
          <a:off x="0" y="0"/>
          <a:ext cx="0" cy="0"/>
          <a:chOff x="0" y="0"/>
          <a:chExt cx="0" cy="0"/>
        </a:xfrm>
      </p:grpSpPr>
      <p:grpSp>
        <p:nvGrpSpPr>
          <p:cNvPr id="6467" name="Google Shape;6467;p78"/>
          <p:cNvGrpSpPr/>
          <p:nvPr/>
        </p:nvGrpSpPr>
        <p:grpSpPr>
          <a:xfrm>
            <a:off x="3698727" y="6"/>
            <a:ext cx="3697033" cy="5143642"/>
            <a:chOff x="1926275" y="238125"/>
            <a:chExt cx="3765950" cy="5239525"/>
          </a:xfrm>
        </p:grpSpPr>
        <p:sp>
          <p:nvSpPr>
            <p:cNvPr id="6468" name="Google Shape;6468;p7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8" name="Google Shape;6528;p7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8"/>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6530" name="Google Shape;6530;p78"/>
          <p:cNvGrpSpPr/>
          <p:nvPr/>
        </p:nvGrpSpPr>
        <p:grpSpPr>
          <a:xfrm>
            <a:off x="1285921" y="2144122"/>
            <a:ext cx="2868897" cy="817157"/>
            <a:chOff x="238125" y="1822850"/>
            <a:chExt cx="7080200" cy="2016675"/>
          </a:xfrm>
        </p:grpSpPr>
        <p:sp>
          <p:nvSpPr>
            <p:cNvPr id="6531" name="Google Shape;6531;p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8" name="Google Shape;6538;p7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5000"/>
              </a:srgbClr>
            </a:outerShdw>
          </a:effectLst>
        </p:spPr>
      </p:sp>
      <p:sp>
        <p:nvSpPr>
          <p:cNvPr id="6539" name="Google Shape;6539;p7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6540" name="Shape 6540"/>
        <p:cNvGrpSpPr/>
        <p:nvPr/>
      </p:nvGrpSpPr>
      <p:grpSpPr>
        <a:xfrm>
          <a:off x="0" y="0"/>
          <a:ext cx="0" cy="0"/>
          <a:chOff x="0" y="0"/>
          <a:chExt cx="0" cy="0"/>
        </a:xfrm>
      </p:grpSpPr>
      <p:sp>
        <p:nvSpPr>
          <p:cNvPr id="6541" name="Google Shape;6541;p79"/>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9"/>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6543" name="Google Shape;6543;p79"/>
          <p:cNvGrpSpPr/>
          <p:nvPr/>
        </p:nvGrpSpPr>
        <p:grpSpPr>
          <a:xfrm>
            <a:off x="1285921" y="2144122"/>
            <a:ext cx="2868897" cy="817157"/>
            <a:chOff x="238125" y="1822850"/>
            <a:chExt cx="7080200" cy="2016675"/>
          </a:xfrm>
        </p:grpSpPr>
        <p:sp>
          <p:nvSpPr>
            <p:cNvPr id="6544" name="Google Shape;6544;p7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1" name="Google Shape;6551;p7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5000"/>
              </a:srgbClr>
            </a:outerShdw>
          </a:effectLst>
        </p:spPr>
      </p:sp>
      <p:sp>
        <p:nvSpPr>
          <p:cNvPr id="6552" name="Google Shape;6552;p7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White Arrow">
  <p:cSld name="Title Slide - White Arrow">
    <p:bg>
      <p:bgPr>
        <a:blipFill>
          <a:blip r:embed="rId2">
            <a:alphaModFix/>
          </a:blip>
          <a:stretch>
            <a:fillRect/>
          </a:stretch>
        </a:blipFill>
      </p:bgPr>
    </p:bg>
    <p:spTree>
      <p:nvGrpSpPr>
        <p:cNvPr id="6553" name="Shape 6553"/>
        <p:cNvGrpSpPr/>
        <p:nvPr/>
      </p:nvGrpSpPr>
      <p:grpSpPr>
        <a:xfrm>
          <a:off x="0" y="0"/>
          <a:ext cx="0" cy="0"/>
          <a:chOff x="0" y="0"/>
          <a:chExt cx="0" cy="0"/>
        </a:xfrm>
      </p:grpSpPr>
      <p:sp>
        <p:nvSpPr>
          <p:cNvPr id="6554" name="Google Shape;6554;p80"/>
          <p:cNvSpPr txBox="1"/>
          <p:nvPr>
            <p:ph type="ctrTitle"/>
          </p:nvPr>
        </p:nvSpPr>
        <p:spPr>
          <a:xfrm>
            <a:off x="589085" y="1274885"/>
            <a:ext cx="4317000" cy="1428000"/>
          </a:xfrm>
          <a:prstGeom prst="rect">
            <a:avLst/>
          </a:prstGeom>
          <a:noFill/>
          <a:ln>
            <a:noFill/>
          </a:ln>
        </p:spPr>
        <p:txBody>
          <a:bodyPr anchorCtr="0" anchor="b" bIns="34275" lIns="68575" spcFirstLastPara="1" rIns="68575" wrap="square" tIns="34275">
            <a:normAutofit/>
          </a:bodyPr>
          <a:lstStyle>
            <a:lvl1pPr lvl="0" rtl="0" algn="l">
              <a:lnSpc>
                <a:spcPct val="90000"/>
              </a:lnSpc>
              <a:spcBef>
                <a:spcPts val="0"/>
              </a:spcBef>
              <a:spcAft>
                <a:spcPts val="0"/>
              </a:spcAft>
              <a:buClr>
                <a:schemeClr val="dk2"/>
              </a:buClr>
              <a:buSzPts val="3000"/>
              <a:buFont typeface="Inter Black"/>
              <a:buNone/>
              <a:defRPr sz="3000">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555" name="Google Shape;6555;p80"/>
          <p:cNvSpPr txBox="1"/>
          <p:nvPr>
            <p:ph idx="1" type="subTitle"/>
          </p:nvPr>
        </p:nvSpPr>
        <p:spPr>
          <a:xfrm>
            <a:off x="589085" y="3024554"/>
            <a:ext cx="4317000" cy="989100"/>
          </a:xfrm>
          <a:prstGeom prst="rect">
            <a:avLst/>
          </a:prstGeom>
          <a:noFill/>
          <a:ln>
            <a:noFill/>
          </a:ln>
        </p:spPr>
        <p:txBody>
          <a:bodyPr anchorCtr="0" anchor="t" bIns="34275" lIns="68575" spcFirstLastPara="1" rIns="68575" wrap="square" tIns="34275">
            <a:normAutofit/>
          </a:bodyPr>
          <a:lstStyle>
            <a:lvl1pPr lvl="0" rtl="0" algn="l">
              <a:lnSpc>
                <a:spcPct val="90000"/>
              </a:lnSpc>
              <a:spcBef>
                <a:spcPts val="800"/>
              </a:spcBef>
              <a:spcAft>
                <a:spcPts val="0"/>
              </a:spcAft>
              <a:buClr>
                <a:srgbClr val="515151"/>
              </a:buClr>
              <a:buSzPts val="1500"/>
              <a:buNone/>
              <a:defRPr b="0" i="0" sz="1500">
                <a:solidFill>
                  <a:srgbClr val="515151"/>
                </a:solidFill>
                <a:latin typeface="Inter"/>
                <a:ea typeface="Inter"/>
                <a:cs typeface="Inter"/>
                <a:sym typeface="Inter"/>
              </a:defRPr>
            </a:lvl1pPr>
            <a:lvl2pPr lvl="1" rtl="0" algn="ctr">
              <a:lnSpc>
                <a:spcPct val="90000"/>
              </a:lnSpc>
              <a:spcBef>
                <a:spcPts val="400"/>
              </a:spcBef>
              <a:spcAft>
                <a:spcPts val="0"/>
              </a:spcAft>
              <a:buClr>
                <a:schemeClr val="lt1"/>
              </a:buClr>
              <a:buSzPts val="1500"/>
              <a:buNone/>
              <a:defRPr sz="1500"/>
            </a:lvl2pPr>
            <a:lvl3pPr lvl="2" rtl="0" algn="ctr">
              <a:lnSpc>
                <a:spcPct val="90000"/>
              </a:lnSpc>
              <a:spcBef>
                <a:spcPts val="400"/>
              </a:spcBef>
              <a:spcAft>
                <a:spcPts val="0"/>
              </a:spcAft>
              <a:buClr>
                <a:schemeClr val="lt1"/>
              </a:buClr>
              <a:buSzPts val="1400"/>
              <a:buNone/>
              <a:defRPr sz="1400"/>
            </a:lvl3pPr>
            <a:lvl4pPr lvl="3" rtl="0" algn="ctr">
              <a:lnSpc>
                <a:spcPct val="90000"/>
              </a:lnSpc>
              <a:spcBef>
                <a:spcPts val="400"/>
              </a:spcBef>
              <a:spcAft>
                <a:spcPts val="0"/>
              </a:spcAft>
              <a:buClr>
                <a:schemeClr val="lt1"/>
              </a:buClr>
              <a:buSzPts val="1200"/>
              <a:buNone/>
              <a:defRPr sz="1200"/>
            </a:lvl4pPr>
            <a:lvl5pPr lvl="4" rtl="0" algn="ctr">
              <a:lnSpc>
                <a:spcPct val="90000"/>
              </a:lnSpc>
              <a:spcBef>
                <a:spcPts val="400"/>
              </a:spcBef>
              <a:spcAft>
                <a:spcPts val="0"/>
              </a:spcAft>
              <a:buClr>
                <a:schemeClr val="lt1"/>
              </a:buClr>
              <a:buSzPts val="1200"/>
              <a:buNone/>
              <a:defRPr sz="1200"/>
            </a:lvl5pPr>
            <a:lvl6pPr lvl="5" rtl="0" algn="ctr">
              <a:lnSpc>
                <a:spcPct val="90000"/>
              </a:lnSpc>
              <a:spcBef>
                <a:spcPts val="400"/>
              </a:spcBef>
              <a:spcAft>
                <a:spcPts val="0"/>
              </a:spcAft>
              <a:buClr>
                <a:schemeClr val="dk1"/>
              </a:buClr>
              <a:buSzPts val="1200"/>
              <a:buNone/>
              <a:defRPr sz="1200"/>
            </a:lvl6pPr>
            <a:lvl7pPr lvl="6" rtl="0" algn="ctr">
              <a:lnSpc>
                <a:spcPct val="90000"/>
              </a:lnSpc>
              <a:spcBef>
                <a:spcPts val="400"/>
              </a:spcBef>
              <a:spcAft>
                <a:spcPts val="0"/>
              </a:spcAft>
              <a:buClr>
                <a:schemeClr val="dk1"/>
              </a:buClr>
              <a:buSzPts val="1200"/>
              <a:buNone/>
              <a:defRPr sz="1200"/>
            </a:lvl7pPr>
            <a:lvl8pPr lvl="7" rtl="0" algn="ctr">
              <a:lnSpc>
                <a:spcPct val="90000"/>
              </a:lnSpc>
              <a:spcBef>
                <a:spcPts val="400"/>
              </a:spcBef>
              <a:spcAft>
                <a:spcPts val="0"/>
              </a:spcAft>
              <a:buClr>
                <a:schemeClr val="dk1"/>
              </a:buClr>
              <a:buSzPts val="1200"/>
              <a:buNone/>
              <a:defRPr sz="1200"/>
            </a:lvl8pPr>
            <a:lvl9pPr lvl="8" rtl="0" algn="ctr">
              <a:lnSpc>
                <a:spcPct val="90000"/>
              </a:lnSpc>
              <a:spcBef>
                <a:spcPts val="400"/>
              </a:spcBef>
              <a:spcAft>
                <a:spcPts val="0"/>
              </a:spcAft>
              <a:buClr>
                <a:schemeClr val="dk1"/>
              </a:buClr>
              <a:buSzPts val="1200"/>
              <a:buNone/>
              <a:defRPr sz="12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6556" name="Shape 6556"/>
        <p:cNvGrpSpPr/>
        <p:nvPr/>
      </p:nvGrpSpPr>
      <p:grpSpPr>
        <a:xfrm>
          <a:off x="0" y="0"/>
          <a:ext cx="0" cy="0"/>
          <a:chOff x="0" y="0"/>
          <a:chExt cx="0" cy="0"/>
        </a:xfrm>
      </p:grpSpPr>
      <p:sp>
        <p:nvSpPr>
          <p:cNvPr id="6557" name="Google Shape;6557;p81"/>
          <p:cNvSpPr/>
          <p:nvPr/>
        </p:nvSpPr>
        <p:spPr>
          <a:xfrm>
            <a:off x="4201297" y="0"/>
            <a:ext cx="3811800" cy="5143500"/>
          </a:xfrm>
          <a:prstGeom prst="rect">
            <a:avLst/>
          </a:pr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6558" name="Google Shape;6558;p81"/>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rtl="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rtl="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rtl="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rtl="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rtl="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rtl="0" algn="l">
              <a:lnSpc>
                <a:spcPct val="90000"/>
              </a:lnSpc>
              <a:spcBef>
                <a:spcPts val="400"/>
              </a:spcBef>
              <a:spcAft>
                <a:spcPts val="0"/>
              </a:spcAft>
              <a:buClr>
                <a:schemeClr val="dk1"/>
              </a:buClr>
              <a:buSzPts val="1400"/>
              <a:buChar char="•"/>
              <a:defRPr/>
            </a:lvl6pPr>
            <a:lvl7pPr indent="-317500" lvl="6" marL="3200400" rtl="0" algn="l">
              <a:lnSpc>
                <a:spcPct val="90000"/>
              </a:lnSpc>
              <a:spcBef>
                <a:spcPts val="400"/>
              </a:spcBef>
              <a:spcAft>
                <a:spcPts val="0"/>
              </a:spcAft>
              <a:buClr>
                <a:schemeClr val="dk1"/>
              </a:buClr>
              <a:buSzPts val="1400"/>
              <a:buChar char="•"/>
              <a:defRPr/>
            </a:lvl7pPr>
            <a:lvl8pPr indent="-317500" lvl="7" marL="3657600" rtl="0" algn="l">
              <a:lnSpc>
                <a:spcPct val="90000"/>
              </a:lnSpc>
              <a:spcBef>
                <a:spcPts val="400"/>
              </a:spcBef>
              <a:spcAft>
                <a:spcPts val="0"/>
              </a:spcAft>
              <a:buClr>
                <a:schemeClr val="dk1"/>
              </a:buClr>
              <a:buSzPts val="1400"/>
              <a:buChar char="•"/>
              <a:defRPr/>
            </a:lvl8pPr>
            <a:lvl9pPr indent="-317500" lvl="8" marL="4114800" rtl="0" algn="l">
              <a:lnSpc>
                <a:spcPct val="90000"/>
              </a:lnSpc>
              <a:spcBef>
                <a:spcPts val="400"/>
              </a:spcBef>
              <a:spcAft>
                <a:spcPts val="0"/>
              </a:spcAft>
              <a:buClr>
                <a:schemeClr val="dk1"/>
              </a:buClr>
              <a:buSzPts val="1400"/>
              <a:buChar char="•"/>
              <a:defRPr/>
            </a:lvl9pPr>
          </a:lstStyle>
          <a:p/>
        </p:txBody>
      </p:sp>
      <p:sp>
        <p:nvSpPr>
          <p:cNvPr id="6559" name="Google Shape;6559;p81"/>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rtl="0" algn="l">
              <a:lnSpc>
                <a:spcPct val="90000"/>
              </a:lnSpc>
              <a:spcBef>
                <a:spcPts val="0"/>
              </a:spcBef>
              <a:spcAft>
                <a:spcPts val="0"/>
              </a:spcAft>
              <a:buClr>
                <a:schemeClr val="lt1"/>
              </a:buClr>
              <a:buSzPts val="3000"/>
              <a:buFont typeface="Inter Black"/>
              <a:buNone/>
              <a:defRPr sz="3000">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 Logo Arrow Slate Blue">
  <p:cSld name="Cover - Logo Arrow Slate Blue">
    <p:bg>
      <p:bgPr>
        <a:blipFill>
          <a:blip r:embed="rId2">
            <a:alphaModFix/>
          </a:blip>
          <a:stretch>
            <a:fillRect/>
          </a:stretch>
        </a:blipFill>
      </p:bgPr>
    </p:bg>
    <p:spTree>
      <p:nvGrpSpPr>
        <p:cNvPr id="6560" name="Shape 6560"/>
        <p:cNvGrpSpPr/>
        <p:nvPr/>
      </p:nvGrpSpPr>
      <p:grpSpPr>
        <a:xfrm>
          <a:off x="0" y="0"/>
          <a:ext cx="0" cy="0"/>
          <a:chOff x="0" y="0"/>
          <a:chExt cx="0" cy="0"/>
        </a:xfrm>
      </p:grpSpPr>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4200"/>
              <a:buNone/>
              <a:defRPr sz="42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100"/>
              <a:buNone/>
              <a:defRPr sz="21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rtl="0">
              <a:spcBef>
                <a:spcPts val="0"/>
              </a:spcBef>
              <a:spcAft>
                <a:spcPts val="0"/>
              </a:spcAft>
              <a:buSzPts val="18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6565" name="Shape 6565"/>
        <p:cNvGrpSpPr/>
        <p:nvPr/>
      </p:nvGrpSpPr>
      <p:grpSpPr>
        <a:xfrm>
          <a:off x="0" y="0"/>
          <a:ext cx="0" cy="0"/>
          <a:chOff x="0" y="0"/>
          <a:chExt cx="0" cy="0"/>
        </a:xfrm>
      </p:grpSpPr>
      <p:sp>
        <p:nvSpPr>
          <p:cNvPr id="6566" name="Google Shape;6566;p8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6567" name="Shape 6567"/>
        <p:cNvGrpSpPr/>
        <p:nvPr/>
      </p:nvGrpSpPr>
      <p:grpSpPr>
        <a:xfrm>
          <a:off x="0" y="0"/>
          <a:ext cx="0" cy="0"/>
          <a:chOff x="0" y="0"/>
          <a:chExt cx="0" cy="0"/>
        </a:xfrm>
      </p:grpSpPr>
      <p:sp>
        <p:nvSpPr>
          <p:cNvPr id="6568" name="Google Shape;6568;p85"/>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569" name="Google Shape;6569;p85"/>
          <p:cNvPicPr preferRelativeResize="0"/>
          <p:nvPr/>
        </p:nvPicPr>
        <p:blipFill rotWithShape="1">
          <a:blip r:embed="rId2">
            <a:alphaModFix/>
          </a:blip>
          <a:srcRect b="18091" l="0" r="4251" t="18091"/>
          <a:stretch/>
        </p:blipFill>
        <p:spPr>
          <a:xfrm>
            <a:off x="5715122" y="8"/>
            <a:ext cx="1714800" cy="1714800"/>
          </a:xfrm>
          <a:prstGeom prst="ellipse">
            <a:avLst/>
          </a:prstGeom>
          <a:noFill/>
          <a:ln>
            <a:noFill/>
          </a:ln>
        </p:spPr>
      </p:pic>
      <p:sp>
        <p:nvSpPr>
          <p:cNvPr id="6570" name="Google Shape;6570;p85"/>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Clr>
                <a:schemeClr val="lt1"/>
              </a:buClr>
              <a:buSzPts val="4200"/>
              <a:buNone/>
              <a:defRPr sz="4200">
                <a:solidFill>
                  <a:schemeClr val="lt1"/>
                </a:solidFill>
              </a:defRPr>
            </a:lvl1pPr>
            <a:lvl2pPr lvl="1" rtl="0" algn="ctr">
              <a:lnSpc>
                <a:spcPct val="95000"/>
              </a:lnSpc>
              <a:spcBef>
                <a:spcPts val="0"/>
              </a:spcBef>
              <a:spcAft>
                <a:spcPts val="0"/>
              </a:spcAft>
              <a:buClr>
                <a:schemeClr val="lt1"/>
              </a:buClr>
              <a:buSzPts val="5200"/>
              <a:buNone/>
              <a:defRPr sz="5200">
                <a:solidFill>
                  <a:schemeClr val="lt1"/>
                </a:solidFill>
              </a:defRPr>
            </a:lvl2pPr>
            <a:lvl3pPr lvl="2" rtl="0" algn="ctr">
              <a:lnSpc>
                <a:spcPct val="95000"/>
              </a:lnSpc>
              <a:spcBef>
                <a:spcPts val="0"/>
              </a:spcBef>
              <a:spcAft>
                <a:spcPts val="0"/>
              </a:spcAft>
              <a:buClr>
                <a:schemeClr val="lt1"/>
              </a:buClr>
              <a:buSzPts val="5200"/>
              <a:buNone/>
              <a:defRPr sz="5200">
                <a:solidFill>
                  <a:schemeClr val="lt1"/>
                </a:solidFill>
              </a:defRPr>
            </a:lvl3pPr>
            <a:lvl4pPr lvl="3" rtl="0" algn="ctr">
              <a:lnSpc>
                <a:spcPct val="95000"/>
              </a:lnSpc>
              <a:spcBef>
                <a:spcPts val="0"/>
              </a:spcBef>
              <a:spcAft>
                <a:spcPts val="0"/>
              </a:spcAft>
              <a:buClr>
                <a:schemeClr val="lt1"/>
              </a:buClr>
              <a:buSzPts val="5200"/>
              <a:buNone/>
              <a:defRPr sz="5200">
                <a:solidFill>
                  <a:schemeClr val="lt1"/>
                </a:solidFill>
              </a:defRPr>
            </a:lvl4pPr>
            <a:lvl5pPr lvl="4" rtl="0" algn="ctr">
              <a:lnSpc>
                <a:spcPct val="95000"/>
              </a:lnSpc>
              <a:spcBef>
                <a:spcPts val="0"/>
              </a:spcBef>
              <a:spcAft>
                <a:spcPts val="0"/>
              </a:spcAft>
              <a:buClr>
                <a:schemeClr val="lt1"/>
              </a:buClr>
              <a:buSzPts val="5200"/>
              <a:buNone/>
              <a:defRPr sz="5200">
                <a:solidFill>
                  <a:schemeClr val="lt1"/>
                </a:solidFill>
              </a:defRPr>
            </a:lvl5pPr>
            <a:lvl6pPr lvl="5" rtl="0" algn="ctr">
              <a:lnSpc>
                <a:spcPct val="95000"/>
              </a:lnSpc>
              <a:spcBef>
                <a:spcPts val="0"/>
              </a:spcBef>
              <a:spcAft>
                <a:spcPts val="0"/>
              </a:spcAft>
              <a:buClr>
                <a:schemeClr val="lt1"/>
              </a:buClr>
              <a:buSzPts val="5200"/>
              <a:buNone/>
              <a:defRPr sz="5200">
                <a:solidFill>
                  <a:schemeClr val="lt1"/>
                </a:solidFill>
              </a:defRPr>
            </a:lvl6pPr>
            <a:lvl7pPr lvl="6" rtl="0" algn="ctr">
              <a:lnSpc>
                <a:spcPct val="95000"/>
              </a:lnSpc>
              <a:spcBef>
                <a:spcPts val="0"/>
              </a:spcBef>
              <a:spcAft>
                <a:spcPts val="0"/>
              </a:spcAft>
              <a:buClr>
                <a:schemeClr val="lt1"/>
              </a:buClr>
              <a:buSzPts val="5200"/>
              <a:buNone/>
              <a:defRPr sz="5200">
                <a:solidFill>
                  <a:schemeClr val="lt1"/>
                </a:solidFill>
              </a:defRPr>
            </a:lvl7pPr>
            <a:lvl8pPr lvl="7" rtl="0" algn="ctr">
              <a:lnSpc>
                <a:spcPct val="95000"/>
              </a:lnSpc>
              <a:spcBef>
                <a:spcPts val="0"/>
              </a:spcBef>
              <a:spcAft>
                <a:spcPts val="0"/>
              </a:spcAft>
              <a:buClr>
                <a:schemeClr val="lt1"/>
              </a:buClr>
              <a:buSzPts val="5200"/>
              <a:buNone/>
              <a:defRPr sz="5200">
                <a:solidFill>
                  <a:schemeClr val="lt1"/>
                </a:solidFill>
              </a:defRPr>
            </a:lvl8pPr>
            <a:lvl9pPr lvl="8" rtl="0" algn="ctr">
              <a:lnSpc>
                <a:spcPct val="95000"/>
              </a:lnSpc>
              <a:spcBef>
                <a:spcPts val="0"/>
              </a:spcBef>
              <a:spcAft>
                <a:spcPts val="0"/>
              </a:spcAft>
              <a:buClr>
                <a:schemeClr val="lt1"/>
              </a:buClr>
              <a:buSzPts val="5200"/>
              <a:buNone/>
              <a:defRPr sz="5200">
                <a:solidFill>
                  <a:schemeClr val="lt1"/>
                </a:solidFill>
              </a:defRPr>
            </a:lvl9pPr>
          </a:lstStyle>
          <a:p/>
        </p:txBody>
      </p:sp>
      <p:sp>
        <p:nvSpPr>
          <p:cNvPr id="6571" name="Google Shape;6571;p85"/>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2"/>
              </a:buClr>
              <a:buSzPts val="2000"/>
              <a:buNone/>
              <a:defRPr sz="2000">
                <a:solidFill>
                  <a:schemeClr val="lt2"/>
                </a:solidFill>
              </a:defRPr>
            </a:lvl1pPr>
            <a:lvl2pPr lvl="1" rtl="0" algn="l">
              <a:lnSpc>
                <a:spcPct val="100000"/>
              </a:lnSpc>
              <a:spcBef>
                <a:spcPts val="0"/>
              </a:spcBef>
              <a:spcAft>
                <a:spcPts val="0"/>
              </a:spcAft>
              <a:buClr>
                <a:schemeClr val="lt2"/>
              </a:buClr>
              <a:buSzPts val="2000"/>
              <a:buNone/>
              <a:defRPr sz="2000">
                <a:solidFill>
                  <a:schemeClr val="lt2"/>
                </a:solidFill>
              </a:defRPr>
            </a:lvl2pPr>
            <a:lvl3pPr lvl="2" rtl="0" algn="l">
              <a:lnSpc>
                <a:spcPct val="100000"/>
              </a:lnSpc>
              <a:spcBef>
                <a:spcPts val="0"/>
              </a:spcBef>
              <a:spcAft>
                <a:spcPts val="0"/>
              </a:spcAft>
              <a:buClr>
                <a:schemeClr val="lt2"/>
              </a:buClr>
              <a:buSzPts val="2000"/>
              <a:buNone/>
              <a:defRPr sz="2000">
                <a:solidFill>
                  <a:schemeClr val="lt2"/>
                </a:solidFill>
              </a:defRPr>
            </a:lvl3pPr>
            <a:lvl4pPr lvl="3" rtl="0" algn="l">
              <a:lnSpc>
                <a:spcPct val="100000"/>
              </a:lnSpc>
              <a:spcBef>
                <a:spcPts val="0"/>
              </a:spcBef>
              <a:spcAft>
                <a:spcPts val="0"/>
              </a:spcAft>
              <a:buClr>
                <a:schemeClr val="lt2"/>
              </a:buClr>
              <a:buSzPts val="2000"/>
              <a:buNone/>
              <a:defRPr sz="2000">
                <a:solidFill>
                  <a:schemeClr val="lt2"/>
                </a:solidFill>
              </a:defRPr>
            </a:lvl4pPr>
            <a:lvl5pPr lvl="4" rtl="0" algn="l">
              <a:lnSpc>
                <a:spcPct val="100000"/>
              </a:lnSpc>
              <a:spcBef>
                <a:spcPts val="0"/>
              </a:spcBef>
              <a:spcAft>
                <a:spcPts val="0"/>
              </a:spcAft>
              <a:buClr>
                <a:schemeClr val="lt2"/>
              </a:buClr>
              <a:buSzPts val="2000"/>
              <a:buNone/>
              <a:defRPr sz="2000">
                <a:solidFill>
                  <a:schemeClr val="lt2"/>
                </a:solidFill>
              </a:defRPr>
            </a:lvl5pPr>
            <a:lvl6pPr lvl="5" rtl="0" algn="l">
              <a:lnSpc>
                <a:spcPct val="100000"/>
              </a:lnSpc>
              <a:spcBef>
                <a:spcPts val="0"/>
              </a:spcBef>
              <a:spcAft>
                <a:spcPts val="0"/>
              </a:spcAft>
              <a:buClr>
                <a:schemeClr val="lt2"/>
              </a:buClr>
              <a:buSzPts val="2000"/>
              <a:buNone/>
              <a:defRPr sz="2000">
                <a:solidFill>
                  <a:schemeClr val="lt2"/>
                </a:solidFill>
              </a:defRPr>
            </a:lvl6pPr>
            <a:lvl7pPr lvl="6" rtl="0" algn="l">
              <a:lnSpc>
                <a:spcPct val="100000"/>
              </a:lnSpc>
              <a:spcBef>
                <a:spcPts val="0"/>
              </a:spcBef>
              <a:spcAft>
                <a:spcPts val="0"/>
              </a:spcAft>
              <a:buClr>
                <a:schemeClr val="lt2"/>
              </a:buClr>
              <a:buSzPts val="2000"/>
              <a:buNone/>
              <a:defRPr sz="2000">
                <a:solidFill>
                  <a:schemeClr val="lt2"/>
                </a:solidFill>
              </a:defRPr>
            </a:lvl7pPr>
            <a:lvl8pPr lvl="7" rtl="0" algn="l">
              <a:lnSpc>
                <a:spcPct val="100000"/>
              </a:lnSpc>
              <a:spcBef>
                <a:spcPts val="0"/>
              </a:spcBef>
              <a:spcAft>
                <a:spcPts val="0"/>
              </a:spcAft>
              <a:buClr>
                <a:schemeClr val="lt2"/>
              </a:buClr>
              <a:buSzPts val="2000"/>
              <a:buNone/>
              <a:defRPr sz="2000">
                <a:solidFill>
                  <a:schemeClr val="lt2"/>
                </a:solidFill>
              </a:defRPr>
            </a:lvl8pPr>
            <a:lvl9pPr lvl="8" rtl="0" algn="l">
              <a:lnSpc>
                <a:spcPct val="100000"/>
              </a:lnSpc>
              <a:spcBef>
                <a:spcPts val="0"/>
              </a:spcBef>
              <a:spcAft>
                <a:spcPts val="0"/>
              </a:spcAft>
              <a:buClr>
                <a:schemeClr val="lt2"/>
              </a:buClr>
              <a:buSzPts val="2000"/>
              <a:buNone/>
              <a:defRPr sz="2000">
                <a:solidFill>
                  <a:schemeClr val="lt2"/>
                </a:solidFill>
              </a:defRPr>
            </a:lvl9pPr>
          </a:lstStyle>
          <a:p/>
        </p:txBody>
      </p:sp>
      <p:sp>
        <p:nvSpPr>
          <p:cNvPr id="6572" name="Google Shape;6572;p85"/>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85"/>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574" name="Google Shape;6574;p85"/>
          <p:cNvPicPr preferRelativeResize="0"/>
          <p:nvPr/>
        </p:nvPicPr>
        <p:blipFill rotWithShape="1">
          <a:blip r:embed="rId3">
            <a:alphaModFix/>
          </a:blip>
          <a:srcRect b="24544" l="33475" r="24192" t="11983"/>
          <a:stretch/>
        </p:blipFill>
        <p:spPr>
          <a:xfrm>
            <a:off x="7429711" y="1714197"/>
            <a:ext cx="1714516" cy="1714669"/>
          </a:xfrm>
          <a:prstGeom prst="rect">
            <a:avLst/>
          </a:prstGeom>
          <a:noFill/>
          <a:ln>
            <a:noFill/>
          </a:ln>
        </p:spPr>
      </p:pic>
      <p:pic>
        <p:nvPicPr>
          <p:cNvPr id="6575" name="Google Shape;6575;p85"/>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6576" name="Google Shape;6576;p85"/>
          <p:cNvGrpSpPr/>
          <p:nvPr/>
        </p:nvGrpSpPr>
        <p:grpSpPr>
          <a:xfrm>
            <a:off x="5714586" y="1714973"/>
            <a:ext cx="1714747" cy="1713968"/>
            <a:chOff x="1189450" y="238125"/>
            <a:chExt cx="5177375" cy="5175025"/>
          </a:xfrm>
        </p:grpSpPr>
        <p:sp>
          <p:nvSpPr>
            <p:cNvPr id="6577" name="Google Shape;6577;p85"/>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85"/>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85"/>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85"/>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85"/>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85"/>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85"/>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85"/>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85"/>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85"/>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85"/>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85"/>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85"/>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85"/>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85"/>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85"/>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85"/>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85"/>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85"/>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85"/>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85"/>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85"/>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85"/>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85"/>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85"/>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85"/>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85"/>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85"/>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p85"/>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85"/>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85"/>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85"/>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85"/>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85"/>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85"/>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85"/>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85"/>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85"/>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85"/>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85"/>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85"/>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85"/>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85"/>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85"/>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85"/>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85"/>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85"/>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85"/>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85"/>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85"/>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85"/>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85"/>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85"/>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85"/>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85"/>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85"/>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85"/>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85"/>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85"/>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85"/>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85"/>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85"/>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85"/>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85"/>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85"/>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85"/>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85"/>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85"/>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85"/>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85"/>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85"/>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85"/>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85"/>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85"/>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85"/>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85"/>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85"/>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85"/>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85"/>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85"/>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85"/>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85"/>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85"/>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85"/>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85"/>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85"/>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85"/>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85"/>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85"/>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85"/>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85"/>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85"/>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85"/>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85"/>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85"/>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85"/>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p85"/>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p85"/>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85"/>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85"/>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85"/>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85"/>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85"/>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p85"/>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p85"/>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85"/>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85"/>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85"/>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85"/>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85"/>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85"/>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85"/>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85"/>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85"/>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85"/>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85"/>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85"/>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85"/>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85"/>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85"/>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85"/>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85"/>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85"/>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85"/>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85"/>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85"/>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85"/>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85"/>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85"/>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85"/>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85"/>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85"/>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85"/>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85"/>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85"/>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85"/>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85"/>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85"/>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85"/>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85"/>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85"/>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85"/>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85"/>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85"/>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85"/>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85"/>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85"/>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85"/>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85"/>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85"/>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85"/>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85"/>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85"/>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85"/>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85"/>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85"/>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85"/>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85"/>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85"/>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85"/>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85"/>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85"/>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85"/>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85"/>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85"/>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85"/>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85"/>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85"/>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85"/>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85"/>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85"/>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85"/>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85"/>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85"/>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85"/>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85"/>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85"/>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85"/>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85"/>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85"/>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85"/>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85"/>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85"/>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85"/>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85"/>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85"/>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85"/>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85"/>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85"/>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85"/>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85"/>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85"/>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85"/>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85"/>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85"/>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85"/>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85"/>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85"/>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85"/>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85"/>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85"/>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85"/>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85"/>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85"/>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85"/>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85"/>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85"/>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85"/>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85"/>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85"/>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85"/>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85"/>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85"/>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85"/>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85"/>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85"/>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85"/>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85"/>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85"/>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85"/>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85"/>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85"/>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85"/>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85"/>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85"/>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85"/>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85"/>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85"/>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85"/>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85"/>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85"/>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85"/>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85"/>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85"/>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85"/>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85"/>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85"/>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85"/>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85"/>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85"/>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85"/>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85"/>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85"/>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85"/>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85"/>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85"/>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85"/>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85"/>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85"/>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85"/>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85"/>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85"/>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85"/>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85"/>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85"/>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85"/>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85"/>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85"/>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85"/>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85"/>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85"/>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85"/>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85"/>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85"/>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85"/>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85"/>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85"/>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85"/>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85"/>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85"/>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85"/>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85"/>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85"/>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85"/>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85"/>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85"/>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85"/>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85"/>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85"/>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85"/>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85"/>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85"/>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85"/>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85"/>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85"/>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85"/>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85"/>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85"/>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85"/>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85"/>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85"/>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85"/>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85"/>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85"/>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85"/>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85"/>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85"/>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85"/>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85"/>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85"/>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85"/>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85"/>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85"/>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85"/>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85"/>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85"/>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85"/>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85"/>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85"/>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85"/>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85"/>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85"/>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85"/>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85"/>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85"/>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85"/>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85"/>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85"/>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85"/>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85"/>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85"/>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85"/>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85"/>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85"/>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85"/>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85"/>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85"/>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85"/>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85"/>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85"/>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85"/>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85"/>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85"/>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85"/>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85"/>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85"/>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85"/>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85"/>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85"/>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85"/>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85"/>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85"/>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85"/>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85"/>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85"/>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85"/>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85"/>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85"/>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85"/>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85"/>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85"/>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85"/>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85"/>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85"/>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85"/>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85"/>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85"/>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85"/>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85"/>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85"/>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85"/>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85"/>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85"/>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85"/>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85"/>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85"/>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85"/>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85"/>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85"/>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85"/>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85"/>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85"/>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85"/>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85"/>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85"/>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85"/>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85"/>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85"/>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85"/>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85"/>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85"/>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85"/>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85"/>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85"/>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85"/>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85"/>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85"/>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85"/>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85"/>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85"/>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85"/>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85"/>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85"/>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85"/>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85"/>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85"/>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85"/>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85"/>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85"/>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85"/>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85"/>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85"/>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85"/>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85"/>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85"/>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85"/>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85"/>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85"/>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85"/>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85"/>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85"/>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85"/>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85"/>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85"/>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85"/>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85"/>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85"/>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85"/>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85"/>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85"/>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85"/>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85"/>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85"/>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85"/>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85"/>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85"/>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85"/>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85"/>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85"/>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85"/>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85"/>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85"/>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85"/>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85"/>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85"/>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85"/>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85"/>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85"/>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85"/>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85"/>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85"/>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85"/>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85"/>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85"/>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85"/>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85"/>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85"/>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85"/>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85"/>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85"/>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85"/>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85"/>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85"/>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85"/>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85"/>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85"/>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85"/>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85"/>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85"/>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85"/>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85"/>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85"/>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85"/>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85"/>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85"/>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85"/>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85"/>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85"/>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85"/>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85"/>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85"/>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85"/>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85"/>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85"/>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85"/>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85"/>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85"/>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85"/>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85"/>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85"/>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85"/>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85"/>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85"/>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85"/>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85"/>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85"/>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85"/>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85"/>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85"/>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85"/>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85"/>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85"/>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85"/>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85"/>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85"/>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85"/>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85"/>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85"/>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85"/>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85"/>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85"/>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85"/>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85"/>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85"/>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85"/>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85"/>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85"/>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85"/>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85"/>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85"/>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85"/>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85"/>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85"/>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85"/>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85"/>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85"/>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85"/>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85"/>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85"/>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85"/>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85"/>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85"/>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85"/>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85"/>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85"/>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85"/>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85"/>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85"/>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85"/>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85"/>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85"/>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85"/>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85"/>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85"/>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85"/>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85"/>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85"/>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85"/>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85"/>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85"/>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85"/>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85"/>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85"/>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85"/>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85"/>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85"/>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85"/>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85"/>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85"/>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85"/>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85"/>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85"/>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85"/>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85"/>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85"/>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85"/>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85"/>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85"/>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85"/>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85"/>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85"/>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85"/>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85"/>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85"/>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85"/>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85"/>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85"/>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85"/>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7145" name="Google Shape;7145;p85"/>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TITLE_1_1_1_1">
    <p:bg>
      <p:bgPr>
        <a:solidFill>
          <a:schemeClr val="accent6"/>
        </a:solidFill>
      </p:bgPr>
    </p:bg>
    <p:spTree>
      <p:nvGrpSpPr>
        <p:cNvPr id="7146" name="Shape 7146"/>
        <p:cNvGrpSpPr/>
        <p:nvPr/>
      </p:nvGrpSpPr>
      <p:grpSpPr>
        <a:xfrm>
          <a:off x="0" y="0"/>
          <a:ext cx="0" cy="0"/>
          <a:chOff x="0" y="0"/>
          <a:chExt cx="0" cy="0"/>
        </a:xfrm>
      </p:grpSpPr>
      <p:sp>
        <p:nvSpPr>
          <p:cNvPr id="7147" name="Google Shape;7147;p86"/>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48" name="Google Shape;7148;p86"/>
          <p:cNvGrpSpPr/>
          <p:nvPr/>
        </p:nvGrpSpPr>
        <p:grpSpPr>
          <a:xfrm>
            <a:off x="2622652" y="3587453"/>
            <a:ext cx="2377550" cy="653782"/>
            <a:chOff x="2159414" y="3486447"/>
            <a:chExt cx="2606105" cy="720500"/>
          </a:xfrm>
        </p:grpSpPr>
        <p:grpSp>
          <p:nvGrpSpPr>
            <p:cNvPr id="7149" name="Google Shape;7149;p86"/>
            <p:cNvGrpSpPr/>
            <p:nvPr/>
          </p:nvGrpSpPr>
          <p:grpSpPr>
            <a:xfrm>
              <a:off x="2159414" y="3486447"/>
              <a:ext cx="2606105" cy="49200"/>
              <a:chOff x="2159414" y="3486447"/>
              <a:chExt cx="2606105" cy="49200"/>
            </a:xfrm>
          </p:grpSpPr>
          <p:sp>
            <p:nvSpPr>
              <p:cNvPr id="7150" name="Google Shape;7150;p8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8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8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8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8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8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8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8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8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8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8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8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8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8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8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8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66" name="Google Shape;7166;p86"/>
            <p:cNvGrpSpPr/>
            <p:nvPr/>
          </p:nvGrpSpPr>
          <p:grpSpPr>
            <a:xfrm>
              <a:off x="2159414" y="3652838"/>
              <a:ext cx="2606105" cy="49200"/>
              <a:chOff x="2159414" y="3486447"/>
              <a:chExt cx="2606105" cy="49200"/>
            </a:xfrm>
          </p:grpSpPr>
          <p:sp>
            <p:nvSpPr>
              <p:cNvPr id="7167" name="Google Shape;7167;p8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8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8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8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8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8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8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8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8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8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8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8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8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8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8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8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83" name="Google Shape;7183;p86"/>
            <p:cNvGrpSpPr/>
            <p:nvPr/>
          </p:nvGrpSpPr>
          <p:grpSpPr>
            <a:xfrm>
              <a:off x="2159414" y="3819188"/>
              <a:ext cx="2606105" cy="49200"/>
              <a:chOff x="2159414" y="3486447"/>
              <a:chExt cx="2606105" cy="49200"/>
            </a:xfrm>
          </p:grpSpPr>
          <p:sp>
            <p:nvSpPr>
              <p:cNvPr id="7184" name="Google Shape;7184;p8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8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8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8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8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8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8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8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8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8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8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8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8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8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8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8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00" name="Google Shape;7200;p86"/>
            <p:cNvGrpSpPr/>
            <p:nvPr/>
          </p:nvGrpSpPr>
          <p:grpSpPr>
            <a:xfrm>
              <a:off x="2159414" y="3983540"/>
              <a:ext cx="2606105" cy="49200"/>
              <a:chOff x="2159414" y="3486447"/>
              <a:chExt cx="2606105" cy="49200"/>
            </a:xfrm>
          </p:grpSpPr>
          <p:sp>
            <p:nvSpPr>
              <p:cNvPr id="7201" name="Google Shape;7201;p8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8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8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8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8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8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8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8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8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8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8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8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8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8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8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8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17" name="Google Shape;7217;p86"/>
            <p:cNvGrpSpPr/>
            <p:nvPr/>
          </p:nvGrpSpPr>
          <p:grpSpPr>
            <a:xfrm>
              <a:off x="2159414" y="4157747"/>
              <a:ext cx="2606105" cy="49200"/>
              <a:chOff x="2159414" y="3486447"/>
              <a:chExt cx="2606105" cy="49200"/>
            </a:xfrm>
          </p:grpSpPr>
          <p:sp>
            <p:nvSpPr>
              <p:cNvPr id="7218" name="Google Shape;7218;p8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8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8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8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8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8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8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8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8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8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8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8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8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8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8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8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234" name="Google Shape;7234;p86"/>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7235" name="Google Shape;7235;p86"/>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7236" name="Google Shape;7236;p86"/>
          <p:cNvGrpSpPr/>
          <p:nvPr/>
        </p:nvGrpSpPr>
        <p:grpSpPr>
          <a:xfrm>
            <a:off x="455001" y="401909"/>
            <a:ext cx="908390" cy="258739"/>
            <a:chOff x="238125" y="1822850"/>
            <a:chExt cx="7080200" cy="2016675"/>
          </a:xfrm>
        </p:grpSpPr>
        <p:sp>
          <p:nvSpPr>
            <p:cNvPr id="7237" name="Google Shape;7237;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244" name="Google Shape;7244;p86"/>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7245" name="Google Shape;7245;p86"/>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TITLE_1_1_1">
    <p:bg>
      <p:bgPr>
        <a:solidFill>
          <a:schemeClr val="lt1"/>
        </a:solidFill>
      </p:bgPr>
    </p:bg>
    <p:spTree>
      <p:nvGrpSpPr>
        <p:cNvPr id="7246" name="Shape 7246"/>
        <p:cNvGrpSpPr/>
        <p:nvPr/>
      </p:nvGrpSpPr>
      <p:grpSpPr>
        <a:xfrm>
          <a:off x="0" y="0"/>
          <a:ext cx="0" cy="0"/>
          <a:chOff x="0" y="0"/>
          <a:chExt cx="0" cy="0"/>
        </a:xfrm>
      </p:grpSpPr>
      <p:sp>
        <p:nvSpPr>
          <p:cNvPr id="7247" name="Google Shape;7247;p8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7248" name="Google Shape;7248;p8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7249" name="Google Shape;7249;p87"/>
          <p:cNvGrpSpPr/>
          <p:nvPr/>
        </p:nvGrpSpPr>
        <p:grpSpPr>
          <a:xfrm>
            <a:off x="455001" y="401909"/>
            <a:ext cx="908390" cy="258739"/>
            <a:chOff x="238125" y="1822850"/>
            <a:chExt cx="7080200" cy="2016675"/>
          </a:xfrm>
        </p:grpSpPr>
        <p:sp>
          <p:nvSpPr>
            <p:cNvPr id="7250" name="Google Shape;7250;p8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8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8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8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8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8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8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257" name="Google Shape;7257;p8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7258" name="Shape 7258"/>
        <p:cNvGrpSpPr/>
        <p:nvPr/>
      </p:nvGrpSpPr>
      <p:grpSpPr>
        <a:xfrm>
          <a:off x="0" y="0"/>
          <a:ext cx="0" cy="0"/>
          <a:chOff x="0" y="0"/>
          <a:chExt cx="0" cy="0"/>
        </a:xfrm>
      </p:grpSpPr>
      <p:sp>
        <p:nvSpPr>
          <p:cNvPr id="7259" name="Google Shape;7259;p88"/>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7260" name="Google Shape;7260;p88"/>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7261" name="Google Shape;7261;p88"/>
          <p:cNvGrpSpPr/>
          <p:nvPr/>
        </p:nvGrpSpPr>
        <p:grpSpPr>
          <a:xfrm>
            <a:off x="7833119" y="4564515"/>
            <a:ext cx="1026629" cy="292418"/>
            <a:chOff x="238125" y="1822850"/>
            <a:chExt cx="7080200" cy="2016675"/>
          </a:xfrm>
        </p:grpSpPr>
        <p:sp>
          <p:nvSpPr>
            <p:cNvPr id="7262" name="Google Shape;7262;p8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8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8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8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8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8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8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_AND_BODY_2">
    <p:spTree>
      <p:nvGrpSpPr>
        <p:cNvPr id="7269" name="Shape 7269"/>
        <p:cNvGrpSpPr/>
        <p:nvPr/>
      </p:nvGrpSpPr>
      <p:grpSpPr>
        <a:xfrm>
          <a:off x="0" y="0"/>
          <a:ext cx="0" cy="0"/>
          <a:chOff x="0" y="0"/>
          <a:chExt cx="0" cy="0"/>
        </a:xfrm>
      </p:grpSpPr>
      <p:sp>
        <p:nvSpPr>
          <p:cNvPr id="7270" name="Google Shape;7270;p89"/>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7271" name="Google Shape;7271;p89"/>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7272" name="Google Shape;7272;p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73" name="Google Shape;7273;p89"/>
          <p:cNvGrpSpPr/>
          <p:nvPr/>
        </p:nvGrpSpPr>
        <p:grpSpPr>
          <a:xfrm>
            <a:off x="8041173" y="4778596"/>
            <a:ext cx="598277" cy="170409"/>
            <a:chOff x="238125" y="1822850"/>
            <a:chExt cx="7080200" cy="2016675"/>
          </a:xfrm>
        </p:grpSpPr>
        <p:sp>
          <p:nvSpPr>
            <p:cNvPr id="7274" name="Google Shape;7274;p8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8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8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8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8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8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8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_AND_BODY_2_2">
    <p:spTree>
      <p:nvGrpSpPr>
        <p:cNvPr id="7281" name="Shape 7281"/>
        <p:cNvGrpSpPr/>
        <p:nvPr/>
      </p:nvGrpSpPr>
      <p:grpSpPr>
        <a:xfrm>
          <a:off x="0" y="0"/>
          <a:ext cx="0" cy="0"/>
          <a:chOff x="0" y="0"/>
          <a:chExt cx="0" cy="0"/>
        </a:xfrm>
      </p:grpSpPr>
      <p:sp>
        <p:nvSpPr>
          <p:cNvPr id="7282" name="Google Shape;7282;p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7283" name="Google Shape;7283;p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7284" name="Google Shape;7284;p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85" name="Google Shape;7285;p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grpSp>
        <p:nvGrpSpPr>
          <p:cNvPr id="7286" name="Google Shape;7286;p90"/>
          <p:cNvGrpSpPr/>
          <p:nvPr/>
        </p:nvGrpSpPr>
        <p:grpSpPr>
          <a:xfrm>
            <a:off x="8041173" y="4778596"/>
            <a:ext cx="598277" cy="170409"/>
            <a:chOff x="238125" y="1822850"/>
            <a:chExt cx="7080200" cy="2016675"/>
          </a:xfrm>
        </p:grpSpPr>
        <p:sp>
          <p:nvSpPr>
            <p:cNvPr id="7287" name="Google Shape;7287;p9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9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9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9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9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9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9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8040"/>
          </a:srgbClr>
        </a:solidFill>
      </p:bgPr>
    </p:bg>
    <p:spTree>
      <p:nvGrpSpPr>
        <p:cNvPr id="7294" name="Shape 7294"/>
        <p:cNvGrpSpPr/>
        <p:nvPr/>
      </p:nvGrpSpPr>
      <p:grpSpPr>
        <a:xfrm>
          <a:off x="0" y="0"/>
          <a:ext cx="0" cy="0"/>
          <a:chOff x="0" y="0"/>
          <a:chExt cx="0" cy="0"/>
        </a:xfrm>
      </p:grpSpPr>
      <p:sp>
        <p:nvSpPr>
          <p:cNvPr id="7295" name="Google Shape;7295;p91"/>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96" name="Google Shape;7296;p91"/>
          <p:cNvGrpSpPr/>
          <p:nvPr/>
        </p:nvGrpSpPr>
        <p:grpSpPr>
          <a:xfrm>
            <a:off x="6808167" y="782935"/>
            <a:ext cx="1845454" cy="1820070"/>
            <a:chOff x="5927502" y="551678"/>
            <a:chExt cx="2377550" cy="2344847"/>
          </a:xfrm>
        </p:grpSpPr>
        <p:grpSp>
          <p:nvGrpSpPr>
            <p:cNvPr id="7297" name="Google Shape;7297;p91"/>
            <p:cNvGrpSpPr/>
            <p:nvPr/>
          </p:nvGrpSpPr>
          <p:grpSpPr>
            <a:xfrm>
              <a:off x="5927502" y="551678"/>
              <a:ext cx="2377550" cy="653782"/>
              <a:chOff x="2159414" y="3486447"/>
              <a:chExt cx="2606105" cy="720500"/>
            </a:xfrm>
          </p:grpSpPr>
          <p:grpSp>
            <p:nvGrpSpPr>
              <p:cNvPr id="7298" name="Google Shape;7298;p91"/>
              <p:cNvGrpSpPr/>
              <p:nvPr/>
            </p:nvGrpSpPr>
            <p:grpSpPr>
              <a:xfrm>
                <a:off x="2159414" y="3486447"/>
                <a:ext cx="2606105" cy="49200"/>
                <a:chOff x="2159414" y="3486447"/>
                <a:chExt cx="2606105" cy="49200"/>
              </a:xfrm>
            </p:grpSpPr>
            <p:sp>
              <p:nvSpPr>
                <p:cNvPr id="7299" name="Google Shape;7299;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15" name="Google Shape;7315;p91"/>
              <p:cNvGrpSpPr/>
              <p:nvPr/>
            </p:nvGrpSpPr>
            <p:grpSpPr>
              <a:xfrm>
                <a:off x="2159414" y="3652838"/>
                <a:ext cx="2606105" cy="49200"/>
                <a:chOff x="2159414" y="3486447"/>
                <a:chExt cx="2606105" cy="49200"/>
              </a:xfrm>
            </p:grpSpPr>
            <p:sp>
              <p:nvSpPr>
                <p:cNvPr id="7316" name="Google Shape;7316;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32" name="Google Shape;7332;p91"/>
              <p:cNvGrpSpPr/>
              <p:nvPr/>
            </p:nvGrpSpPr>
            <p:grpSpPr>
              <a:xfrm>
                <a:off x="2159414" y="3819188"/>
                <a:ext cx="2606105" cy="49200"/>
                <a:chOff x="2159414" y="3486447"/>
                <a:chExt cx="2606105" cy="49200"/>
              </a:xfrm>
            </p:grpSpPr>
            <p:sp>
              <p:nvSpPr>
                <p:cNvPr id="7333" name="Google Shape;7333;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49" name="Google Shape;7349;p91"/>
              <p:cNvGrpSpPr/>
              <p:nvPr/>
            </p:nvGrpSpPr>
            <p:grpSpPr>
              <a:xfrm>
                <a:off x="2159414" y="3983540"/>
                <a:ext cx="2606105" cy="49200"/>
                <a:chOff x="2159414" y="3486447"/>
                <a:chExt cx="2606105" cy="49200"/>
              </a:xfrm>
            </p:grpSpPr>
            <p:sp>
              <p:nvSpPr>
                <p:cNvPr id="7350" name="Google Shape;7350;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6" name="Google Shape;7366;p91"/>
              <p:cNvGrpSpPr/>
              <p:nvPr/>
            </p:nvGrpSpPr>
            <p:grpSpPr>
              <a:xfrm>
                <a:off x="2159414" y="4157747"/>
                <a:ext cx="2606105" cy="49200"/>
                <a:chOff x="2159414" y="3486447"/>
                <a:chExt cx="2606105" cy="49200"/>
              </a:xfrm>
            </p:grpSpPr>
            <p:sp>
              <p:nvSpPr>
                <p:cNvPr id="7367" name="Google Shape;7367;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383" name="Google Shape;7383;p91"/>
            <p:cNvGrpSpPr/>
            <p:nvPr/>
          </p:nvGrpSpPr>
          <p:grpSpPr>
            <a:xfrm>
              <a:off x="5927502" y="1318161"/>
              <a:ext cx="2377550" cy="653782"/>
              <a:chOff x="2159414" y="3486447"/>
              <a:chExt cx="2606105" cy="720500"/>
            </a:xfrm>
          </p:grpSpPr>
          <p:grpSp>
            <p:nvGrpSpPr>
              <p:cNvPr id="7384" name="Google Shape;7384;p91"/>
              <p:cNvGrpSpPr/>
              <p:nvPr/>
            </p:nvGrpSpPr>
            <p:grpSpPr>
              <a:xfrm>
                <a:off x="2159414" y="3486447"/>
                <a:ext cx="2606105" cy="49200"/>
                <a:chOff x="2159414" y="3486447"/>
                <a:chExt cx="2606105" cy="49200"/>
              </a:xfrm>
            </p:grpSpPr>
            <p:sp>
              <p:nvSpPr>
                <p:cNvPr id="7385" name="Google Shape;7385;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01" name="Google Shape;7401;p91"/>
              <p:cNvGrpSpPr/>
              <p:nvPr/>
            </p:nvGrpSpPr>
            <p:grpSpPr>
              <a:xfrm>
                <a:off x="2159414" y="3652838"/>
                <a:ext cx="2606105" cy="49200"/>
                <a:chOff x="2159414" y="3486447"/>
                <a:chExt cx="2606105" cy="49200"/>
              </a:xfrm>
            </p:grpSpPr>
            <p:sp>
              <p:nvSpPr>
                <p:cNvPr id="7402" name="Google Shape;7402;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18" name="Google Shape;7418;p91"/>
              <p:cNvGrpSpPr/>
              <p:nvPr/>
            </p:nvGrpSpPr>
            <p:grpSpPr>
              <a:xfrm>
                <a:off x="2159414" y="3819188"/>
                <a:ext cx="2606105" cy="49200"/>
                <a:chOff x="2159414" y="3486447"/>
                <a:chExt cx="2606105" cy="49200"/>
              </a:xfrm>
            </p:grpSpPr>
            <p:sp>
              <p:nvSpPr>
                <p:cNvPr id="7419" name="Google Shape;7419;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35" name="Google Shape;7435;p91"/>
              <p:cNvGrpSpPr/>
              <p:nvPr/>
            </p:nvGrpSpPr>
            <p:grpSpPr>
              <a:xfrm>
                <a:off x="2159414" y="3983540"/>
                <a:ext cx="2606105" cy="49200"/>
                <a:chOff x="2159414" y="3486447"/>
                <a:chExt cx="2606105" cy="49200"/>
              </a:xfrm>
            </p:grpSpPr>
            <p:sp>
              <p:nvSpPr>
                <p:cNvPr id="7436" name="Google Shape;7436;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52" name="Google Shape;7452;p91"/>
              <p:cNvGrpSpPr/>
              <p:nvPr/>
            </p:nvGrpSpPr>
            <p:grpSpPr>
              <a:xfrm>
                <a:off x="2159414" y="4157747"/>
                <a:ext cx="2606105" cy="49200"/>
                <a:chOff x="2159414" y="3486447"/>
                <a:chExt cx="2606105" cy="49200"/>
              </a:xfrm>
            </p:grpSpPr>
            <p:sp>
              <p:nvSpPr>
                <p:cNvPr id="7453" name="Google Shape;7453;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469" name="Google Shape;7469;p91"/>
            <p:cNvGrpSpPr/>
            <p:nvPr/>
          </p:nvGrpSpPr>
          <p:grpSpPr>
            <a:xfrm>
              <a:off x="5927502" y="2084668"/>
              <a:ext cx="2377550" cy="44644"/>
              <a:chOff x="2159414" y="3486447"/>
              <a:chExt cx="2606105" cy="49200"/>
            </a:xfrm>
          </p:grpSpPr>
          <p:sp>
            <p:nvSpPr>
              <p:cNvPr id="7470" name="Google Shape;7470;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86" name="Google Shape;7486;p91"/>
            <p:cNvGrpSpPr/>
            <p:nvPr/>
          </p:nvGrpSpPr>
          <p:grpSpPr>
            <a:xfrm>
              <a:off x="5927502" y="2235651"/>
              <a:ext cx="2377550" cy="44644"/>
              <a:chOff x="2159414" y="3486447"/>
              <a:chExt cx="2606105" cy="49200"/>
            </a:xfrm>
          </p:grpSpPr>
          <p:sp>
            <p:nvSpPr>
              <p:cNvPr id="7487" name="Google Shape;7487;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03" name="Google Shape;7503;p91"/>
            <p:cNvGrpSpPr/>
            <p:nvPr/>
          </p:nvGrpSpPr>
          <p:grpSpPr>
            <a:xfrm>
              <a:off x="5927502" y="2386597"/>
              <a:ext cx="2377550" cy="44644"/>
              <a:chOff x="2159414" y="3486447"/>
              <a:chExt cx="2606105" cy="49200"/>
            </a:xfrm>
          </p:grpSpPr>
          <p:sp>
            <p:nvSpPr>
              <p:cNvPr id="7504" name="Google Shape;7504;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20" name="Google Shape;7520;p91"/>
            <p:cNvGrpSpPr/>
            <p:nvPr/>
          </p:nvGrpSpPr>
          <p:grpSpPr>
            <a:xfrm>
              <a:off x="5927502" y="2535730"/>
              <a:ext cx="2377550" cy="44644"/>
              <a:chOff x="2159414" y="3486447"/>
              <a:chExt cx="2606105" cy="49200"/>
            </a:xfrm>
          </p:grpSpPr>
          <p:sp>
            <p:nvSpPr>
              <p:cNvPr id="7521" name="Google Shape;7521;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7" name="Google Shape;7537;p91"/>
            <p:cNvGrpSpPr/>
            <p:nvPr/>
          </p:nvGrpSpPr>
          <p:grpSpPr>
            <a:xfrm>
              <a:off x="5927502" y="2693806"/>
              <a:ext cx="2377550" cy="44644"/>
              <a:chOff x="2159414" y="3486447"/>
              <a:chExt cx="2606105" cy="49200"/>
            </a:xfrm>
          </p:grpSpPr>
          <p:sp>
            <p:nvSpPr>
              <p:cNvPr id="7538" name="Google Shape;7538;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54" name="Google Shape;7554;p91"/>
            <p:cNvGrpSpPr/>
            <p:nvPr/>
          </p:nvGrpSpPr>
          <p:grpSpPr>
            <a:xfrm>
              <a:off x="5927502" y="2851881"/>
              <a:ext cx="2377550" cy="44644"/>
              <a:chOff x="2159414" y="3486447"/>
              <a:chExt cx="2606105" cy="49200"/>
            </a:xfrm>
          </p:grpSpPr>
          <p:sp>
            <p:nvSpPr>
              <p:cNvPr id="7555" name="Google Shape;7555;p9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9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9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9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9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9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9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9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9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9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9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9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9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9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9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9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571" name="Google Shape;7571;p9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7572" name="Google Shape;7572;p91"/>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7573" name="Google Shape;7573;p91"/>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7574" name="Google Shape;7574;p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575" name="Google Shape;7575;p91"/>
          <p:cNvGrpSpPr/>
          <p:nvPr/>
        </p:nvGrpSpPr>
        <p:grpSpPr>
          <a:xfrm>
            <a:off x="8041173" y="4778596"/>
            <a:ext cx="598277" cy="170409"/>
            <a:chOff x="238125" y="1822850"/>
            <a:chExt cx="7080200" cy="2016675"/>
          </a:xfrm>
        </p:grpSpPr>
        <p:sp>
          <p:nvSpPr>
            <p:cNvPr id="7576" name="Google Shape;7576;p9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9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9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9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9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9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9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583" name="Google Shape;7583;p9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2 boxes - Light">
  <p:cSld name="TITLE_AND_TWO_COLUMNS_1_1">
    <p:bg>
      <p:bgPr>
        <a:solidFill>
          <a:srgbClr val="E2F0F9">
            <a:alpha val="58040"/>
          </a:srgbClr>
        </a:solidFill>
      </p:bgPr>
    </p:bg>
    <p:spTree>
      <p:nvGrpSpPr>
        <p:cNvPr id="7584" name="Shape 7584"/>
        <p:cNvGrpSpPr/>
        <p:nvPr/>
      </p:nvGrpSpPr>
      <p:grpSpPr>
        <a:xfrm>
          <a:off x="0" y="0"/>
          <a:ext cx="0" cy="0"/>
          <a:chOff x="0" y="0"/>
          <a:chExt cx="0" cy="0"/>
        </a:xfrm>
      </p:grpSpPr>
      <p:sp>
        <p:nvSpPr>
          <p:cNvPr id="7585" name="Google Shape;7585;p92"/>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86" name="Google Shape;7586;p92"/>
          <p:cNvGrpSpPr/>
          <p:nvPr/>
        </p:nvGrpSpPr>
        <p:grpSpPr>
          <a:xfrm>
            <a:off x="6808167" y="782935"/>
            <a:ext cx="1845454" cy="1820070"/>
            <a:chOff x="5927502" y="551678"/>
            <a:chExt cx="2377550" cy="2344847"/>
          </a:xfrm>
        </p:grpSpPr>
        <p:grpSp>
          <p:nvGrpSpPr>
            <p:cNvPr id="7587" name="Google Shape;7587;p92"/>
            <p:cNvGrpSpPr/>
            <p:nvPr/>
          </p:nvGrpSpPr>
          <p:grpSpPr>
            <a:xfrm>
              <a:off x="5927502" y="551678"/>
              <a:ext cx="2377550" cy="653782"/>
              <a:chOff x="2159414" y="3486447"/>
              <a:chExt cx="2606105" cy="720500"/>
            </a:xfrm>
          </p:grpSpPr>
          <p:grpSp>
            <p:nvGrpSpPr>
              <p:cNvPr id="7588" name="Google Shape;7588;p92"/>
              <p:cNvGrpSpPr/>
              <p:nvPr/>
            </p:nvGrpSpPr>
            <p:grpSpPr>
              <a:xfrm>
                <a:off x="2159414" y="3486447"/>
                <a:ext cx="2606105" cy="49200"/>
                <a:chOff x="2159414" y="3486447"/>
                <a:chExt cx="2606105" cy="49200"/>
              </a:xfrm>
            </p:grpSpPr>
            <p:sp>
              <p:nvSpPr>
                <p:cNvPr id="7589" name="Google Shape;7589;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05" name="Google Shape;7605;p92"/>
              <p:cNvGrpSpPr/>
              <p:nvPr/>
            </p:nvGrpSpPr>
            <p:grpSpPr>
              <a:xfrm>
                <a:off x="2159414" y="3652838"/>
                <a:ext cx="2606105" cy="49200"/>
                <a:chOff x="2159414" y="3486447"/>
                <a:chExt cx="2606105" cy="49200"/>
              </a:xfrm>
            </p:grpSpPr>
            <p:sp>
              <p:nvSpPr>
                <p:cNvPr id="7606" name="Google Shape;7606;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22" name="Google Shape;7622;p92"/>
              <p:cNvGrpSpPr/>
              <p:nvPr/>
            </p:nvGrpSpPr>
            <p:grpSpPr>
              <a:xfrm>
                <a:off x="2159414" y="3819188"/>
                <a:ext cx="2606105" cy="49200"/>
                <a:chOff x="2159414" y="3486447"/>
                <a:chExt cx="2606105" cy="49200"/>
              </a:xfrm>
            </p:grpSpPr>
            <p:sp>
              <p:nvSpPr>
                <p:cNvPr id="7623" name="Google Shape;7623;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39" name="Google Shape;7639;p92"/>
              <p:cNvGrpSpPr/>
              <p:nvPr/>
            </p:nvGrpSpPr>
            <p:grpSpPr>
              <a:xfrm>
                <a:off x="2159414" y="3983540"/>
                <a:ext cx="2606105" cy="49200"/>
                <a:chOff x="2159414" y="3486447"/>
                <a:chExt cx="2606105" cy="49200"/>
              </a:xfrm>
            </p:grpSpPr>
            <p:sp>
              <p:nvSpPr>
                <p:cNvPr id="7640" name="Google Shape;7640;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56" name="Google Shape;7656;p92"/>
              <p:cNvGrpSpPr/>
              <p:nvPr/>
            </p:nvGrpSpPr>
            <p:grpSpPr>
              <a:xfrm>
                <a:off x="2159414" y="4157747"/>
                <a:ext cx="2606105" cy="49200"/>
                <a:chOff x="2159414" y="3486447"/>
                <a:chExt cx="2606105" cy="49200"/>
              </a:xfrm>
            </p:grpSpPr>
            <p:sp>
              <p:nvSpPr>
                <p:cNvPr id="7657" name="Google Shape;7657;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673" name="Google Shape;7673;p92"/>
            <p:cNvGrpSpPr/>
            <p:nvPr/>
          </p:nvGrpSpPr>
          <p:grpSpPr>
            <a:xfrm>
              <a:off x="5927502" y="1318161"/>
              <a:ext cx="2377550" cy="653782"/>
              <a:chOff x="2159414" y="3486447"/>
              <a:chExt cx="2606105" cy="720500"/>
            </a:xfrm>
          </p:grpSpPr>
          <p:grpSp>
            <p:nvGrpSpPr>
              <p:cNvPr id="7674" name="Google Shape;7674;p92"/>
              <p:cNvGrpSpPr/>
              <p:nvPr/>
            </p:nvGrpSpPr>
            <p:grpSpPr>
              <a:xfrm>
                <a:off x="2159414" y="3486447"/>
                <a:ext cx="2606105" cy="49200"/>
                <a:chOff x="2159414" y="3486447"/>
                <a:chExt cx="2606105" cy="49200"/>
              </a:xfrm>
            </p:grpSpPr>
            <p:sp>
              <p:nvSpPr>
                <p:cNvPr id="7675" name="Google Shape;7675;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91" name="Google Shape;7691;p92"/>
              <p:cNvGrpSpPr/>
              <p:nvPr/>
            </p:nvGrpSpPr>
            <p:grpSpPr>
              <a:xfrm>
                <a:off x="2159414" y="3652838"/>
                <a:ext cx="2606105" cy="49200"/>
                <a:chOff x="2159414" y="3486447"/>
                <a:chExt cx="2606105" cy="49200"/>
              </a:xfrm>
            </p:grpSpPr>
            <p:sp>
              <p:nvSpPr>
                <p:cNvPr id="7692" name="Google Shape;7692;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08" name="Google Shape;7708;p92"/>
              <p:cNvGrpSpPr/>
              <p:nvPr/>
            </p:nvGrpSpPr>
            <p:grpSpPr>
              <a:xfrm>
                <a:off x="2159414" y="3819188"/>
                <a:ext cx="2606105" cy="49200"/>
                <a:chOff x="2159414" y="3486447"/>
                <a:chExt cx="2606105" cy="49200"/>
              </a:xfrm>
            </p:grpSpPr>
            <p:sp>
              <p:nvSpPr>
                <p:cNvPr id="7709" name="Google Shape;7709;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25" name="Google Shape;7725;p92"/>
              <p:cNvGrpSpPr/>
              <p:nvPr/>
            </p:nvGrpSpPr>
            <p:grpSpPr>
              <a:xfrm>
                <a:off x="2159414" y="3983540"/>
                <a:ext cx="2606105" cy="49200"/>
                <a:chOff x="2159414" y="3486447"/>
                <a:chExt cx="2606105" cy="49200"/>
              </a:xfrm>
            </p:grpSpPr>
            <p:sp>
              <p:nvSpPr>
                <p:cNvPr id="7726" name="Google Shape;7726;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42" name="Google Shape;7742;p92"/>
              <p:cNvGrpSpPr/>
              <p:nvPr/>
            </p:nvGrpSpPr>
            <p:grpSpPr>
              <a:xfrm>
                <a:off x="2159414" y="4157747"/>
                <a:ext cx="2606105" cy="49200"/>
                <a:chOff x="2159414" y="3486447"/>
                <a:chExt cx="2606105" cy="49200"/>
              </a:xfrm>
            </p:grpSpPr>
            <p:sp>
              <p:nvSpPr>
                <p:cNvPr id="7743" name="Google Shape;7743;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59" name="Google Shape;7759;p92"/>
            <p:cNvGrpSpPr/>
            <p:nvPr/>
          </p:nvGrpSpPr>
          <p:grpSpPr>
            <a:xfrm>
              <a:off x="5927502" y="2084668"/>
              <a:ext cx="2377550" cy="44644"/>
              <a:chOff x="2159414" y="3486447"/>
              <a:chExt cx="2606105" cy="49200"/>
            </a:xfrm>
          </p:grpSpPr>
          <p:sp>
            <p:nvSpPr>
              <p:cNvPr id="7760" name="Google Shape;7760;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76" name="Google Shape;7776;p92"/>
            <p:cNvGrpSpPr/>
            <p:nvPr/>
          </p:nvGrpSpPr>
          <p:grpSpPr>
            <a:xfrm>
              <a:off x="5927502" y="2235651"/>
              <a:ext cx="2377550" cy="44644"/>
              <a:chOff x="2159414" y="3486447"/>
              <a:chExt cx="2606105" cy="49200"/>
            </a:xfrm>
          </p:grpSpPr>
          <p:sp>
            <p:nvSpPr>
              <p:cNvPr id="7777" name="Google Shape;7777;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93" name="Google Shape;7793;p92"/>
            <p:cNvGrpSpPr/>
            <p:nvPr/>
          </p:nvGrpSpPr>
          <p:grpSpPr>
            <a:xfrm>
              <a:off x="5927502" y="2386597"/>
              <a:ext cx="2377550" cy="44644"/>
              <a:chOff x="2159414" y="3486447"/>
              <a:chExt cx="2606105" cy="49200"/>
            </a:xfrm>
          </p:grpSpPr>
          <p:sp>
            <p:nvSpPr>
              <p:cNvPr id="7794" name="Google Shape;7794;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10" name="Google Shape;7810;p92"/>
            <p:cNvGrpSpPr/>
            <p:nvPr/>
          </p:nvGrpSpPr>
          <p:grpSpPr>
            <a:xfrm>
              <a:off x="5927502" y="2535730"/>
              <a:ext cx="2377550" cy="44644"/>
              <a:chOff x="2159414" y="3486447"/>
              <a:chExt cx="2606105" cy="49200"/>
            </a:xfrm>
          </p:grpSpPr>
          <p:sp>
            <p:nvSpPr>
              <p:cNvPr id="7811" name="Google Shape;7811;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27" name="Google Shape;7827;p92"/>
            <p:cNvGrpSpPr/>
            <p:nvPr/>
          </p:nvGrpSpPr>
          <p:grpSpPr>
            <a:xfrm>
              <a:off x="5927502" y="2693806"/>
              <a:ext cx="2377550" cy="44644"/>
              <a:chOff x="2159414" y="3486447"/>
              <a:chExt cx="2606105" cy="49200"/>
            </a:xfrm>
          </p:grpSpPr>
          <p:sp>
            <p:nvSpPr>
              <p:cNvPr id="7828" name="Google Shape;7828;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44" name="Google Shape;7844;p92"/>
            <p:cNvGrpSpPr/>
            <p:nvPr/>
          </p:nvGrpSpPr>
          <p:grpSpPr>
            <a:xfrm>
              <a:off x="5927502" y="2851881"/>
              <a:ext cx="2377550" cy="44644"/>
              <a:chOff x="2159414" y="3486447"/>
              <a:chExt cx="2606105" cy="49200"/>
            </a:xfrm>
          </p:grpSpPr>
          <p:sp>
            <p:nvSpPr>
              <p:cNvPr id="7845" name="Google Shape;7845;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861" name="Google Shape;7861;p9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7862" name="Google Shape;7862;p9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863" name="Google Shape;7863;p92"/>
          <p:cNvGrpSpPr/>
          <p:nvPr/>
        </p:nvGrpSpPr>
        <p:grpSpPr>
          <a:xfrm>
            <a:off x="8041173" y="4778596"/>
            <a:ext cx="598277" cy="170409"/>
            <a:chOff x="238125" y="1822850"/>
            <a:chExt cx="7080200" cy="2016675"/>
          </a:xfrm>
        </p:grpSpPr>
        <p:sp>
          <p:nvSpPr>
            <p:cNvPr id="7864" name="Google Shape;7864;p9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9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9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9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9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9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9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871" name="Google Shape;7871;p9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
        <p:nvSpPr>
          <p:cNvPr id="7872" name="Google Shape;7872;p92"/>
          <p:cNvSpPr/>
          <p:nvPr/>
        </p:nvSpPr>
        <p:spPr>
          <a:xfrm>
            <a:off x="829750" y="1060525"/>
            <a:ext cx="3487200" cy="3361500"/>
          </a:xfrm>
          <a:prstGeom prst="roundRect">
            <a:avLst>
              <a:gd fmla="val 4209"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64575" spcFirstLastPara="1" rIns="164575" wrap="square" tIns="438900">
            <a:noAutofit/>
          </a:bodyPr>
          <a:lstStyle/>
          <a:p>
            <a:pPr indent="0" lvl="0" marL="0" marR="0" rtl="0" algn="l">
              <a:lnSpc>
                <a:spcPct val="120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7873" name="Google Shape;7873;p92"/>
          <p:cNvSpPr/>
          <p:nvPr/>
        </p:nvSpPr>
        <p:spPr>
          <a:xfrm>
            <a:off x="4827050" y="1060525"/>
            <a:ext cx="3487200" cy="3361500"/>
          </a:xfrm>
          <a:prstGeom prst="roundRect">
            <a:avLst>
              <a:gd fmla="val 4209"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64575" spcFirstLastPara="1" rIns="164575" wrap="square" tIns="438900">
            <a:noAutofit/>
          </a:bodyPr>
          <a:lstStyle/>
          <a:p>
            <a:pPr indent="0" lvl="0" marL="0" marR="0" rtl="0" algn="l">
              <a:lnSpc>
                <a:spcPct val="120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7874" name="Google Shape;7874;p92"/>
          <p:cNvSpPr txBox="1"/>
          <p:nvPr>
            <p:ph idx="1" type="body"/>
          </p:nvPr>
        </p:nvSpPr>
        <p:spPr>
          <a:xfrm>
            <a:off x="1064350" y="1603875"/>
            <a:ext cx="3043200" cy="25839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7875" name="Google Shape;7875;p92"/>
          <p:cNvSpPr txBox="1"/>
          <p:nvPr>
            <p:ph idx="2" type="body"/>
          </p:nvPr>
        </p:nvSpPr>
        <p:spPr>
          <a:xfrm>
            <a:off x="5049050" y="1603875"/>
            <a:ext cx="3043200" cy="25839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3 boxes - Light">
  <p:cSld name="TITLE_AND_TWO_COLUMNS_1_1_1_1">
    <p:bg>
      <p:bgPr>
        <a:solidFill>
          <a:srgbClr val="E2F0F9">
            <a:alpha val="58040"/>
          </a:srgbClr>
        </a:solidFill>
      </p:bgPr>
    </p:bg>
    <p:spTree>
      <p:nvGrpSpPr>
        <p:cNvPr id="7876" name="Shape 7876"/>
        <p:cNvGrpSpPr/>
        <p:nvPr/>
      </p:nvGrpSpPr>
      <p:grpSpPr>
        <a:xfrm>
          <a:off x="0" y="0"/>
          <a:ext cx="0" cy="0"/>
          <a:chOff x="0" y="0"/>
          <a:chExt cx="0" cy="0"/>
        </a:xfrm>
      </p:grpSpPr>
      <p:sp>
        <p:nvSpPr>
          <p:cNvPr id="7877" name="Google Shape;7877;p93"/>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878" name="Google Shape;7878;p93"/>
          <p:cNvGrpSpPr/>
          <p:nvPr/>
        </p:nvGrpSpPr>
        <p:grpSpPr>
          <a:xfrm>
            <a:off x="7112967" y="782935"/>
            <a:ext cx="1845454" cy="1820070"/>
            <a:chOff x="5927502" y="551678"/>
            <a:chExt cx="2377550" cy="2344847"/>
          </a:xfrm>
        </p:grpSpPr>
        <p:grpSp>
          <p:nvGrpSpPr>
            <p:cNvPr id="7879" name="Google Shape;7879;p93"/>
            <p:cNvGrpSpPr/>
            <p:nvPr/>
          </p:nvGrpSpPr>
          <p:grpSpPr>
            <a:xfrm>
              <a:off x="5927502" y="551678"/>
              <a:ext cx="2377550" cy="653782"/>
              <a:chOff x="2159414" y="3486447"/>
              <a:chExt cx="2606105" cy="720500"/>
            </a:xfrm>
          </p:grpSpPr>
          <p:grpSp>
            <p:nvGrpSpPr>
              <p:cNvPr id="7880" name="Google Shape;7880;p93"/>
              <p:cNvGrpSpPr/>
              <p:nvPr/>
            </p:nvGrpSpPr>
            <p:grpSpPr>
              <a:xfrm>
                <a:off x="2159414" y="3486447"/>
                <a:ext cx="2606105" cy="49200"/>
                <a:chOff x="2159414" y="3486447"/>
                <a:chExt cx="2606105" cy="49200"/>
              </a:xfrm>
            </p:grpSpPr>
            <p:sp>
              <p:nvSpPr>
                <p:cNvPr id="7881" name="Google Shape;7881;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97" name="Google Shape;7897;p93"/>
              <p:cNvGrpSpPr/>
              <p:nvPr/>
            </p:nvGrpSpPr>
            <p:grpSpPr>
              <a:xfrm>
                <a:off x="2159414" y="3652838"/>
                <a:ext cx="2606105" cy="49200"/>
                <a:chOff x="2159414" y="3486447"/>
                <a:chExt cx="2606105" cy="49200"/>
              </a:xfrm>
            </p:grpSpPr>
            <p:sp>
              <p:nvSpPr>
                <p:cNvPr id="7898" name="Google Shape;7898;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14" name="Google Shape;7914;p93"/>
              <p:cNvGrpSpPr/>
              <p:nvPr/>
            </p:nvGrpSpPr>
            <p:grpSpPr>
              <a:xfrm>
                <a:off x="2159414" y="3819188"/>
                <a:ext cx="2606105" cy="49200"/>
                <a:chOff x="2159414" y="3486447"/>
                <a:chExt cx="2606105" cy="49200"/>
              </a:xfrm>
            </p:grpSpPr>
            <p:sp>
              <p:nvSpPr>
                <p:cNvPr id="7915" name="Google Shape;7915;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31" name="Google Shape;7931;p93"/>
              <p:cNvGrpSpPr/>
              <p:nvPr/>
            </p:nvGrpSpPr>
            <p:grpSpPr>
              <a:xfrm>
                <a:off x="2159414" y="3983540"/>
                <a:ext cx="2606105" cy="49200"/>
                <a:chOff x="2159414" y="3486447"/>
                <a:chExt cx="2606105" cy="49200"/>
              </a:xfrm>
            </p:grpSpPr>
            <p:sp>
              <p:nvSpPr>
                <p:cNvPr id="7932" name="Google Shape;7932;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48" name="Google Shape;7948;p93"/>
              <p:cNvGrpSpPr/>
              <p:nvPr/>
            </p:nvGrpSpPr>
            <p:grpSpPr>
              <a:xfrm>
                <a:off x="2159414" y="4157747"/>
                <a:ext cx="2606105" cy="49200"/>
                <a:chOff x="2159414" y="3486447"/>
                <a:chExt cx="2606105" cy="49200"/>
              </a:xfrm>
            </p:grpSpPr>
            <p:sp>
              <p:nvSpPr>
                <p:cNvPr id="7949" name="Google Shape;7949;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965" name="Google Shape;7965;p93"/>
            <p:cNvGrpSpPr/>
            <p:nvPr/>
          </p:nvGrpSpPr>
          <p:grpSpPr>
            <a:xfrm>
              <a:off x="5927502" y="1318161"/>
              <a:ext cx="2377550" cy="653782"/>
              <a:chOff x="2159414" y="3486447"/>
              <a:chExt cx="2606105" cy="720500"/>
            </a:xfrm>
          </p:grpSpPr>
          <p:grpSp>
            <p:nvGrpSpPr>
              <p:cNvPr id="7966" name="Google Shape;7966;p93"/>
              <p:cNvGrpSpPr/>
              <p:nvPr/>
            </p:nvGrpSpPr>
            <p:grpSpPr>
              <a:xfrm>
                <a:off x="2159414" y="3486447"/>
                <a:ext cx="2606105" cy="49200"/>
                <a:chOff x="2159414" y="3486447"/>
                <a:chExt cx="2606105" cy="49200"/>
              </a:xfrm>
            </p:grpSpPr>
            <p:sp>
              <p:nvSpPr>
                <p:cNvPr id="7967" name="Google Shape;7967;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83" name="Google Shape;7983;p93"/>
              <p:cNvGrpSpPr/>
              <p:nvPr/>
            </p:nvGrpSpPr>
            <p:grpSpPr>
              <a:xfrm>
                <a:off x="2159414" y="3652838"/>
                <a:ext cx="2606105" cy="49200"/>
                <a:chOff x="2159414" y="3486447"/>
                <a:chExt cx="2606105" cy="49200"/>
              </a:xfrm>
            </p:grpSpPr>
            <p:sp>
              <p:nvSpPr>
                <p:cNvPr id="7984" name="Google Shape;7984;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00" name="Google Shape;8000;p93"/>
              <p:cNvGrpSpPr/>
              <p:nvPr/>
            </p:nvGrpSpPr>
            <p:grpSpPr>
              <a:xfrm>
                <a:off x="2159414" y="3819188"/>
                <a:ext cx="2606105" cy="49200"/>
                <a:chOff x="2159414" y="3486447"/>
                <a:chExt cx="2606105" cy="49200"/>
              </a:xfrm>
            </p:grpSpPr>
            <p:sp>
              <p:nvSpPr>
                <p:cNvPr id="8001" name="Google Shape;8001;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17" name="Google Shape;8017;p93"/>
              <p:cNvGrpSpPr/>
              <p:nvPr/>
            </p:nvGrpSpPr>
            <p:grpSpPr>
              <a:xfrm>
                <a:off x="2159414" y="3983540"/>
                <a:ext cx="2606105" cy="49200"/>
                <a:chOff x="2159414" y="3486447"/>
                <a:chExt cx="2606105" cy="49200"/>
              </a:xfrm>
            </p:grpSpPr>
            <p:sp>
              <p:nvSpPr>
                <p:cNvPr id="8018" name="Google Shape;8018;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34" name="Google Shape;8034;p93"/>
              <p:cNvGrpSpPr/>
              <p:nvPr/>
            </p:nvGrpSpPr>
            <p:grpSpPr>
              <a:xfrm>
                <a:off x="2159414" y="4157747"/>
                <a:ext cx="2606105" cy="49200"/>
                <a:chOff x="2159414" y="3486447"/>
                <a:chExt cx="2606105" cy="49200"/>
              </a:xfrm>
            </p:grpSpPr>
            <p:sp>
              <p:nvSpPr>
                <p:cNvPr id="8035" name="Google Shape;8035;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051" name="Google Shape;8051;p93"/>
            <p:cNvGrpSpPr/>
            <p:nvPr/>
          </p:nvGrpSpPr>
          <p:grpSpPr>
            <a:xfrm>
              <a:off x="5927502" y="2084668"/>
              <a:ext cx="2377550" cy="44644"/>
              <a:chOff x="2159414" y="3486447"/>
              <a:chExt cx="2606105" cy="49200"/>
            </a:xfrm>
          </p:grpSpPr>
          <p:sp>
            <p:nvSpPr>
              <p:cNvPr id="8052" name="Google Shape;8052;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68" name="Google Shape;8068;p93"/>
            <p:cNvGrpSpPr/>
            <p:nvPr/>
          </p:nvGrpSpPr>
          <p:grpSpPr>
            <a:xfrm>
              <a:off x="5927502" y="2235651"/>
              <a:ext cx="2377550" cy="44644"/>
              <a:chOff x="2159414" y="3486447"/>
              <a:chExt cx="2606105" cy="49200"/>
            </a:xfrm>
          </p:grpSpPr>
          <p:sp>
            <p:nvSpPr>
              <p:cNvPr id="8069" name="Google Shape;8069;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85" name="Google Shape;8085;p93"/>
            <p:cNvGrpSpPr/>
            <p:nvPr/>
          </p:nvGrpSpPr>
          <p:grpSpPr>
            <a:xfrm>
              <a:off x="5927502" y="2386597"/>
              <a:ext cx="2377550" cy="44644"/>
              <a:chOff x="2159414" y="3486447"/>
              <a:chExt cx="2606105" cy="49200"/>
            </a:xfrm>
          </p:grpSpPr>
          <p:sp>
            <p:nvSpPr>
              <p:cNvPr id="8086" name="Google Shape;8086;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02" name="Google Shape;8102;p93"/>
            <p:cNvGrpSpPr/>
            <p:nvPr/>
          </p:nvGrpSpPr>
          <p:grpSpPr>
            <a:xfrm>
              <a:off x="5927502" y="2535730"/>
              <a:ext cx="2377550" cy="44644"/>
              <a:chOff x="2159414" y="3486447"/>
              <a:chExt cx="2606105" cy="49200"/>
            </a:xfrm>
          </p:grpSpPr>
          <p:sp>
            <p:nvSpPr>
              <p:cNvPr id="8103" name="Google Shape;8103;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19" name="Google Shape;8119;p93"/>
            <p:cNvGrpSpPr/>
            <p:nvPr/>
          </p:nvGrpSpPr>
          <p:grpSpPr>
            <a:xfrm>
              <a:off x="5927502" y="2693806"/>
              <a:ext cx="2377550" cy="44644"/>
              <a:chOff x="2159414" y="3486447"/>
              <a:chExt cx="2606105" cy="49200"/>
            </a:xfrm>
          </p:grpSpPr>
          <p:sp>
            <p:nvSpPr>
              <p:cNvPr id="8120" name="Google Shape;8120;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36" name="Google Shape;8136;p93"/>
            <p:cNvGrpSpPr/>
            <p:nvPr/>
          </p:nvGrpSpPr>
          <p:grpSpPr>
            <a:xfrm>
              <a:off x="5927502" y="2851881"/>
              <a:ext cx="2377550" cy="44644"/>
              <a:chOff x="2159414" y="3486447"/>
              <a:chExt cx="2606105" cy="49200"/>
            </a:xfrm>
          </p:grpSpPr>
          <p:sp>
            <p:nvSpPr>
              <p:cNvPr id="8137" name="Google Shape;8137;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153" name="Google Shape;8153;p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8154" name="Google Shape;8154;p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155" name="Google Shape;8155;p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156" name="Google Shape;8156;p9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grpSp>
        <p:nvGrpSpPr>
          <p:cNvPr id="8157" name="Google Shape;8157;p93"/>
          <p:cNvGrpSpPr/>
          <p:nvPr/>
        </p:nvGrpSpPr>
        <p:grpSpPr>
          <a:xfrm>
            <a:off x="8041173" y="4778596"/>
            <a:ext cx="598277" cy="170409"/>
            <a:chOff x="238125" y="1822850"/>
            <a:chExt cx="7080200" cy="2016675"/>
          </a:xfrm>
        </p:grpSpPr>
        <p:sp>
          <p:nvSpPr>
            <p:cNvPr id="8158" name="Google Shape;8158;p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165" name="Google Shape;8165;p93"/>
          <p:cNvSpPr/>
          <p:nvPr/>
        </p:nvSpPr>
        <p:spPr>
          <a:xfrm>
            <a:off x="560050" y="1090200"/>
            <a:ext cx="25317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8166" name="Google Shape;8166;p93"/>
          <p:cNvSpPr/>
          <p:nvPr/>
        </p:nvSpPr>
        <p:spPr>
          <a:xfrm>
            <a:off x="3309300" y="1090200"/>
            <a:ext cx="25317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8167" name="Google Shape;8167;p93"/>
          <p:cNvSpPr/>
          <p:nvPr/>
        </p:nvSpPr>
        <p:spPr>
          <a:xfrm>
            <a:off x="6058550" y="1090200"/>
            <a:ext cx="25317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8168" name="Google Shape;8168;p93"/>
          <p:cNvSpPr txBox="1"/>
          <p:nvPr>
            <p:ph idx="1" type="body"/>
          </p:nvPr>
        </p:nvSpPr>
        <p:spPr>
          <a:xfrm>
            <a:off x="77760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169" name="Google Shape;8169;p93"/>
          <p:cNvSpPr txBox="1"/>
          <p:nvPr>
            <p:ph idx="2" type="body"/>
          </p:nvPr>
        </p:nvSpPr>
        <p:spPr>
          <a:xfrm>
            <a:off x="353115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170" name="Google Shape;8170;p93"/>
          <p:cNvSpPr txBox="1"/>
          <p:nvPr>
            <p:ph idx="3" type="body"/>
          </p:nvPr>
        </p:nvSpPr>
        <p:spPr>
          <a:xfrm>
            <a:off x="628040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rtl="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4 boxes - Light">
  <p:cSld name="TITLE_AND_TWO_COLUMNS_1_1_1_1_1_1">
    <p:bg>
      <p:bgPr>
        <a:solidFill>
          <a:srgbClr val="E2F0F9">
            <a:alpha val="58040"/>
          </a:srgbClr>
        </a:solidFill>
      </p:bgPr>
    </p:bg>
    <p:spTree>
      <p:nvGrpSpPr>
        <p:cNvPr id="8171" name="Shape 8171"/>
        <p:cNvGrpSpPr/>
        <p:nvPr/>
      </p:nvGrpSpPr>
      <p:grpSpPr>
        <a:xfrm>
          <a:off x="0" y="0"/>
          <a:ext cx="0" cy="0"/>
          <a:chOff x="0" y="0"/>
          <a:chExt cx="0" cy="0"/>
        </a:xfrm>
      </p:grpSpPr>
      <p:sp>
        <p:nvSpPr>
          <p:cNvPr id="8172" name="Google Shape;8172;p94"/>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73" name="Google Shape;8173;p94"/>
          <p:cNvGrpSpPr/>
          <p:nvPr/>
        </p:nvGrpSpPr>
        <p:grpSpPr>
          <a:xfrm>
            <a:off x="7112967" y="782935"/>
            <a:ext cx="1845454" cy="1820070"/>
            <a:chOff x="5927502" y="551678"/>
            <a:chExt cx="2377550" cy="2344847"/>
          </a:xfrm>
        </p:grpSpPr>
        <p:grpSp>
          <p:nvGrpSpPr>
            <p:cNvPr id="8174" name="Google Shape;8174;p94"/>
            <p:cNvGrpSpPr/>
            <p:nvPr/>
          </p:nvGrpSpPr>
          <p:grpSpPr>
            <a:xfrm>
              <a:off x="5927502" y="551678"/>
              <a:ext cx="2377550" cy="653782"/>
              <a:chOff x="2159414" y="3486447"/>
              <a:chExt cx="2606105" cy="720500"/>
            </a:xfrm>
          </p:grpSpPr>
          <p:grpSp>
            <p:nvGrpSpPr>
              <p:cNvPr id="8175" name="Google Shape;8175;p94"/>
              <p:cNvGrpSpPr/>
              <p:nvPr/>
            </p:nvGrpSpPr>
            <p:grpSpPr>
              <a:xfrm>
                <a:off x="2159414" y="3486447"/>
                <a:ext cx="2606105" cy="49200"/>
                <a:chOff x="2159414" y="3486447"/>
                <a:chExt cx="2606105" cy="49200"/>
              </a:xfrm>
            </p:grpSpPr>
            <p:sp>
              <p:nvSpPr>
                <p:cNvPr id="8176" name="Google Shape;8176;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92" name="Google Shape;8192;p94"/>
              <p:cNvGrpSpPr/>
              <p:nvPr/>
            </p:nvGrpSpPr>
            <p:grpSpPr>
              <a:xfrm>
                <a:off x="2159414" y="3652838"/>
                <a:ext cx="2606105" cy="49200"/>
                <a:chOff x="2159414" y="3486447"/>
                <a:chExt cx="2606105" cy="49200"/>
              </a:xfrm>
            </p:grpSpPr>
            <p:sp>
              <p:nvSpPr>
                <p:cNvPr id="8193" name="Google Shape;8193;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09" name="Google Shape;8209;p94"/>
              <p:cNvGrpSpPr/>
              <p:nvPr/>
            </p:nvGrpSpPr>
            <p:grpSpPr>
              <a:xfrm>
                <a:off x="2159414" y="3819188"/>
                <a:ext cx="2606105" cy="49200"/>
                <a:chOff x="2159414" y="3486447"/>
                <a:chExt cx="2606105" cy="49200"/>
              </a:xfrm>
            </p:grpSpPr>
            <p:sp>
              <p:nvSpPr>
                <p:cNvPr id="8210" name="Google Shape;8210;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26" name="Google Shape;8226;p94"/>
              <p:cNvGrpSpPr/>
              <p:nvPr/>
            </p:nvGrpSpPr>
            <p:grpSpPr>
              <a:xfrm>
                <a:off x="2159414" y="3983540"/>
                <a:ext cx="2606105" cy="49200"/>
                <a:chOff x="2159414" y="3486447"/>
                <a:chExt cx="2606105" cy="49200"/>
              </a:xfrm>
            </p:grpSpPr>
            <p:sp>
              <p:nvSpPr>
                <p:cNvPr id="8227" name="Google Shape;8227;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43" name="Google Shape;8243;p94"/>
              <p:cNvGrpSpPr/>
              <p:nvPr/>
            </p:nvGrpSpPr>
            <p:grpSpPr>
              <a:xfrm>
                <a:off x="2159414" y="4157747"/>
                <a:ext cx="2606105" cy="49200"/>
                <a:chOff x="2159414" y="3486447"/>
                <a:chExt cx="2606105" cy="49200"/>
              </a:xfrm>
            </p:grpSpPr>
            <p:sp>
              <p:nvSpPr>
                <p:cNvPr id="8244" name="Google Shape;8244;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260" name="Google Shape;8260;p94"/>
            <p:cNvGrpSpPr/>
            <p:nvPr/>
          </p:nvGrpSpPr>
          <p:grpSpPr>
            <a:xfrm>
              <a:off x="5927502" y="1318161"/>
              <a:ext cx="2377550" cy="653782"/>
              <a:chOff x="2159414" y="3486447"/>
              <a:chExt cx="2606105" cy="720500"/>
            </a:xfrm>
          </p:grpSpPr>
          <p:grpSp>
            <p:nvGrpSpPr>
              <p:cNvPr id="8261" name="Google Shape;8261;p94"/>
              <p:cNvGrpSpPr/>
              <p:nvPr/>
            </p:nvGrpSpPr>
            <p:grpSpPr>
              <a:xfrm>
                <a:off x="2159414" y="3486447"/>
                <a:ext cx="2606105" cy="49200"/>
                <a:chOff x="2159414" y="3486447"/>
                <a:chExt cx="2606105" cy="49200"/>
              </a:xfrm>
            </p:grpSpPr>
            <p:sp>
              <p:nvSpPr>
                <p:cNvPr id="8262" name="Google Shape;8262;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78" name="Google Shape;8278;p94"/>
              <p:cNvGrpSpPr/>
              <p:nvPr/>
            </p:nvGrpSpPr>
            <p:grpSpPr>
              <a:xfrm>
                <a:off x="2159414" y="3652838"/>
                <a:ext cx="2606105" cy="49200"/>
                <a:chOff x="2159414" y="3486447"/>
                <a:chExt cx="2606105" cy="49200"/>
              </a:xfrm>
            </p:grpSpPr>
            <p:sp>
              <p:nvSpPr>
                <p:cNvPr id="8279" name="Google Shape;8279;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95" name="Google Shape;8295;p94"/>
              <p:cNvGrpSpPr/>
              <p:nvPr/>
            </p:nvGrpSpPr>
            <p:grpSpPr>
              <a:xfrm>
                <a:off x="2159414" y="3819188"/>
                <a:ext cx="2606105" cy="49200"/>
                <a:chOff x="2159414" y="3486447"/>
                <a:chExt cx="2606105" cy="49200"/>
              </a:xfrm>
            </p:grpSpPr>
            <p:sp>
              <p:nvSpPr>
                <p:cNvPr id="8296" name="Google Shape;8296;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12" name="Google Shape;8312;p94"/>
              <p:cNvGrpSpPr/>
              <p:nvPr/>
            </p:nvGrpSpPr>
            <p:grpSpPr>
              <a:xfrm>
                <a:off x="2159414" y="3983540"/>
                <a:ext cx="2606105" cy="49200"/>
                <a:chOff x="2159414" y="3486447"/>
                <a:chExt cx="2606105" cy="49200"/>
              </a:xfrm>
            </p:grpSpPr>
            <p:sp>
              <p:nvSpPr>
                <p:cNvPr id="8313" name="Google Shape;8313;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9" name="Google Shape;8329;p94"/>
              <p:cNvGrpSpPr/>
              <p:nvPr/>
            </p:nvGrpSpPr>
            <p:grpSpPr>
              <a:xfrm>
                <a:off x="2159414" y="4157747"/>
                <a:ext cx="2606105" cy="49200"/>
                <a:chOff x="2159414" y="3486447"/>
                <a:chExt cx="2606105" cy="49200"/>
              </a:xfrm>
            </p:grpSpPr>
            <p:sp>
              <p:nvSpPr>
                <p:cNvPr id="8330" name="Google Shape;8330;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346" name="Google Shape;8346;p94"/>
            <p:cNvGrpSpPr/>
            <p:nvPr/>
          </p:nvGrpSpPr>
          <p:grpSpPr>
            <a:xfrm>
              <a:off x="5927502" y="2084668"/>
              <a:ext cx="2377550" cy="44644"/>
              <a:chOff x="2159414" y="3486447"/>
              <a:chExt cx="2606105" cy="49200"/>
            </a:xfrm>
          </p:grpSpPr>
          <p:sp>
            <p:nvSpPr>
              <p:cNvPr id="8347" name="Google Shape;8347;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63" name="Google Shape;8363;p94"/>
            <p:cNvGrpSpPr/>
            <p:nvPr/>
          </p:nvGrpSpPr>
          <p:grpSpPr>
            <a:xfrm>
              <a:off x="5927502" y="2235651"/>
              <a:ext cx="2377550" cy="44644"/>
              <a:chOff x="2159414" y="3486447"/>
              <a:chExt cx="2606105" cy="49200"/>
            </a:xfrm>
          </p:grpSpPr>
          <p:sp>
            <p:nvSpPr>
              <p:cNvPr id="8364" name="Google Shape;8364;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0" name="Google Shape;8380;p94"/>
            <p:cNvGrpSpPr/>
            <p:nvPr/>
          </p:nvGrpSpPr>
          <p:grpSpPr>
            <a:xfrm>
              <a:off x="5927502" y="2386597"/>
              <a:ext cx="2377550" cy="44644"/>
              <a:chOff x="2159414" y="3486447"/>
              <a:chExt cx="2606105" cy="49200"/>
            </a:xfrm>
          </p:grpSpPr>
          <p:sp>
            <p:nvSpPr>
              <p:cNvPr id="8381" name="Google Shape;8381;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97" name="Google Shape;8397;p94"/>
            <p:cNvGrpSpPr/>
            <p:nvPr/>
          </p:nvGrpSpPr>
          <p:grpSpPr>
            <a:xfrm>
              <a:off x="5927502" y="2535730"/>
              <a:ext cx="2377550" cy="44644"/>
              <a:chOff x="2159414" y="3486447"/>
              <a:chExt cx="2606105" cy="49200"/>
            </a:xfrm>
          </p:grpSpPr>
          <p:sp>
            <p:nvSpPr>
              <p:cNvPr id="8398" name="Google Shape;8398;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14" name="Google Shape;8414;p94"/>
            <p:cNvGrpSpPr/>
            <p:nvPr/>
          </p:nvGrpSpPr>
          <p:grpSpPr>
            <a:xfrm>
              <a:off x="5927502" y="2693806"/>
              <a:ext cx="2377550" cy="44644"/>
              <a:chOff x="2159414" y="3486447"/>
              <a:chExt cx="2606105" cy="49200"/>
            </a:xfrm>
          </p:grpSpPr>
          <p:sp>
            <p:nvSpPr>
              <p:cNvPr id="8415" name="Google Shape;8415;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31" name="Google Shape;8431;p94"/>
            <p:cNvGrpSpPr/>
            <p:nvPr/>
          </p:nvGrpSpPr>
          <p:grpSpPr>
            <a:xfrm>
              <a:off x="5927502" y="2851881"/>
              <a:ext cx="2377550" cy="44644"/>
              <a:chOff x="2159414" y="3486447"/>
              <a:chExt cx="2606105" cy="49200"/>
            </a:xfrm>
          </p:grpSpPr>
          <p:sp>
            <p:nvSpPr>
              <p:cNvPr id="8432" name="Google Shape;8432;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448" name="Google Shape;8448;p9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8449" name="Google Shape;8449;p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50" name="Google Shape;8450;p9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451" name="Google Shape;8451;p9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8452" name="Google Shape;8452;p94"/>
          <p:cNvSpPr/>
          <p:nvPr/>
        </p:nvSpPr>
        <p:spPr>
          <a:xfrm>
            <a:off x="2573999" y="1090211"/>
            <a:ext cx="18882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8453" name="Google Shape;8453;p94"/>
          <p:cNvSpPr/>
          <p:nvPr/>
        </p:nvSpPr>
        <p:spPr>
          <a:xfrm>
            <a:off x="4672924" y="1090211"/>
            <a:ext cx="18882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8454" name="Google Shape;8454;p94"/>
          <p:cNvSpPr/>
          <p:nvPr/>
        </p:nvSpPr>
        <p:spPr>
          <a:xfrm>
            <a:off x="6771849" y="1090211"/>
            <a:ext cx="18882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8455" name="Google Shape;8455;p94"/>
          <p:cNvSpPr/>
          <p:nvPr/>
        </p:nvSpPr>
        <p:spPr>
          <a:xfrm>
            <a:off x="475074" y="1090211"/>
            <a:ext cx="18882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8456" name="Google Shape;8456;p94"/>
          <p:cNvSpPr txBox="1"/>
          <p:nvPr>
            <p:ph idx="1" type="body"/>
          </p:nvPr>
        </p:nvSpPr>
        <p:spPr>
          <a:xfrm>
            <a:off x="660175"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457" name="Google Shape;8457;p94"/>
          <p:cNvSpPr txBox="1"/>
          <p:nvPr>
            <p:ph idx="2" type="body"/>
          </p:nvPr>
        </p:nvSpPr>
        <p:spPr>
          <a:xfrm>
            <a:off x="2759100"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458" name="Google Shape;8458;p94"/>
          <p:cNvSpPr txBox="1"/>
          <p:nvPr>
            <p:ph idx="3" type="body"/>
          </p:nvPr>
        </p:nvSpPr>
        <p:spPr>
          <a:xfrm>
            <a:off x="4858025"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459" name="Google Shape;8459;p94"/>
          <p:cNvSpPr txBox="1"/>
          <p:nvPr>
            <p:ph idx="4" type="body"/>
          </p:nvPr>
        </p:nvSpPr>
        <p:spPr>
          <a:xfrm>
            <a:off x="6956950"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grpSp>
        <p:nvGrpSpPr>
          <p:cNvPr id="8460" name="Google Shape;8460;p94"/>
          <p:cNvGrpSpPr/>
          <p:nvPr/>
        </p:nvGrpSpPr>
        <p:grpSpPr>
          <a:xfrm>
            <a:off x="8041173" y="4778596"/>
            <a:ext cx="598277" cy="170409"/>
            <a:chOff x="238125" y="1822850"/>
            <a:chExt cx="7080200" cy="2016675"/>
          </a:xfrm>
        </p:grpSpPr>
        <p:sp>
          <p:nvSpPr>
            <p:cNvPr id="8461" name="Google Shape;8461;p9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9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9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9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9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9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9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 Dark">
  <p:cSld name="TITLE_AND_BODY_1">
    <p:bg>
      <p:bgPr>
        <a:solidFill>
          <a:schemeClr val="dk1"/>
        </a:solidFill>
      </p:bgPr>
    </p:bg>
    <p:spTree>
      <p:nvGrpSpPr>
        <p:cNvPr id="8468" name="Shape 8468"/>
        <p:cNvGrpSpPr/>
        <p:nvPr/>
      </p:nvGrpSpPr>
      <p:grpSpPr>
        <a:xfrm>
          <a:off x="0" y="0"/>
          <a:ext cx="0" cy="0"/>
          <a:chOff x="0" y="0"/>
          <a:chExt cx="0" cy="0"/>
        </a:xfrm>
      </p:grpSpPr>
      <p:pic>
        <p:nvPicPr>
          <p:cNvPr id="8469" name="Google Shape;8469;p9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8470" name="Google Shape;8470;p95"/>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95"/>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8472" name="Google Shape;8472;p9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473" name="Google Shape;8473;p9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74" name="Google Shape;8474;p9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 Light">
  <p:cSld name="TITLE_AND_BODY_1_2">
    <p:bg>
      <p:bgPr>
        <a:solidFill>
          <a:schemeClr val="accent6"/>
        </a:solidFill>
      </p:bgPr>
    </p:bg>
    <p:spTree>
      <p:nvGrpSpPr>
        <p:cNvPr id="8475" name="Shape 8475"/>
        <p:cNvGrpSpPr/>
        <p:nvPr/>
      </p:nvGrpSpPr>
      <p:grpSpPr>
        <a:xfrm>
          <a:off x="0" y="0"/>
          <a:ext cx="0" cy="0"/>
          <a:chOff x="0" y="0"/>
          <a:chExt cx="0" cy="0"/>
        </a:xfrm>
      </p:grpSpPr>
      <p:sp>
        <p:nvSpPr>
          <p:cNvPr id="8476" name="Google Shape;8476;p96"/>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96"/>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8478" name="Google Shape;8478;p9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479" name="Google Shape;8479;p9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80" name="Google Shape;8480;p9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grpSp>
        <p:nvGrpSpPr>
          <p:cNvPr id="8481" name="Google Shape;8481;p96"/>
          <p:cNvGrpSpPr/>
          <p:nvPr/>
        </p:nvGrpSpPr>
        <p:grpSpPr>
          <a:xfrm>
            <a:off x="8041173" y="4778596"/>
            <a:ext cx="598277" cy="170409"/>
            <a:chOff x="238125" y="1822850"/>
            <a:chExt cx="7080200" cy="2016675"/>
          </a:xfrm>
        </p:grpSpPr>
        <p:sp>
          <p:nvSpPr>
            <p:cNvPr id="8482" name="Google Shape;8482;p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_AND_BODY_3">
    <p:spTree>
      <p:nvGrpSpPr>
        <p:cNvPr id="8489" name="Shape 8489"/>
        <p:cNvGrpSpPr/>
        <p:nvPr/>
      </p:nvGrpSpPr>
      <p:grpSpPr>
        <a:xfrm>
          <a:off x="0" y="0"/>
          <a:ext cx="0" cy="0"/>
          <a:chOff x="0" y="0"/>
          <a:chExt cx="0" cy="0"/>
        </a:xfrm>
      </p:grpSpPr>
      <p:grpSp>
        <p:nvGrpSpPr>
          <p:cNvPr id="8490" name="Google Shape;8490;p97"/>
          <p:cNvGrpSpPr/>
          <p:nvPr/>
        </p:nvGrpSpPr>
        <p:grpSpPr>
          <a:xfrm>
            <a:off x="1936602" y="6"/>
            <a:ext cx="3697033" cy="5143642"/>
            <a:chOff x="1926275" y="238125"/>
            <a:chExt cx="3765950" cy="5239525"/>
          </a:xfrm>
        </p:grpSpPr>
        <p:sp>
          <p:nvSpPr>
            <p:cNvPr id="8491" name="Google Shape;8491;p9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9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9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9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9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9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9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9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9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9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9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9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9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9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9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9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9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9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9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9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9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9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9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9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9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9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9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9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9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9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9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9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9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9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9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9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9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9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9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9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9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9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9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9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9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9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9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9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9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9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9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9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9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9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9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9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9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9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9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9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51" name="Google Shape;8551;p97"/>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800"/>
            </a:lvl1pPr>
            <a:lvl2pPr lvl="1" rtl="0" algn="l">
              <a:lnSpc>
                <a:spcPct val="115000"/>
              </a:lnSpc>
              <a:spcBef>
                <a:spcPts val="0"/>
              </a:spcBef>
              <a:spcAft>
                <a:spcPts val="0"/>
              </a:spcAft>
              <a:buSzPts val="2800"/>
              <a:buNone/>
              <a:defRPr/>
            </a:lvl2pPr>
            <a:lvl3pPr lvl="2" rtl="0" algn="l">
              <a:lnSpc>
                <a:spcPct val="115000"/>
              </a:lnSpc>
              <a:spcBef>
                <a:spcPts val="0"/>
              </a:spcBef>
              <a:spcAft>
                <a:spcPts val="0"/>
              </a:spcAft>
              <a:buSzPts val="2800"/>
              <a:buNone/>
              <a:defRPr/>
            </a:lvl3pPr>
            <a:lvl4pPr lvl="3" rtl="0" algn="l">
              <a:lnSpc>
                <a:spcPct val="115000"/>
              </a:lnSpc>
              <a:spcBef>
                <a:spcPts val="0"/>
              </a:spcBef>
              <a:spcAft>
                <a:spcPts val="0"/>
              </a:spcAft>
              <a:buSzPts val="2800"/>
              <a:buNone/>
              <a:defRPr/>
            </a:lvl4pPr>
            <a:lvl5pPr lvl="4" rtl="0" algn="l">
              <a:lnSpc>
                <a:spcPct val="115000"/>
              </a:lnSpc>
              <a:spcBef>
                <a:spcPts val="0"/>
              </a:spcBef>
              <a:spcAft>
                <a:spcPts val="0"/>
              </a:spcAft>
              <a:buSzPts val="2800"/>
              <a:buNone/>
              <a:defRPr/>
            </a:lvl5pPr>
            <a:lvl6pPr lvl="5" rtl="0" algn="l">
              <a:lnSpc>
                <a:spcPct val="115000"/>
              </a:lnSpc>
              <a:spcBef>
                <a:spcPts val="0"/>
              </a:spcBef>
              <a:spcAft>
                <a:spcPts val="0"/>
              </a:spcAft>
              <a:buSzPts val="2800"/>
              <a:buNone/>
              <a:defRPr/>
            </a:lvl6pPr>
            <a:lvl7pPr lvl="6" rtl="0" algn="l">
              <a:lnSpc>
                <a:spcPct val="115000"/>
              </a:lnSpc>
              <a:spcBef>
                <a:spcPts val="0"/>
              </a:spcBef>
              <a:spcAft>
                <a:spcPts val="0"/>
              </a:spcAft>
              <a:buSzPts val="2800"/>
              <a:buNone/>
              <a:defRPr/>
            </a:lvl7pPr>
            <a:lvl8pPr lvl="7" rtl="0" algn="l">
              <a:lnSpc>
                <a:spcPct val="115000"/>
              </a:lnSpc>
              <a:spcBef>
                <a:spcPts val="0"/>
              </a:spcBef>
              <a:spcAft>
                <a:spcPts val="0"/>
              </a:spcAft>
              <a:buSzPts val="2800"/>
              <a:buNone/>
              <a:defRPr/>
            </a:lvl8pPr>
            <a:lvl9pPr lvl="8" rtl="0" algn="l">
              <a:lnSpc>
                <a:spcPct val="115000"/>
              </a:lnSpc>
              <a:spcBef>
                <a:spcPts val="0"/>
              </a:spcBef>
              <a:spcAft>
                <a:spcPts val="0"/>
              </a:spcAft>
              <a:buSzPts val="2800"/>
              <a:buNone/>
              <a:defRPr/>
            </a:lvl9pPr>
          </a:lstStyle>
          <a:p/>
        </p:txBody>
      </p:sp>
      <p:sp>
        <p:nvSpPr>
          <p:cNvPr id="8552" name="Google Shape;8552;p9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553" name="Google Shape;8553;p97"/>
          <p:cNvGrpSpPr/>
          <p:nvPr/>
        </p:nvGrpSpPr>
        <p:grpSpPr>
          <a:xfrm>
            <a:off x="8041173" y="4778596"/>
            <a:ext cx="598277" cy="170409"/>
            <a:chOff x="238125" y="1822850"/>
            <a:chExt cx="7080200" cy="2016675"/>
          </a:xfrm>
        </p:grpSpPr>
        <p:sp>
          <p:nvSpPr>
            <p:cNvPr id="8554" name="Google Shape;8554;p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61" name="Google Shape;8561;p97"/>
          <p:cNvSpPr txBox="1"/>
          <p:nvPr>
            <p:ph idx="1"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562" name="Google Shape;8562;p9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_AND_BODY_3_1">
    <p:spTree>
      <p:nvGrpSpPr>
        <p:cNvPr id="8563" name="Shape 8563"/>
        <p:cNvGrpSpPr/>
        <p:nvPr/>
      </p:nvGrpSpPr>
      <p:grpSpPr>
        <a:xfrm>
          <a:off x="0" y="0"/>
          <a:ext cx="0" cy="0"/>
          <a:chOff x="0" y="0"/>
          <a:chExt cx="0" cy="0"/>
        </a:xfrm>
      </p:grpSpPr>
      <p:sp>
        <p:nvSpPr>
          <p:cNvPr id="8564" name="Google Shape;8564;p98"/>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800"/>
            </a:lvl1pPr>
            <a:lvl2pPr lvl="1" rtl="0" algn="l">
              <a:lnSpc>
                <a:spcPct val="115000"/>
              </a:lnSpc>
              <a:spcBef>
                <a:spcPts val="0"/>
              </a:spcBef>
              <a:spcAft>
                <a:spcPts val="0"/>
              </a:spcAft>
              <a:buSzPts val="2800"/>
              <a:buNone/>
              <a:defRPr/>
            </a:lvl2pPr>
            <a:lvl3pPr lvl="2" rtl="0" algn="l">
              <a:lnSpc>
                <a:spcPct val="115000"/>
              </a:lnSpc>
              <a:spcBef>
                <a:spcPts val="0"/>
              </a:spcBef>
              <a:spcAft>
                <a:spcPts val="0"/>
              </a:spcAft>
              <a:buSzPts val="2800"/>
              <a:buNone/>
              <a:defRPr/>
            </a:lvl3pPr>
            <a:lvl4pPr lvl="3" rtl="0" algn="l">
              <a:lnSpc>
                <a:spcPct val="115000"/>
              </a:lnSpc>
              <a:spcBef>
                <a:spcPts val="0"/>
              </a:spcBef>
              <a:spcAft>
                <a:spcPts val="0"/>
              </a:spcAft>
              <a:buSzPts val="2800"/>
              <a:buNone/>
              <a:defRPr/>
            </a:lvl4pPr>
            <a:lvl5pPr lvl="4" rtl="0" algn="l">
              <a:lnSpc>
                <a:spcPct val="115000"/>
              </a:lnSpc>
              <a:spcBef>
                <a:spcPts val="0"/>
              </a:spcBef>
              <a:spcAft>
                <a:spcPts val="0"/>
              </a:spcAft>
              <a:buSzPts val="2800"/>
              <a:buNone/>
              <a:defRPr/>
            </a:lvl5pPr>
            <a:lvl6pPr lvl="5" rtl="0" algn="l">
              <a:lnSpc>
                <a:spcPct val="115000"/>
              </a:lnSpc>
              <a:spcBef>
                <a:spcPts val="0"/>
              </a:spcBef>
              <a:spcAft>
                <a:spcPts val="0"/>
              </a:spcAft>
              <a:buSzPts val="2800"/>
              <a:buNone/>
              <a:defRPr/>
            </a:lvl6pPr>
            <a:lvl7pPr lvl="6" rtl="0" algn="l">
              <a:lnSpc>
                <a:spcPct val="115000"/>
              </a:lnSpc>
              <a:spcBef>
                <a:spcPts val="0"/>
              </a:spcBef>
              <a:spcAft>
                <a:spcPts val="0"/>
              </a:spcAft>
              <a:buSzPts val="2800"/>
              <a:buNone/>
              <a:defRPr/>
            </a:lvl7pPr>
            <a:lvl8pPr lvl="7" rtl="0" algn="l">
              <a:lnSpc>
                <a:spcPct val="115000"/>
              </a:lnSpc>
              <a:spcBef>
                <a:spcPts val="0"/>
              </a:spcBef>
              <a:spcAft>
                <a:spcPts val="0"/>
              </a:spcAft>
              <a:buSzPts val="2800"/>
              <a:buNone/>
              <a:defRPr/>
            </a:lvl8pPr>
            <a:lvl9pPr lvl="8" rtl="0" algn="l">
              <a:lnSpc>
                <a:spcPct val="115000"/>
              </a:lnSpc>
              <a:spcBef>
                <a:spcPts val="0"/>
              </a:spcBef>
              <a:spcAft>
                <a:spcPts val="0"/>
              </a:spcAft>
              <a:buSzPts val="2800"/>
              <a:buNone/>
              <a:defRPr/>
            </a:lvl9pPr>
          </a:lstStyle>
          <a:p/>
        </p:txBody>
      </p:sp>
      <p:sp>
        <p:nvSpPr>
          <p:cNvPr id="8565" name="Google Shape;8565;p9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566" name="Google Shape;8566;p98"/>
          <p:cNvGrpSpPr/>
          <p:nvPr/>
        </p:nvGrpSpPr>
        <p:grpSpPr>
          <a:xfrm>
            <a:off x="8041173" y="4778596"/>
            <a:ext cx="598277" cy="170409"/>
            <a:chOff x="238125" y="1822850"/>
            <a:chExt cx="7080200" cy="2016675"/>
          </a:xfrm>
        </p:grpSpPr>
        <p:sp>
          <p:nvSpPr>
            <p:cNvPr id="8567" name="Google Shape;8567;p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74" name="Google Shape;8574;p98"/>
          <p:cNvSpPr txBox="1"/>
          <p:nvPr>
            <p:ph idx="1"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575" name="Google Shape;8575;p9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 Light">
  <p:cSld name="TITLE_AND_BODY_2_1_2">
    <p:spTree>
      <p:nvGrpSpPr>
        <p:cNvPr id="8576" name="Shape 8576"/>
        <p:cNvGrpSpPr/>
        <p:nvPr/>
      </p:nvGrpSpPr>
      <p:grpSpPr>
        <a:xfrm>
          <a:off x="0" y="0"/>
          <a:ext cx="0" cy="0"/>
          <a:chOff x="0" y="0"/>
          <a:chExt cx="0" cy="0"/>
        </a:xfrm>
      </p:grpSpPr>
      <p:sp>
        <p:nvSpPr>
          <p:cNvPr id="8577" name="Google Shape;8577;p9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9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9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9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8581" name="Google Shape;8581;p9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582" name="Google Shape;8582;p9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9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1600"/>
              <a:buNone/>
              <a:defRPr/>
            </a:lvl1pPr>
            <a:lvl2pPr lvl="1" rtl="0" algn="l">
              <a:lnSpc>
                <a:spcPct val="115000"/>
              </a:lnSpc>
              <a:spcBef>
                <a:spcPts val="0"/>
              </a:spcBef>
              <a:spcAft>
                <a:spcPts val="0"/>
              </a:spcAft>
              <a:buSzPts val="1400"/>
              <a:buNone/>
              <a:defRPr/>
            </a:lvl2pPr>
            <a:lvl3pPr lvl="2" rtl="0" algn="l">
              <a:lnSpc>
                <a:spcPct val="115000"/>
              </a:lnSpc>
              <a:spcBef>
                <a:spcPts val="0"/>
              </a:spcBef>
              <a:spcAft>
                <a:spcPts val="0"/>
              </a:spcAft>
              <a:buSzPts val="1200"/>
              <a:buNone/>
              <a:defRPr/>
            </a:lvl3pPr>
            <a:lvl4pPr lvl="3" rtl="0" algn="l">
              <a:lnSpc>
                <a:spcPct val="115000"/>
              </a:lnSpc>
              <a:spcBef>
                <a:spcPts val="0"/>
              </a:spcBef>
              <a:spcAft>
                <a:spcPts val="0"/>
              </a:spcAft>
              <a:buSzPts val="1200"/>
              <a:buNone/>
              <a:defRPr/>
            </a:lvl4pPr>
            <a:lvl5pPr lvl="4" rtl="0" algn="l">
              <a:lnSpc>
                <a:spcPct val="115000"/>
              </a:lnSpc>
              <a:spcBef>
                <a:spcPts val="0"/>
              </a:spcBef>
              <a:spcAft>
                <a:spcPts val="0"/>
              </a:spcAft>
              <a:buSzPts val="1000"/>
              <a:buNone/>
              <a:defRPr/>
            </a:lvl5pPr>
            <a:lvl6pPr lvl="5" rtl="0" algn="l">
              <a:lnSpc>
                <a:spcPct val="115000"/>
              </a:lnSpc>
              <a:spcBef>
                <a:spcPts val="0"/>
              </a:spcBef>
              <a:spcAft>
                <a:spcPts val="0"/>
              </a:spcAft>
              <a:buSzPts val="1000"/>
              <a:buNone/>
              <a:defRPr/>
            </a:lvl6pPr>
            <a:lvl7pPr lvl="6" rtl="0" algn="l">
              <a:lnSpc>
                <a:spcPct val="115000"/>
              </a:lnSpc>
              <a:spcBef>
                <a:spcPts val="0"/>
              </a:spcBef>
              <a:spcAft>
                <a:spcPts val="0"/>
              </a:spcAft>
              <a:buSzPts val="1000"/>
              <a:buNone/>
              <a:defRPr/>
            </a:lvl7pPr>
            <a:lvl8pPr lvl="7" rtl="0" algn="l">
              <a:lnSpc>
                <a:spcPct val="115000"/>
              </a:lnSpc>
              <a:spcBef>
                <a:spcPts val="0"/>
              </a:spcBef>
              <a:spcAft>
                <a:spcPts val="0"/>
              </a:spcAft>
              <a:buSzPts val="900"/>
              <a:buNone/>
              <a:defRPr/>
            </a:lvl8pPr>
            <a:lvl9pPr lvl="8" rtl="0" algn="l">
              <a:lnSpc>
                <a:spcPct val="115000"/>
              </a:lnSpc>
              <a:spcBef>
                <a:spcPts val="0"/>
              </a:spcBef>
              <a:spcAft>
                <a:spcPts val="0"/>
              </a:spcAft>
              <a:buSzPts val="900"/>
              <a:buNone/>
              <a:defRPr/>
            </a:lvl9pPr>
          </a:lstStyle>
          <a:p/>
        </p:txBody>
      </p:sp>
      <p:pic>
        <p:nvPicPr>
          <p:cNvPr id="8584" name="Google Shape;8584;p9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8585" name="Google Shape;8585;p9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8586" name="Google Shape;8586;p9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8587" name="Google Shape;8587;p99"/>
          <p:cNvGrpSpPr/>
          <p:nvPr/>
        </p:nvGrpSpPr>
        <p:grpSpPr>
          <a:xfrm>
            <a:off x="8041173" y="4778596"/>
            <a:ext cx="598277" cy="170409"/>
            <a:chOff x="238125" y="1822850"/>
            <a:chExt cx="7080200" cy="2016675"/>
          </a:xfrm>
        </p:grpSpPr>
        <p:sp>
          <p:nvSpPr>
            <p:cNvPr id="8588" name="Google Shape;8588;p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95" name="Google Shape;8595;p99"/>
          <p:cNvGrpSpPr/>
          <p:nvPr/>
        </p:nvGrpSpPr>
        <p:grpSpPr>
          <a:xfrm>
            <a:off x="7429557" y="273"/>
            <a:ext cx="1714747" cy="1713968"/>
            <a:chOff x="1189450" y="238125"/>
            <a:chExt cx="5177375" cy="5175025"/>
          </a:xfrm>
        </p:grpSpPr>
        <p:sp>
          <p:nvSpPr>
            <p:cNvPr id="8596" name="Google Shape;8596;p9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9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9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9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9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9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9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9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9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9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9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9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9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9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9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9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9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9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9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9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9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9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9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9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9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9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9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9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9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9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9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9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9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9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9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9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9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9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9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9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9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9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9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9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9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9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9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9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9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9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9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9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9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9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9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9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9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9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9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9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9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9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9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9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9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9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9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9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9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9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9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9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9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9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9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9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9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9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9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9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9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9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9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9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9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9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9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9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9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9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9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9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9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9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9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9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9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9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9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9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9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9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9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9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9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9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9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9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9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9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9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9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9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9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9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9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9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9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9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9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9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9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9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9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9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9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9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9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9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9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9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9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9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9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9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9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9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9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9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9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9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9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9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9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9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9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9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9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9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9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9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9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9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9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9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9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9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9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9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9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9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9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9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9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9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9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9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9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9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9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9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9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9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9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9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9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9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9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9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9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9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9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9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9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9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9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9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9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9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9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9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9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9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9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9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9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9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9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9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9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9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9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9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9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9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9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9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9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9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9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9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9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9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9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9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9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9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9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9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9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9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9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9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9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9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9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9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9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9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9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9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9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9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9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9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9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9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9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9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9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9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9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9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9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9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9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9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9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9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9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9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9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9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9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9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9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9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9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9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9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9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9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9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9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9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9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9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9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9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9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9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9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9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9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9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9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9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9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9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9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9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9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9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9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9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9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9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9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9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9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9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9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9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9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9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9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9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9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9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9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9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9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9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9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9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9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9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9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9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9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9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9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9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9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9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9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9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9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9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9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9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9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9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9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9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9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9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p9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9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9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9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9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9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9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9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9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9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9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9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9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9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9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9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9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9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9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9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9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9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9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9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9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9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9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9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9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9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9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9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9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9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9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9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9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9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9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9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9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9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9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9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9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9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9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9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9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9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9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9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9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9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9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9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9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9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9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9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9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9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9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9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9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9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9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9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9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9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9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9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9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9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9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9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9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9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9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9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9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9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9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9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9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9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9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9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9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9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9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9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9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9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9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9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9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9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9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9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9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9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9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9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9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9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9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9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9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9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9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9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9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9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9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9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9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9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9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9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9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9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9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9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9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9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9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9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9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9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9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9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9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9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9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9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9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9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9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9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9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9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9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9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9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9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9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9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9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9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9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9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9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9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9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9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9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9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9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9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9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9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9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9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9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9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9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9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9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9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9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9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9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9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9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9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9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9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9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9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9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9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9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9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9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9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9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9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9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9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9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9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9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9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9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9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9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9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9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9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9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9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9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9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9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9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9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9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9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9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9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9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9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9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9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9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9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9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9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9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9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9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9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9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9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9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9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9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9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9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9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9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9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9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9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9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9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9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9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9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9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64" name="Google Shape;9164;p9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 Light">
  <p:cSld name="TITLE_AND_BODY_2_1">
    <p:spTree>
      <p:nvGrpSpPr>
        <p:cNvPr id="9165" name="Shape 9165"/>
        <p:cNvGrpSpPr/>
        <p:nvPr/>
      </p:nvGrpSpPr>
      <p:grpSpPr>
        <a:xfrm>
          <a:off x="0" y="0"/>
          <a:ext cx="0" cy="0"/>
          <a:chOff x="0" y="0"/>
          <a:chExt cx="0" cy="0"/>
        </a:xfrm>
      </p:grpSpPr>
      <p:sp>
        <p:nvSpPr>
          <p:cNvPr id="9166" name="Google Shape;9166;p100"/>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9167" name="Google Shape;9167;p10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168" name="Google Shape;9168;p100"/>
          <p:cNvGrpSpPr/>
          <p:nvPr/>
        </p:nvGrpSpPr>
        <p:grpSpPr>
          <a:xfrm>
            <a:off x="8041173" y="4778596"/>
            <a:ext cx="598277" cy="170409"/>
            <a:chOff x="238125" y="1822850"/>
            <a:chExt cx="7080200" cy="2016675"/>
          </a:xfrm>
        </p:grpSpPr>
        <p:sp>
          <p:nvSpPr>
            <p:cNvPr id="9169" name="Google Shape;9169;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76" name="Google Shape;9176;p100"/>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100"/>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100"/>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179" name="Google Shape;9179;p100"/>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9180" name="Google Shape;9180;p100"/>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9181" name="Google Shape;9181;p100"/>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1600"/>
              <a:buNone/>
              <a:defRPr/>
            </a:lvl1pPr>
            <a:lvl2pPr lvl="1" rtl="0" algn="l">
              <a:lnSpc>
                <a:spcPct val="115000"/>
              </a:lnSpc>
              <a:spcBef>
                <a:spcPts val="0"/>
              </a:spcBef>
              <a:spcAft>
                <a:spcPts val="0"/>
              </a:spcAft>
              <a:buSzPts val="1400"/>
              <a:buNone/>
              <a:defRPr/>
            </a:lvl2pPr>
            <a:lvl3pPr lvl="2" rtl="0" algn="l">
              <a:lnSpc>
                <a:spcPct val="115000"/>
              </a:lnSpc>
              <a:spcBef>
                <a:spcPts val="0"/>
              </a:spcBef>
              <a:spcAft>
                <a:spcPts val="0"/>
              </a:spcAft>
              <a:buSzPts val="1200"/>
              <a:buNone/>
              <a:defRPr/>
            </a:lvl3pPr>
            <a:lvl4pPr lvl="3" rtl="0" algn="l">
              <a:lnSpc>
                <a:spcPct val="115000"/>
              </a:lnSpc>
              <a:spcBef>
                <a:spcPts val="0"/>
              </a:spcBef>
              <a:spcAft>
                <a:spcPts val="0"/>
              </a:spcAft>
              <a:buSzPts val="1200"/>
              <a:buNone/>
              <a:defRPr/>
            </a:lvl4pPr>
            <a:lvl5pPr lvl="4" rtl="0" algn="l">
              <a:lnSpc>
                <a:spcPct val="115000"/>
              </a:lnSpc>
              <a:spcBef>
                <a:spcPts val="0"/>
              </a:spcBef>
              <a:spcAft>
                <a:spcPts val="0"/>
              </a:spcAft>
              <a:buSzPts val="1000"/>
              <a:buNone/>
              <a:defRPr/>
            </a:lvl5pPr>
            <a:lvl6pPr lvl="5" rtl="0" algn="l">
              <a:lnSpc>
                <a:spcPct val="115000"/>
              </a:lnSpc>
              <a:spcBef>
                <a:spcPts val="0"/>
              </a:spcBef>
              <a:spcAft>
                <a:spcPts val="0"/>
              </a:spcAft>
              <a:buSzPts val="1000"/>
              <a:buNone/>
              <a:defRPr/>
            </a:lvl6pPr>
            <a:lvl7pPr lvl="6" rtl="0" algn="l">
              <a:lnSpc>
                <a:spcPct val="115000"/>
              </a:lnSpc>
              <a:spcBef>
                <a:spcPts val="0"/>
              </a:spcBef>
              <a:spcAft>
                <a:spcPts val="0"/>
              </a:spcAft>
              <a:buSzPts val="1000"/>
              <a:buNone/>
              <a:defRPr/>
            </a:lvl7pPr>
            <a:lvl8pPr lvl="7" rtl="0" algn="l">
              <a:lnSpc>
                <a:spcPct val="115000"/>
              </a:lnSpc>
              <a:spcBef>
                <a:spcPts val="0"/>
              </a:spcBef>
              <a:spcAft>
                <a:spcPts val="0"/>
              </a:spcAft>
              <a:buSzPts val="900"/>
              <a:buNone/>
              <a:defRPr/>
            </a:lvl8pPr>
            <a:lvl9pPr lvl="8" rtl="0" algn="l">
              <a:lnSpc>
                <a:spcPct val="115000"/>
              </a:lnSpc>
              <a:spcBef>
                <a:spcPts val="0"/>
              </a:spcBef>
              <a:spcAft>
                <a:spcPts val="0"/>
              </a:spcAft>
              <a:buSzPts val="900"/>
              <a:buNone/>
              <a:defRPr/>
            </a:lvl9pPr>
          </a:lstStyle>
          <a:p/>
        </p:txBody>
      </p:sp>
      <p:pic>
        <p:nvPicPr>
          <p:cNvPr id="9182" name="Google Shape;9182;p100"/>
          <p:cNvPicPr preferRelativeResize="0"/>
          <p:nvPr/>
        </p:nvPicPr>
        <p:blipFill rotWithShape="1">
          <a:blip r:embed="rId4">
            <a:alphaModFix/>
          </a:blip>
          <a:srcRect b="0" l="25608" r="15303" t="0"/>
          <a:stretch/>
        </p:blipFill>
        <p:spPr>
          <a:xfrm>
            <a:off x="-75" y="3429000"/>
            <a:ext cx="1714652" cy="1714499"/>
          </a:xfrm>
          <a:prstGeom prst="rect">
            <a:avLst/>
          </a:prstGeom>
          <a:noFill/>
          <a:ln>
            <a:noFill/>
          </a:ln>
        </p:spPr>
      </p:pic>
      <p:grpSp>
        <p:nvGrpSpPr>
          <p:cNvPr id="9183" name="Google Shape;9183;p100"/>
          <p:cNvGrpSpPr/>
          <p:nvPr/>
        </p:nvGrpSpPr>
        <p:grpSpPr>
          <a:xfrm>
            <a:off x="-118" y="1714760"/>
            <a:ext cx="1714747" cy="1713968"/>
            <a:chOff x="1189450" y="238125"/>
            <a:chExt cx="5177375" cy="5175025"/>
          </a:xfrm>
        </p:grpSpPr>
        <p:sp>
          <p:nvSpPr>
            <p:cNvPr id="9184" name="Google Shape;9184;p1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1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1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1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1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1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1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1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1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1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1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1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1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1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1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1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1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1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1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1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1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1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1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1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1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1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1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1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1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1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1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1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1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1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1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1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1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1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1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1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1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1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1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1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1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1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1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1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1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1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1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1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1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1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1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1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1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1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1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1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1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1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1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1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1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1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1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1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1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1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1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1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1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1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1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1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1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1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1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1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1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1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1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1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1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1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1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1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1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1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1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1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1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1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1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1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1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1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1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1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1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1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1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1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1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1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1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1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1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1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1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1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1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1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1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1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1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1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1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1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1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1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1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1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1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1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1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1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1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1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1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1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1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1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1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1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1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1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1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1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1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1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1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1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1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1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1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1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1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1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1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1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1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1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1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1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1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1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1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1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1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1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1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1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1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1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1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1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1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1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1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1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1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1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1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1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1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1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1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1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1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1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1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1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1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1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1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1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1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1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1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1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1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1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1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1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1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1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1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1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1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1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1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1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1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1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1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1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1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1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1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1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1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1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1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1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1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1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1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1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1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1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1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1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1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1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1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1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1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1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1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1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1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1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1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1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1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1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1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1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1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1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1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1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1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1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1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1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1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1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1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1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1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1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1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1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1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1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1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1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1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1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1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1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1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1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1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1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1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1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1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1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1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1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1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1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1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1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1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1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1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1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1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1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1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1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1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1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1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1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1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1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1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1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1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1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1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1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1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1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1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1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1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1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1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1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1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1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1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1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1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1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1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1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1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1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1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1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1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1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1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1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1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1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1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1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1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1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1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1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1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1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1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1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1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1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1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1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1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1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1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1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1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1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1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1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1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1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1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1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1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1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1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1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1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1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1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1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1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1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1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1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1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1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1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1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1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1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1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1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1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1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1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1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1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1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1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1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1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1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1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1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1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1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1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1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1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1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1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1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1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1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1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1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1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1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1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1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1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1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1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1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1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1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1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1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1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1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1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1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1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1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1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1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1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1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1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1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1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1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1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1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1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1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1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1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1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1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1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1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1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1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1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1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1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1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1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1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1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1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1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1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1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1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1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1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1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1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1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1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1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1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1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1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1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1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1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1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1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1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1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1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1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1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1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1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1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1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1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1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1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1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1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1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1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1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1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1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1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1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1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1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1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1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1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1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1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1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1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1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1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1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1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1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1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1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1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1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1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1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1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1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1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1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1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1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1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1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1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1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1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1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1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1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1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1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1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1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1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1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1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1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1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1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1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1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1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1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1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1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1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1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1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1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1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1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1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1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1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1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1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1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1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1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1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1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1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1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1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1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1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1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1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1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1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1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1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1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1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1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1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1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1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1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1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1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1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1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52" name="Google Shape;9752;p100"/>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753" name="Shape 9753"/>
        <p:cNvGrpSpPr/>
        <p:nvPr/>
      </p:nvGrpSpPr>
      <p:grpSpPr>
        <a:xfrm>
          <a:off x="0" y="0"/>
          <a:ext cx="0" cy="0"/>
          <a:chOff x="0" y="0"/>
          <a:chExt cx="0" cy="0"/>
        </a:xfrm>
      </p:grpSpPr>
      <p:sp>
        <p:nvSpPr>
          <p:cNvPr id="9754" name="Google Shape;9754;p10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9755" name="Google Shape;9755;p10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56" name="Google Shape;9756;p101"/>
          <p:cNvGrpSpPr/>
          <p:nvPr/>
        </p:nvGrpSpPr>
        <p:grpSpPr>
          <a:xfrm>
            <a:off x="8041173" y="4778596"/>
            <a:ext cx="598277" cy="170409"/>
            <a:chOff x="238125" y="1822850"/>
            <a:chExt cx="7080200" cy="2016675"/>
          </a:xfrm>
        </p:grpSpPr>
        <p:sp>
          <p:nvSpPr>
            <p:cNvPr id="9757" name="Google Shape;9757;p10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10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10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10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10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10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10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64" name="Google Shape;9764;p10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9765" name="Shape 9765"/>
        <p:cNvGrpSpPr/>
        <p:nvPr/>
      </p:nvGrpSpPr>
      <p:grpSpPr>
        <a:xfrm>
          <a:off x="0" y="0"/>
          <a:ext cx="0" cy="0"/>
          <a:chOff x="0" y="0"/>
          <a:chExt cx="0" cy="0"/>
        </a:xfrm>
      </p:grpSpPr>
      <p:grpSp>
        <p:nvGrpSpPr>
          <p:cNvPr id="9766" name="Google Shape;9766;p102"/>
          <p:cNvGrpSpPr/>
          <p:nvPr/>
        </p:nvGrpSpPr>
        <p:grpSpPr>
          <a:xfrm>
            <a:off x="2693441" y="10"/>
            <a:ext cx="3757132" cy="5143716"/>
            <a:chOff x="1895100" y="238125"/>
            <a:chExt cx="3826000" cy="5238000"/>
          </a:xfrm>
        </p:grpSpPr>
        <p:sp>
          <p:nvSpPr>
            <p:cNvPr id="9767" name="Google Shape;9767;p102"/>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102"/>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69" name="Google Shape;9769;p1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rtl="0" algn="ctr">
              <a:lnSpc>
                <a:spcPct val="100000"/>
              </a:lnSpc>
              <a:spcBef>
                <a:spcPts val="0"/>
              </a:spcBef>
              <a:spcAft>
                <a:spcPts val="0"/>
              </a:spcAft>
              <a:buSzPts val="3600"/>
              <a:buNone/>
              <a:defRPr sz="3600"/>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
        <p:nvSpPr>
          <p:cNvPr id="9770" name="Google Shape;9770;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71" name="Google Shape;9771;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9772" name="Shape 9772"/>
        <p:cNvGrpSpPr/>
        <p:nvPr/>
      </p:nvGrpSpPr>
      <p:grpSpPr>
        <a:xfrm>
          <a:off x="0" y="0"/>
          <a:ext cx="0" cy="0"/>
          <a:chOff x="0" y="0"/>
          <a:chExt cx="0" cy="0"/>
        </a:xfrm>
      </p:grpSpPr>
      <p:sp>
        <p:nvSpPr>
          <p:cNvPr id="9773" name="Google Shape;9773;p1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rtl="0" algn="ctr">
              <a:lnSpc>
                <a:spcPct val="100000"/>
              </a:lnSpc>
              <a:spcBef>
                <a:spcPts val="0"/>
              </a:spcBef>
              <a:spcAft>
                <a:spcPts val="0"/>
              </a:spcAft>
              <a:buSzPts val="3600"/>
              <a:buNone/>
              <a:defRPr sz="3600"/>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
        <p:nvSpPr>
          <p:cNvPr id="9774" name="Google Shape;9774;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75" name="Google Shape;9775;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grpSp>
        <p:nvGrpSpPr>
          <p:cNvPr id="9776" name="Google Shape;9776;p103"/>
          <p:cNvGrpSpPr/>
          <p:nvPr/>
        </p:nvGrpSpPr>
        <p:grpSpPr>
          <a:xfrm>
            <a:off x="8041173" y="4778596"/>
            <a:ext cx="598277" cy="170409"/>
            <a:chOff x="238125" y="1822850"/>
            <a:chExt cx="7080200" cy="2016675"/>
          </a:xfrm>
        </p:grpSpPr>
        <p:sp>
          <p:nvSpPr>
            <p:cNvPr id="9777" name="Google Shape;9777;p10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10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10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10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10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10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10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3.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26" Type="http://schemas.openxmlformats.org/officeDocument/2006/relationships/slideLayout" Target="../slideLayouts/slideLayout37.xml"/><Relationship Id="rId25" Type="http://schemas.openxmlformats.org/officeDocument/2006/relationships/slideLayout" Target="../slideLayouts/slideLayout36.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5" Type="http://schemas.openxmlformats.org/officeDocument/2006/relationships/slideLayout" Target="../slideLayouts/slideLayout16.xml"/><Relationship Id="rId6" Type="http://schemas.openxmlformats.org/officeDocument/2006/relationships/slideLayout" Target="../slideLayouts/slideLayout17.xml"/><Relationship Id="rId29" Type="http://schemas.openxmlformats.org/officeDocument/2006/relationships/slideLayout" Target="../slideLayouts/slideLayout40.xml"/><Relationship Id="rId7" Type="http://schemas.openxmlformats.org/officeDocument/2006/relationships/slideLayout" Target="../slideLayouts/slideLayout18.xml"/><Relationship Id="rId8" Type="http://schemas.openxmlformats.org/officeDocument/2006/relationships/slideLayout" Target="../slideLayouts/slideLayout19.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11" Type="http://schemas.openxmlformats.org/officeDocument/2006/relationships/slideLayout" Target="../slideLayouts/slideLayout22.xml"/><Relationship Id="rId33" Type="http://schemas.openxmlformats.org/officeDocument/2006/relationships/slideLayout" Target="../slideLayouts/slideLayout44.xml"/><Relationship Id="rId10" Type="http://schemas.openxmlformats.org/officeDocument/2006/relationships/slideLayout" Target="../slideLayouts/slideLayout21.xml"/><Relationship Id="rId32" Type="http://schemas.openxmlformats.org/officeDocument/2006/relationships/slideLayout" Target="../slideLayouts/slideLayout43.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34" Type="http://schemas.openxmlformats.org/officeDocument/2006/relationships/theme" Target="../theme/theme4.xml"/><Relationship Id="rId15" Type="http://schemas.openxmlformats.org/officeDocument/2006/relationships/slideLayout" Target="../slideLayouts/slideLayout26.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8"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4.xml"/><Relationship Id="rId22" Type="http://schemas.openxmlformats.org/officeDocument/2006/relationships/slideLayout" Target="../slideLayouts/slideLayout66.xml"/><Relationship Id="rId21" Type="http://schemas.openxmlformats.org/officeDocument/2006/relationships/slideLayout" Target="../slideLayouts/slideLayout65.xml"/><Relationship Id="rId24" Type="http://schemas.openxmlformats.org/officeDocument/2006/relationships/slideLayout" Target="../slideLayouts/slideLayout68.xml"/><Relationship Id="rId23" Type="http://schemas.openxmlformats.org/officeDocument/2006/relationships/slideLayout" Target="../slideLayouts/slideLayout67.xml"/><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9" Type="http://schemas.openxmlformats.org/officeDocument/2006/relationships/slideLayout" Target="../slideLayouts/slideLayout53.xml"/><Relationship Id="rId26" Type="http://schemas.openxmlformats.org/officeDocument/2006/relationships/slideLayout" Target="../slideLayouts/slideLayout70.xml"/><Relationship Id="rId25" Type="http://schemas.openxmlformats.org/officeDocument/2006/relationships/slideLayout" Target="../slideLayouts/slideLayout69.xml"/><Relationship Id="rId28" Type="http://schemas.openxmlformats.org/officeDocument/2006/relationships/slideLayout" Target="../slideLayouts/slideLayout72.xml"/><Relationship Id="rId27" Type="http://schemas.openxmlformats.org/officeDocument/2006/relationships/slideLayout" Target="../slideLayouts/slideLayout71.xml"/><Relationship Id="rId5" Type="http://schemas.openxmlformats.org/officeDocument/2006/relationships/slideLayout" Target="../slideLayouts/slideLayout49.xml"/><Relationship Id="rId6" Type="http://schemas.openxmlformats.org/officeDocument/2006/relationships/slideLayout" Target="../slideLayouts/slideLayout50.xml"/><Relationship Id="rId29" Type="http://schemas.openxmlformats.org/officeDocument/2006/relationships/slideLayout" Target="../slideLayouts/slideLayout73.xml"/><Relationship Id="rId7" Type="http://schemas.openxmlformats.org/officeDocument/2006/relationships/slideLayout" Target="../slideLayouts/slideLayout51.xml"/><Relationship Id="rId8" Type="http://schemas.openxmlformats.org/officeDocument/2006/relationships/slideLayout" Target="../slideLayouts/slideLayout52.xml"/><Relationship Id="rId31" Type="http://schemas.openxmlformats.org/officeDocument/2006/relationships/slideLayout" Target="../slideLayouts/slideLayout75.xml"/><Relationship Id="rId30" Type="http://schemas.openxmlformats.org/officeDocument/2006/relationships/slideLayout" Target="../slideLayouts/slideLayout74.xml"/><Relationship Id="rId11" Type="http://schemas.openxmlformats.org/officeDocument/2006/relationships/slideLayout" Target="../slideLayouts/slideLayout55.xml"/><Relationship Id="rId33" Type="http://schemas.openxmlformats.org/officeDocument/2006/relationships/slideLayout" Target="../slideLayouts/slideLayout77.xml"/><Relationship Id="rId10" Type="http://schemas.openxmlformats.org/officeDocument/2006/relationships/slideLayout" Target="../slideLayouts/slideLayout54.xml"/><Relationship Id="rId32" Type="http://schemas.openxmlformats.org/officeDocument/2006/relationships/slideLayout" Target="../slideLayouts/slideLayout76.xml"/><Relationship Id="rId13" Type="http://schemas.openxmlformats.org/officeDocument/2006/relationships/slideLayout" Target="../slideLayouts/slideLayout57.xml"/><Relationship Id="rId35" Type="http://schemas.openxmlformats.org/officeDocument/2006/relationships/slideLayout" Target="../slideLayouts/slideLayout79.xml"/><Relationship Id="rId12" Type="http://schemas.openxmlformats.org/officeDocument/2006/relationships/slideLayout" Target="../slideLayouts/slideLayout56.xml"/><Relationship Id="rId34" Type="http://schemas.openxmlformats.org/officeDocument/2006/relationships/slideLayout" Target="../slideLayouts/slideLayout78.xml"/><Relationship Id="rId15" Type="http://schemas.openxmlformats.org/officeDocument/2006/relationships/slideLayout" Target="../slideLayouts/slideLayout59.xml"/><Relationship Id="rId14" Type="http://schemas.openxmlformats.org/officeDocument/2006/relationships/slideLayout" Target="../slideLayouts/slideLayout58.xml"/><Relationship Id="rId36" Type="http://schemas.openxmlformats.org/officeDocument/2006/relationships/theme" Target="../theme/theme5.xml"/><Relationship Id="rId17" Type="http://schemas.openxmlformats.org/officeDocument/2006/relationships/slideLayout" Target="../slideLayouts/slideLayout61.xml"/><Relationship Id="rId16" Type="http://schemas.openxmlformats.org/officeDocument/2006/relationships/slideLayout" Target="../slideLayouts/slideLayout60.xml"/><Relationship Id="rId19" Type="http://schemas.openxmlformats.org/officeDocument/2006/relationships/slideLayout" Target="../slideLayouts/slideLayout63.xml"/><Relationship Id="rId18" Type="http://schemas.openxmlformats.org/officeDocument/2006/relationships/slideLayout" Target="../slideLayouts/slideLayout62.xml"/></Relationships>
</file>

<file path=ppt/slideMasters/_rels/slideMaster4.xml.rels><?xml version="1.0" encoding="UTF-8" standalone="yes"?><Relationships xmlns="http://schemas.openxmlformats.org/package/2006/relationships"><Relationship Id="rId40" Type="http://schemas.openxmlformats.org/officeDocument/2006/relationships/slideLayout" Target="../slideLayouts/slideLayout119.xml"/><Relationship Id="rId20" Type="http://schemas.openxmlformats.org/officeDocument/2006/relationships/slideLayout" Target="../slideLayouts/slideLayout99.xml"/><Relationship Id="rId42" Type="http://schemas.openxmlformats.org/officeDocument/2006/relationships/slideLayout" Target="../slideLayouts/slideLayout121.xml"/><Relationship Id="rId41" Type="http://schemas.openxmlformats.org/officeDocument/2006/relationships/slideLayout" Target="../slideLayouts/slideLayout120.xml"/><Relationship Id="rId22" Type="http://schemas.openxmlformats.org/officeDocument/2006/relationships/slideLayout" Target="../slideLayouts/slideLayout101.xml"/><Relationship Id="rId21" Type="http://schemas.openxmlformats.org/officeDocument/2006/relationships/slideLayout" Target="../slideLayouts/slideLayout100.xml"/><Relationship Id="rId43" Type="http://schemas.openxmlformats.org/officeDocument/2006/relationships/theme" Target="../theme/theme1.xml"/><Relationship Id="rId24" Type="http://schemas.openxmlformats.org/officeDocument/2006/relationships/slideLayout" Target="../slideLayouts/slideLayout103.xml"/><Relationship Id="rId23" Type="http://schemas.openxmlformats.org/officeDocument/2006/relationships/slideLayout" Target="../slideLayouts/slideLayout102.xml"/><Relationship Id="rId1" Type="http://schemas.openxmlformats.org/officeDocument/2006/relationships/slideLayout" Target="../slideLayouts/slideLayout80.xml"/><Relationship Id="rId2" Type="http://schemas.openxmlformats.org/officeDocument/2006/relationships/slideLayout" Target="../slideLayouts/slideLayout81.xml"/><Relationship Id="rId3" Type="http://schemas.openxmlformats.org/officeDocument/2006/relationships/slideLayout" Target="../slideLayouts/slideLayout82.xml"/><Relationship Id="rId4" Type="http://schemas.openxmlformats.org/officeDocument/2006/relationships/slideLayout" Target="../slideLayouts/slideLayout83.xml"/><Relationship Id="rId9" Type="http://schemas.openxmlformats.org/officeDocument/2006/relationships/slideLayout" Target="../slideLayouts/slideLayout88.xml"/><Relationship Id="rId26" Type="http://schemas.openxmlformats.org/officeDocument/2006/relationships/slideLayout" Target="../slideLayouts/slideLayout105.xml"/><Relationship Id="rId25" Type="http://schemas.openxmlformats.org/officeDocument/2006/relationships/slideLayout" Target="../slideLayouts/slideLayout104.xml"/><Relationship Id="rId28" Type="http://schemas.openxmlformats.org/officeDocument/2006/relationships/slideLayout" Target="../slideLayouts/slideLayout107.xml"/><Relationship Id="rId27" Type="http://schemas.openxmlformats.org/officeDocument/2006/relationships/slideLayout" Target="../slideLayouts/slideLayout106.xml"/><Relationship Id="rId5" Type="http://schemas.openxmlformats.org/officeDocument/2006/relationships/slideLayout" Target="../slideLayouts/slideLayout84.xml"/><Relationship Id="rId6" Type="http://schemas.openxmlformats.org/officeDocument/2006/relationships/slideLayout" Target="../slideLayouts/slideLayout85.xml"/><Relationship Id="rId29" Type="http://schemas.openxmlformats.org/officeDocument/2006/relationships/slideLayout" Target="../slideLayouts/slideLayout108.xml"/><Relationship Id="rId7" Type="http://schemas.openxmlformats.org/officeDocument/2006/relationships/slideLayout" Target="../slideLayouts/slideLayout86.xml"/><Relationship Id="rId8" Type="http://schemas.openxmlformats.org/officeDocument/2006/relationships/slideLayout" Target="../slideLayouts/slideLayout87.xml"/><Relationship Id="rId31" Type="http://schemas.openxmlformats.org/officeDocument/2006/relationships/slideLayout" Target="../slideLayouts/slideLayout110.xml"/><Relationship Id="rId30" Type="http://schemas.openxmlformats.org/officeDocument/2006/relationships/slideLayout" Target="../slideLayouts/slideLayout109.xml"/><Relationship Id="rId11" Type="http://schemas.openxmlformats.org/officeDocument/2006/relationships/slideLayout" Target="../slideLayouts/slideLayout90.xml"/><Relationship Id="rId33" Type="http://schemas.openxmlformats.org/officeDocument/2006/relationships/slideLayout" Target="../slideLayouts/slideLayout112.xml"/><Relationship Id="rId10" Type="http://schemas.openxmlformats.org/officeDocument/2006/relationships/slideLayout" Target="../slideLayouts/slideLayout89.xml"/><Relationship Id="rId32" Type="http://schemas.openxmlformats.org/officeDocument/2006/relationships/slideLayout" Target="../slideLayouts/slideLayout111.xml"/><Relationship Id="rId13" Type="http://schemas.openxmlformats.org/officeDocument/2006/relationships/slideLayout" Target="../slideLayouts/slideLayout92.xml"/><Relationship Id="rId35" Type="http://schemas.openxmlformats.org/officeDocument/2006/relationships/slideLayout" Target="../slideLayouts/slideLayout114.xml"/><Relationship Id="rId12" Type="http://schemas.openxmlformats.org/officeDocument/2006/relationships/slideLayout" Target="../slideLayouts/slideLayout91.xml"/><Relationship Id="rId34" Type="http://schemas.openxmlformats.org/officeDocument/2006/relationships/slideLayout" Target="../slideLayouts/slideLayout113.xml"/><Relationship Id="rId15" Type="http://schemas.openxmlformats.org/officeDocument/2006/relationships/slideLayout" Target="../slideLayouts/slideLayout94.xml"/><Relationship Id="rId37" Type="http://schemas.openxmlformats.org/officeDocument/2006/relationships/slideLayout" Target="../slideLayouts/slideLayout116.xml"/><Relationship Id="rId14" Type="http://schemas.openxmlformats.org/officeDocument/2006/relationships/slideLayout" Target="../slideLayouts/slideLayout93.xml"/><Relationship Id="rId36" Type="http://schemas.openxmlformats.org/officeDocument/2006/relationships/slideLayout" Target="../slideLayouts/slideLayout115.xml"/><Relationship Id="rId17" Type="http://schemas.openxmlformats.org/officeDocument/2006/relationships/slideLayout" Target="../slideLayouts/slideLayout96.xml"/><Relationship Id="rId39" Type="http://schemas.openxmlformats.org/officeDocument/2006/relationships/slideLayout" Target="../slideLayouts/slideLayout118.xml"/><Relationship Id="rId16" Type="http://schemas.openxmlformats.org/officeDocument/2006/relationships/slideLayout" Target="../slideLayouts/slideLayout95.xml"/><Relationship Id="rId38" Type="http://schemas.openxmlformats.org/officeDocument/2006/relationships/slideLayout" Target="../slideLayouts/slideLayout117.xml"/><Relationship Id="rId19" Type="http://schemas.openxmlformats.org/officeDocument/2006/relationships/slideLayout" Target="../slideLayouts/slideLayout98.xml"/><Relationship Id="rId18"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2"/>
              </a:buClr>
              <a:buSzPts val="1800"/>
              <a:buChar char="●"/>
              <a:defRPr sz="1800">
                <a:solidFill>
                  <a:schemeClr val="dk2"/>
                </a:solidFill>
              </a:defRPr>
            </a:lvl1pPr>
            <a:lvl2pPr indent="-317500" lvl="1" marL="914400" rtl="0">
              <a:lnSpc>
                <a:spcPct val="115000"/>
              </a:lnSpc>
              <a:spcBef>
                <a:spcPts val="0"/>
              </a:spcBef>
              <a:spcAft>
                <a:spcPts val="0"/>
              </a:spcAft>
              <a:buClr>
                <a:schemeClr val="dk2"/>
              </a:buClr>
              <a:buSzPts val="1400"/>
              <a:buChar char="○"/>
              <a:defRPr>
                <a:solidFill>
                  <a:schemeClr val="dk2"/>
                </a:solidFill>
              </a:defRPr>
            </a:lvl2pPr>
            <a:lvl3pPr indent="-317500" lvl="2" marL="1371600" rtl="0">
              <a:lnSpc>
                <a:spcPct val="115000"/>
              </a:lnSpc>
              <a:spcBef>
                <a:spcPts val="0"/>
              </a:spcBef>
              <a:spcAft>
                <a:spcPts val="0"/>
              </a:spcAft>
              <a:buClr>
                <a:schemeClr val="dk2"/>
              </a:buClr>
              <a:buSzPts val="1400"/>
              <a:buChar char="■"/>
              <a:defRPr>
                <a:solidFill>
                  <a:schemeClr val="dk2"/>
                </a:solidFill>
              </a:defRPr>
            </a:lvl3pPr>
            <a:lvl4pPr indent="-317500" lvl="3" marL="1828800" rtl="0">
              <a:lnSpc>
                <a:spcPct val="115000"/>
              </a:lnSpc>
              <a:spcBef>
                <a:spcPts val="0"/>
              </a:spcBef>
              <a:spcAft>
                <a:spcPts val="0"/>
              </a:spcAft>
              <a:buClr>
                <a:schemeClr val="dk2"/>
              </a:buClr>
              <a:buSzPts val="1400"/>
              <a:buChar char="●"/>
              <a:defRPr>
                <a:solidFill>
                  <a:schemeClr val="dk2"/>
                </a:solidFill>
              </a:defRPr>
            </a:lvl4pPr>
            <a:lvl5pPr indent="-317500" lvl="4" marL="2286000" rtl="0">
              <a:lnSpc>
                <a:spcPct val="115000"/>
              </a:lnSpc>
              <a:spcBef>
                <a:spcPts val="0"/>
              </a:spcBef>
              <a:spcAft>
                <a:spcPts val="0"/>
              </a:spcAft>
              <a:buClr>
                <a:schemeClr val="dk2"/>
              </a:buClr>
              <a:buSzPts val="1400"/>
              <a:buChar char="○"/>
              <a:defRPr>
                <a:solidFill>
                  <a:schemeClr val="dk2"/>
                </a:solidFill>
              </a:defRPr>
            </a:lvl5pPr>
            <a:lvl6pPr indent="-317500" lvl="5" marL="2743200" rtl="0">
              <a:lnSpc>
                <a:spcPct val="115000"/>
              </a:lnSpc>
              <a:spcBef>
                <a:spcPts val="0"/>
              </a:spcBef>
              <a:spcAft>
                <a:spcPts val="0"/>
              </a:spcAft>
              <a:buClr>
                <a:schemeClr val="dk2"/>
              </a:buClr>
              <a:buSzPts val="1400"/>
              <a:buChar char="■"/>
              <a:defRPr>
                <a:solidFill>
                  <a:schemeClr val="dk2"/>
                </a:solidFill>
              </a:defRPr>
            </a:lvl6pPr>
            <a:lvl7pPr indent="-317500" lvl="6" marL="3200400" rtl="0">
              <a:lnSpc>
                <a:spcPct val="115000"/>
              </a:lnSpc>
              <a:spcBef>
                <a:spcPts val="0"/>
              </a:spcBef>
              <a:spcAft>
                <a:spcPts val="0"/>
              </a:spcAft>
              <a:buClr>
                <a:schemeClr val="dk2"/>
              </a:buClr>
              <a:buSzPts val="1400"/>
              <a:buChar char="●"/>
              <a:defRPr>
                <a:solidFill>
                  <a:schemeClr val="dk2"/>
                </a:solidFill>
              </a:defRPr>
            </a:lvl7pPr>
            <a:lvl8pPr indent="-317500" lvl="7" marL="3657600" rtl="0">
              <a:lnSpc>
                <a:spcPct val="115000"/>
              </a:lnSpc>
              <a:spcBef>
                <a:spcPts val="0"/>
              </a:spcBef>
              <a:spcAft>
                <a:spcPts val="0"/>
              </a:spcAft>
              <a:buClr>
                <a:schemeClr val="dk2"/>
              </a:buClr>
              <a:buSzPts val="1400"/>
              <a:buChar char="○"/>
              <a:defRPr>
                <a:solidFill>
                  <a:schemeClr val="dk2"/>
                </a:solidFill>
              </a:defRPr>
            </a:lvl8pPr>
            <a:lvl9pPr indent="-317500" lvl="8" marL="4114800" rtl="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2" name="Google Shape;52;p13"/>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3" name="Google Shape;53;p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193" name="Shape 3193"/>
        <p:cNvGrpSpPr/>
        <p:nvPr/>
      </p:nvGrpSpPr>
      <p:grpSpPr>
        <a:xfrm>
          <a:off x="0" y="0"/>
          <a:ext cx="0" cy="0"/>
          <a:chOff x="0" y="0"/>
          <a:chExt cx="0" cy="0"/>
        </a:xfrm>
      </p:grpSpPr>
      <p:sp>
        <p:nvSpPr>
          <p:cNvPr id="3194" name="Google Shape;3194;p47"/>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400"/>
              <a:buFont typeface="Inter Black"/>
              <a:buNone/>
              <a:defRPr sz="2400">
                <a:solidFill>
                  <a:schemeClr val="dk1"/>
                </a:solidFill>
                <a:latin typeface="Inter Black"/>
                <a:ea typeface="Inter Black"/>
                <a:cs typeface="Inter Black"/>
                <a:sym typeface="Inter Black"/>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3195" name="Google Shape;3195;p47"/>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rtl="0">
              <a:lnSpc>
                <a:spcPct val="115000"/>
              </a:lnSpc>
              <a:spcBef>
                <a:spcPts val="0"/>
              </a:spcBef>
              <a:spcAft>
                <a:spcPts val="0"/>
              </a:spcAft>
              <a:buClr>
                <a:schemeClr val="accent1"/>
              </a:buClr>
              <a:buSzPts val="1600"/>
              <a:buFont typeface="Inter"/>
              <a:buChar char="●"/>
              <a:defRPr sz="1600">
                <a:solidFill>
                  <a:schemeClr val="dk1"/>
                </a:solidFill>
                <a:latin typeface="Inter"/>
                <a:ea typeface="Inter"/>
                <a:cs typeface="Inter"/>
                <a:sym typeface="Inter"/>
              </a:defRPr>
            </a:lvl1pPr>
            <a:lvl2pPr indent="-317500" lvl="1" marL="9144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196" name="Google Shape;3196;p4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lvl="0" rtl="0" algn="r">
              <a:buNone/>
              <a:defRPr sz="700">
                <a:solidFill>
                  <a:schemeClr val="dk2"/>
                </a:solidFill>
                <a:latin typeface="Inter"/>
                <a:ea typeface="Inter"/>
                <a:cs typeface="Inter"/>
                <a:sym typeface="Inter"/>
              </a:defRPr>
            </a:lvl1pPr>
            <a:lvl2pPr lvl="1" rtl="0" algn="r">
              <a:buNone/>
              <a:defRPr sz="700">
                <a:solidFill>
                  <a:schemeClr val="dk2"/>
                </a:solidFill>
                <a:latin typeface="Inter"/>
                <a:ea typeface="Inter"/>
                <a:cs typeface="Inter"/>
                <a:sym typeface="Inter"/>
              </a:defRPr>
            </a:lvl2pPr>
            <a:lvl3pPr lvl="2" rtl="0" algn="r">
              <a:buNone/>
              <a:defRPr sz="700">
                <a:solidFill>
                  <a:schemeClr val="dk2"/>
                </a:solidFill>
                <a:latin typeface="Inter"/>
                <a:ea typeface="Inter"/>
                <a:cs typeface="Inter"/>
                <a:sym typeface="Inter"/>
              </a:defRPr>
            </a:lvl3pPr>
            <a:lvl4pPr lvl="3" rtl="0" algn="r">
              <a:buNone/>
              <a:defRPr sz="700">
                <a:solidFill>
                  <a:schemeClr val="dk2"/>
                </a:solidFill>
                <a:latin typeface="Inter"/>
                <a:ea typeface="Inter"/>
                <a:cs typeface="Inter"/>
                <a:sym typeface="Inter"/>
              </a:defRPr>
            </a:lvl4pPr>
            <a:lvl5pPr lvl="4" rtl="0" algn="r">
              <a:buNone/>
              <a:defRPr sz="700">
                <a:solidFill>
                  <a:schemeClr val="dk2"/>
                </a:solidFill>
                <a:latin typeface="Inter"/>
                <a:ea typeface="Inter"/>
                <a:cs typeface="Inter"/>
                <a:sym typeface="Inter"/>
              </a:defRPr>
            </a:lvl5pPr>
            <a:lvl6pPr lvl="5" rtl="0" algn="r">
              <a:buNone/>
              <a:defRPr sz="700">
                <a:solidFill>
                  <a:schemeClr val="dk2"/>
                </a:solidFill>
                <a:latin typeface="Inter"/>
                <a:ea typeface="Inter"/>
                <a:cs typeface="Inter"/>
                <a:sym typeface="Inter"/>
              </a:defRPr>
            </a:lvl6pPr>
            <a:lvl7pPr lvl="6" rtl="0" algn="r">
              <a:buNone/>
              <a:defRPr sz="700">
                <a:solidFill>
                  <a:schemeClr val="dk2"/>
                </a:solidFill>
                <a:latin typeface="Inter"/>
                <a:ea typeface="Inter"/>
                <a:cs typeface="Inter"/>
                <a:sym typeface="Inter"/>
              </a:defRPr>
            </a:lvl7pPr>
            <a:lvl8pPr lvl="7" rtl="0" algn="r">
              <a:buNone/>
              <a:defRPr sz="700">
                <a:solidFill>
                  <a:schemeClr val="dk2"/>
                </a:solidFill>
                <a:latin typeface="Inter"/>
                <a:ea typeface="Inter"/>
                <a:cs typeface="Inter"/>
                <a:sym typeface="Inter"/>
              </a:defRPr>
            </a:lvl8pPr>
            <a:lvl9pPr lvl="8" rtl="0" algn="r">
              <a:buNone/>
              <a:defRPr sz="700">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717" r:id="rId26"/>
    <p:sldLayoutId id="2147483718" r:id="rId27"/>
    <p:sldLayoutId id="2147483719" r:id="rId28"/>
    <p:sldLayoutId id="2147483720" r:id="rId29"/>
    <p:sldLayoutId id="2147483721" r:id="rId30"/>
    <p:sldLayoutId id="2147483722" r:id="rId31"/>
    <p:sldLayoutId id="2147483723" r:id="rId32"/>
    <p:sldLayoutId id="2147483724" r:id="rId33"/>
    <p:sldLayoutId id="2147483725" r:id="rId34"/>
    <p:sldLayoutId id="2147483726" r:id="rId3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6561" name="Shape 6561"/>
        <p:cNvGrpSpPr/>
        <p:nvPr/>
      </p:nvGrpSpPr>
      <p:grpSpPr>
        <a:xfrm>
          <a:off x="0" y="0"/>
          <a:ext cx="0" cy="0"/>
          <a:chOff x="0" y="0"/>
          <a:chExt cx="0" cy="0"/>
        </a:xfrm>
      </p:grpSpPr>
      <p:sp>
        <p:nvSpPr>
          <p:cNvPr id="6562" name="Google Shape;6562;p8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6563" name="Google Shape;6563;p83"/>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6564" name="Google Shape;6564;p8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 id="2147483741" r:id="rId15"/>
    <p:sldLayoutId id="2147483742" r:id="rId16"/>
    <p:sldLayoutId id="2147483743" r:id="rId17"/>
    <p:sldLayoutId id="2147483744" r:id="rId18"/>
    <p:sldLayoutId id="2147483745" r:id="rId19"/>
    <p:sldLayoutId id="2147483746" r:id="rId20"/>
    <p:sldLayoutId id="2147483747" r:id="rId21"/>
    <p:sldLayoutId id="2147483748" r:id="rId22"/>
    <p:sldLayoutId id="2147483749" r:id="rId23"/>
    <p:sldLayoutId id="2147483750" r:id="rId24"/>
    <p:sldLayoutId id="2147483751" r:id="rId25"/>
    <p:sldLayoutId id="2147483752" r:id="rId26"/>
    <p:sldLayoutId id="2147483753" r:id="rId27"/>
    <p:sldLayoutId id="2147483754" r:id="rId28"/>
    <p:sldLayoutId id="2147483755" r:id="rId29"/>
    <p:sldLayoutId id="2147483756" r:id="rId30"/>
    <p:sldLayoutId id="2147483757" r:id="rId31"/>
    <p:sldLayoutId id="2147483758" r:id="rId32"/>
    <p:sldLayoutId id="2147483759" r:id="rId33"/>
    <p:sldLayoutId id="2147483760" r:id="rId34"/>
    <p:sldLayoutId id="2147483761" r:id="rId35"/>
    <p:sldLayoutId id="2147483762" r:id="rId36"/>
    <p:sldLayoutId id="2147483763" r:id="rId37"/>
    <p:sldLayoutId id="2147483764" r:id="rId38"/>
    <p:sldLayoutId id="2147483765" r:id="rId39"/>
    <p:sldLayoutId id="2147483766" r:id="rId40"/>
    <p:sldLayoutId id="2147483767" r:id="rId41"/>
    <p:sldLayoutId id="2147483768" r:id="rId4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2.xml"/><Relationship Id="rId2" Type="http://schemas.openxmlformats.org/officeDocument/2006/relationships/notesSlide" Target="../notesSlides/notesSlide1.xml"/><Relationship Id="rId3" Type="http://schemas.openxmlformats.org/officeDocument/2006/relationships/hyperlink" Target="https://wexbenefitskb.egain.cloud/system/templates/selfservice/dbika/help/agent/locale/en-US/portal/308900000001002/content-version/PROD-2145/PROD-90044/Blocked-HSAs-and-the-USA-PATRIOT-Act?query=%20Blocked%20HSAs%20and%20USA%20PATRIOT%20Act" TargetMode="External"/><Relationship Id="rId4" Type="http://schemas.openxmlformats.org/officeDocument/2006/relationships/hyperlink" Target="https://www.screencast.com/t/xi30blBGx4JY" TargetMode="External"/><Relationship Id="rId9" Type="http://schemas.openxmlformats.org/officeDocument/2006/relationships/hyperlink" Target="https://www.screencast.com/t/jTqCOrMCMJM" TargetMode="External"/><Relationship Id="rId5" Type="http://schemas.openxmlformats.org/officeDocument/2006/relationships/hyperlink" Target="https://wexbenefitskb.egain.cloud/system/templates/selfservice/dbika/help/agent/locale/en-US/portal/308900000001002/content-version/PROD-4103/PROD-83304/How-to-upload-documents-to-validate-a-blocked-HSA-in-your-online-account?query=How%20to%20upload%20documents%20to%20validate%20a%20blocked%20HSA%20in%20your%20line%20account" TargetMode="External"/><Relationship Id="rId6" Type="http://schemas.openxmlformats.org/officeDocument/2006/relationships/hyperlink" Target="https://www.screencast.com/t/HYvbx5o15t" TargetMode="External"/><Relationship Id="rId7" Type="http://schemas.openxmlformats.org/officeDocument/2006/relationships/hyperlink" Target="https://wexbenefitskb.egain.cloud/system/templates/selfservice/dbika/help/agent/locale/en-US/portal/308900000001002/content/PROD-4104/How-to-upload-documents-to-validate-a-blocked-health-savings-account-HSA-in-the-WEX-benefits-mobile-app" TargetMode="External"/><Relationship Id="rId8" Type="http://schemas.openxmlformats.org/officeDocument/2006/relationships/hyperlink" Target="https://www.screencast.com/t/jTqCOrMCMJM" TargetMode="External"/><Relationship Id="rId11" Type="http://schemas.openxmlformats.org/officeDocument/2006/relationships/hyperlink" Target="https://www.screencast.com/t/AhNKJRpHE" TargetMode="External"/><Relationship Id="rId10" Type="http://schemas.openxmlformats.org/officeDocument/2006/relationships/hyperlink" Target="https://wexbenefitskb.egain.cloud/system/templates/selfservice/dbika/help/agent/locale/en-US/portal/308900000001002/content/PROD-2366/Enroll-in-your-health-savings-account-HSA" TargetMode="External"/><Relationship Id="rId12" Type="http://schemas.openxmlformats.org/officeDocument/2006/relationships/hyperlink" Target="https://www.screencast.com/t/AhNKJRpHE"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14.xml"/><Relationship Id="rId3" Type="http://schemas.openxmlformats.org/officeDocument/2006/relationships/image" Target="../media/image50.jpg"/><Relationship Id="rId4" Type="http://schemas.openxmlformats.org/officeDocument/2006/relationships/image" Target="../media/image45.jpg"/><Relationship Id="rId9" Type="http://schemas.openxmlformats.org/officeDocument/2006/relationships/image" Target="../media/image63.jpg"/><Relationship Id="rId5" Type="http://schemas.openxmlformats.org/officeDocument/2006/relationships/image" Target="../media/image43.jpg"/><Relationship Id="rId6" Type="http://schemas.openxmlformats.org/officeDocument/2006/relationships/image" Target="../media/image46.jpg"/><Relationship Id="rId7" Type="http://schemas.openxmlformats.org/officeDocument/2006/relationships/image" Target="../media/image59.jpg"/><Relationship Id="rId8" Type="http://schemas.openxmlformats.org/officeDocument/2006/relationships/image" Target="../media/image62.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15.xml"/><Relationship Id="rId3" Type="http://schemas.openxmlformats.org/officeDocument/2006/relationships/image" Target="../media/image50.jpg"/><Relationship Id="rId4" Type="http://schemas.openxmlformats.org/officeDocument/2006/relationships/image" Target="../media/image45.jpg"/><Relationship Id="rId9" Type="http://schemas.openxmlformats.org/officeDocument/2006/relationships/image" Target="../media/image63.jpg"/><Relationship Id="rId5" Type="http://schemas.openxmlformats.org/officeDocument/2006/relationships/image" Target="../media/image43.jpg"/><Relationship Id="rId6" Type="http://schemas.openxmlformats.org/officeDocument/2006/relationships/image" Target="../media/image62.jpg"/><Relationship Id="rId7" Type="http://schemas.openxmlformats.org/officeDocument/2006/relationships/image" Target="../media/image46.jpg"/><Relationship Id="rId8" Type="http://schemas.openxmlformats.org/officeDocument/2006/relationships/image" Target="../media/image59.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6.xml"/><Relationship Id="rId3" Type="http://schemas.openxmlformats.org/officeDocument/2006/relationships/image" Target="../media/image47.jpg"/><Relationship Id="rId4" Type="http://schemas.openxmlformats.org/officeDocument/2006/relationships/image" Target="../media/image49.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17.xml"/><Relationship Id="rId3" Type="http://schemas.openxmlformats.org/officeDocument/2006/relationships/image" Target="../media/image48.png"/><Relationship Id="rId4" Type="http://schemas.openxmlformats.org/officeDocument/2006/relationships/image" Target="../media/image53.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18.xml"/><Relationship Id="rId3" Type="http://schemas.openxmlformats.org/officeDocument/2006/relationships/image" Target="../media/image53.png"/><Relationship Id="rId4" Type="http://schemas.openxmlformats.org/officeDocument/2006/relationships/image" Target="../media/image52.png"/><Relationship Id="rId5" Type="http://schemas.openxmlformats.org/officeDocument/2006/relationships/image" Target="../media/image5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19.xml"/><Relationship Id="rId3" Type="http://schemas.openxmlformats.org/officeDocument/2006/relationships/image" Target="../media/image53.png"/><Relationship Id="rId4" Type="http://schemas.openxmlformats.org/officeDocument/2006/relationships/image" Target="../media/image52.png"/><Relationship Id="rId5" Type="http://schemas.openxmlformats.org/officeDocument/2006/relationships/image" Target="../media/image56.png"/><Relationship Id="rId6" Type="http://schemas.openxmlformats.org/officeDocument/2006/relationships/image" Target="../media/image54.png"/><Relationship Id="rId7" Type="http://schemas.openxmlformats.org/officeDocument/2006/relationships/image" Target="../media/image58.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20.xml"/><Relationship Id="rId3" Type="http://schemas.openxmlformats.org/officeDocument/2006/relationships/image" Target="../media/image77.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21.xml"/><Relationship Id="rId3" Type="http://schemas.openxmlformats.org/officeDocument/2006/relationships/image" Target="../media/image77.png"/><Relationship Id="rId4" Type="http://schemas.openxmlformats.org/officeDocument/2006/relationships/image" Target="../media/image55.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22.xml"/><Relationship Id="rId3" Type="http://schemas.openxmlformats.org/officeDocument/2006/relationships/image" Target="../media/image77.png"/><Relationship Id="rId4" Type="http://schemas.openxmlformats.org/officeDocument/2006/relationships/image" Target="../media/image55.png"/><Relationship Id="rId5" Type="http://schemas.openxmlformats.org/officeDocument/2006/relationships/image" Target="../media/image57.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23.xml"/><Relationship Id="rId3" Type="http://schemas.openxmlformats.org/officeDocument/2006/relationships/image" Target="../media/image77.png"/><Relationship Id="rId4" Type="http://schemas.openxmlformats.org/officeDocument/2006/relationships/image" Target="../media/image55.png"/><Relationship Id="rId5" Type="http://schemas.openxmlformats.org/officeDocument/2006/relationships/image" Target="../media/image57.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24.xml"/><Relationship Id="rId3" Type="http://schemas.openxmlformats.org/officeDocument/2006/relationships/image" Target="../media/image68.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25.xml"/><Relationship Id="rId3" Type="http://schemas.openxmlformats.org/officeDocument/2006/relationships/image" Target="../media/image66.png"/><Relationship Id="rId4" Type="http://schemas.openxmlformats.org/officeDocument/2006/relationships/image" Target="../media/image60.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26.xml"/><Relationship Id="rId3" Type="http://schemas.openxmlformats.org/officeDocument/2006/relationships/image" Target="../media/image66.png"/><Relationship Id="rId4" Type="http://schemas.openxmlformats.org/officeDocument/2006/relationships/image" Target="../media/image65.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27.xml"/><Relationship Id="rId3" Type="http://schemas.openxmlformats.org/officeDocument/2006/relationships/image" Target="../media/image64.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28.xml"/><Relationship Id="rId3" Type="http://schemas.openxmlformats.org/officeDocument/2006/relationships/image" Target="../media/image69.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29.xml"/><Relationship Id="rId3" Type="http://schemas.openxmlformats.org/officeDocument/2006/relationships/image" Target="../media/image70.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30.xml"/><Relationship Id="rId3" Type="http://schemas.openxmlformats.org/officeDocument/2006/relationships/image" Target="../media/image67.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1.xml"/><Relationship Id="rId3" Type="http://schemas.openxmlformats.org/officeDocument/2006/relationships/image" Target="../media/image75.png"/><Relationship Id="rId4" Type="http://schemas.openxmlformats.org/officeDocument/2006/relationships/image" Target="../media/image79.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32.xml"/><Relationship Id="rId3" Type="http://schemas.openxmlformats.org/officeDocument/2006/relationships/image" Target="../media/image66.png"/><Relationship Id="rId4" Type="http://schemas.openxmlformats.org/officeDocument/2006/relationships/image" Target="../media/image60.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33.xml"/><Relationship Id="rId3" Type="http://schemas.openxmlformats.org/officeDocument/2006/relationships/image" Target="../media/image74.png"/><Relationship Id="rId4" Type="http://schemas.openxmlformats.org/officeDocument/2006/relationships/image" Target="../media/image66.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34.xml"/><Relationship Id="rId3" Type="http://schemas.openxmlformats.org/officeDocument/2006/relationships/image" Target="../media/image74.png"/><Relationship Id="rId4" Type="http://schemas.openxmlformats.org/officeDocument/2006/relationships/image" Target="../media/image66.png"/><Relationship Id="rId5" Type="http://schemas.openxmlformats.org/officeDocument/2006/relationships/image" Target="../media/image72.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35.xml"/><Relationship Id="rId3" Type="http://schemas.openxmlformats.org/officeDocument/2006/relationships/image" Target="../media/image73.png"/><Relationship Id="rId4" Type="http://schemas.openxmlformats.org/officeDocument/2006/relationships/image" Target="../media/image76.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36.xml"/><Relationship Id="rId3" Type="http://schemas.openxmlformats.org/officeDocument/2006/relationships/image" Target="../media/image81.png"/><Relationship Id="rId4" Type="http://schemas.openxmlformats.org/officeDocument/2006/relationships/image" Target="../media/image48.png"/><Relationship Id="rId5" Type="http://schemas.openxmlformats.org/officeDocument/2006/relationships/image" Target="../media/image53.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37.xml"/><Relationship Id="rId3" Type="http://schemas.openxmlformats.org/officeDocument/2006/relationships/image" Target="../media/image81.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38.xml"/><Relationship Id="rId3" Type="http://schemas.openxmlformats.org/officeDocument/2006/relationships/image" Target="../media/image81.png"/><Relationship Id="rId4" Type="http://schemas.openxmlformats.org/officeDocument/2006/relationships/image" Target="../media/image58.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39.xml"/><Relationship Id="rId3" Type="http://schemas.openxmlformats.org/officeDocument/2006/relationships/image" Target="../media/image81.png"/><Relationship Id="rId4" Type="http://schemas.openxmlformats.org/officeDocument/2006/relationships/image" Target="../media/image58.png"/><Relationship Id="rId5" Type="http://schemas.openxmlformats.org/officeDocument/2006/relationships/image" Target="../media/image82.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xml"/><Relationship Id="rId3" Type="http://schemas.openxmlformats.org/officeDocument/2006/relationships/image" Target="../media/image51.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40.xml"/><Relationship Id="rId3" Type="http://schemas.openxmlformats.org/officeDocument/2006/relationships/image" Target="../media/image80.png"/><Relationship Id="rId4" Type="http://schemas.openxmlformats.org/officeDocument/2006/relationships/image" Target="../media/image71.png"/><Relationship Id="rId5" Type="http://schemas.openxmlformats.org/officeDocument/2006/relationships/image" Target="../media/image78.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4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7.xml"/><Relationship Id="rId3" Type="http://schemas.openxmlformats.org/officeDocument/2006/relationships/image" Target="../media/image50.jpg"/><Relationship Id="rId4" Type="http://schemas.openxmlformats.org/officeDocument/2006/relationships/image" Target="../media/image43.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8.xml"/><Relationship Id="rId3" Type="http://schemas.openxmlformats.org/officeDocument/2006/relationships/image" Target="../media/image50.jpg"/><Relationship Id="rId4" Type="http://schemas.openxmlformats.org/officeDocument/2006/relationships/image" Target="../media/image45.jpg"/><Relationship Id="rId5" Type="http://schemas.openxmlformats.org/officeDocument/2006/relationships/image" Target="../media/image43.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9.xml"/><Relationship Id="rId3" Type="http://schemas.openxmlformats.org/officeDocument/2006/relationships/image" Target="../media/image50.jpg"/><Relationship Id="rId4" Type="http://schemas.openxmlformats.org/officeDocument/2006/relationships/image" Target="../media/image45.jpg"/><Relationship Id="rId5" Type="http://schemas.openxmlformats.org/officeDocument/2006/relationships/image" Target="../media/image43.jpg"/><Relationship Id="rId6" Type="http://schemas.openxmlformats.org/officeDocument/2006/relationships/image" Target="../media/image46.jpg"/><Relationship Id="rId7" Type="http://schemas.openxmlformats.org/officeDocument/2006/relationships/image" Target="../media/image62.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875" name="Shape 12875"/>
        <p:cNvGrpSpPr/>
        <p:nvPr/>
      </p:nvGrpSpPr>
      <p:grpSpPr>
        <a:xfrm>
          <a:off x="0" y="0"/>
          <a:ext cx="0" cy="0"/>
          <a:chOff x="0" y="0"/>
          <a:chExt cx="0" cy="0"/>
        </a:xfrm>
      </p:grpSpPr>
      <p:sp>
        <p:nvSpPr>
          <p:cNvPr id="12876" name="Google Shape;12876;p126"/>
          <p:cNvSpPr txBox="1"/>
          <p:nvPr/>
        </p:nvSpPr>
        <p:spPr>
          <a:xfrm>
            <a:off x="558925" y="959425"/>
            <a:ext cx="8242200" cy="1903500"/>
          </a:xfrm>
          <a:prstGeom prst="rect">
            <a:avLst/>
          </a:prstGeom>
          <a:noFill/>
          <a:ln>
            <a:noFill/>
          </a:ln>
        </p:spPr>
        <p:txBody>
          <a:bodyPr anchorCtr="0" anchor="t" bIns="91425" lIns="91425" spcFirstLastPara="1" rIns="91425" wrap="square" tIns="91425">
            <a:spAutoFit/>
          </a:bodyPr>
          <a:lstStyle/>
          <a:p>
            <a:pPr indent="-292100" lvl="0" marL="457200" rtl="0" algn="l">
              <a:lnSpc>
                <a:spcPct val="100000"/>
              </a:lnSpc>
              <a:spcBef>
                <a:spcPts val="0"/>
              </a:spcBef>
              <a:spcAft>
                <a:spcPts val="0"/>
              </a:spcAft>
              <a:buClr>
                <a:srgbClr val="434343"/>
              </a:buClr>
              <a:buSzPts val="1000"/>
              <a:buFont typeface="Inter"/>
              <a:buChar char="●"/>
            </a:pPr>
            <a:r>
              <a:rPr lang="en" sz="1000">
                <a:solidFill>
                  <a:srgbClr val="434343"/>
                </a:solidFill>
                <a:latin typeface="Inter"/>
                <a:ea typeface="Inter"/>
                <a:cs typeface="Inter"/>
                <a:sym typeface="Inter"/>
              </a:rPr>
              <a:t>Before making changes to this presentation, click “File” in the top left of main menu above and then “Make a copy” &gt; “Entire presentation.” Be sure to re-name it save it in a location you will remember, and/or bookmark it for easy access</a:t>
            </a:r>
            <a:endParaRPr sz="1000">
              <a:solidFill>
                <a:srgbClr val="434343"/>
              </a:solidFill>
              <a:latin typeface="Inter"/>
              <a:ea typeface="Inter"/>
              <a:cs typeface="Inter"/>
              <a:sym typeface="Inter"/>
            </a:endParaRPr>
          </a:p>
          <a:p>
            <a:pPr indent="-292100" lvl="1" marL="914400" rtl="0" algn="l">
              <a:lnSpc>
                <a:spcPct val="100000"/>
              </a:lnSpc>
              <a:spcBef>
                <a:spcPts val="1000"/>
              </a:spcBef>
              <a:spcAft>
                <a:spcPts val="0"/>
              </a:spcAft>
              <a:buClr>
                <a:srgbClr val="434343"/>
              </a:buClr>
              <a:buSzPts val="1000"/>
              <a:buFont typeface="Inter"/>
              <a:buChar char="○"/>
            </a:pPr>
            <a:r>
              <a:rPr lang="en" sz="1000">
                <a:solidFill>
                  <a:srgbClr val="434343"/>
                </a:solidFill>
                <a:latin typeface="Inter"/>
                <a:ea typeface="Inter"/>
                <a:cs typeface="Inter"/>
                <a:sym typeface="Inter"/>
              </a:rPr>
              <a:t>Recommend doing this each time you do a new presentation</a:t>
            </a:r>
            <a:endParaRPr sz="1000">
              <a:solidFill>
                <a:srgbClr val="434343"/>
              </a:solidFill>
              <a:latin typeface="Inter"/>
              <a:ea typeface="Inter"/>
              <a:cs typeface="Inter"/>
              <a:sym typeface="Inter"/>
            </a:endParaRPr>
          </a:p>
          <a:p>
            <a:pPr indent="-292100" lvl="0" marL="457200" rtl="0" algn="l">
              <a:lnSpc>
                <a:spcPct val="100000"/>
              </a:lnSpc>
              <a:spcBef>
                <a:spcPts val="1000"/>
              </a:spcBef>
              <a:spcAft>
                <a:spcPts val="0"/>
              </a:spcAft>
              <a:buClr>
                <a:srgbClr val="434343"/>
              </a:buClr>
              <a:buSzPts val="1000"/>
              <a:buFont typeface="Inter"/>
              <a:buChar char="●"/>
            </a:pPr>
            <a:r>
              <a:rPr lang="en" sz="1000">
                <a:solidFill>
                  <a:srgbClr val="434343"/>
                </a:solidFill>
                <a:latin typeface="Inter"/>
                <a:ea typeface="Inter"/>
                <a:cs typeface="Inter"/>
                <a:sym typeface="Inter"/>
              </a:rPr>
              <a:t>Add/remove slides as needed to tailor your presentation to your prospect</a:t>
            </a:r>
            <a:endParaRPr sz="1000">
              <a:solidFill>
                <a:srgbClr val="434343"/>
              </a:solidFill>
              <a:latin typeface="Inter"/>
              <a:ea typeface="Inter"/>
              <a:cs typeface="Inter"/>
              <a:sym typeface="Inter"/>
            </a:endParaRPr>
          </a:p>
          <a:p>
            <a:pPr indent="-292100" lvl="0" marL="457200" rtl="0" algn="l">
              <a:lnSpc>
                <a:spcPct val="100000"/>
              </a:lnSpc>
              <a:spcBef>
                <a:spcPts val="1000"/>
              </a:spcBef>
              <a:spcAft>
                <a:spcPts val="0"/>
              </a:spcAft>
              <a:buClr>
                <a:srgbClr val="434343"/>
              </a:buClr>
              <a:buSzPts val="1000"/>
              <a:buFont typeface="Inter"/>
              <a:buChar char="●"/>
            </a:pPr>
            <a:r>
              <a:rPr lang="en" sz="1000">
                <a:solidFill>
                  <a:srgbClr val="434343"/>
                </a:solidFill>
                <a:latin typeface="Inter"/>
                <a:ea typeface="Inter"/>
                <a:cs typeface="Inter"/>
                <a:sym typeface="Inter"/>
              </a:rPr>
              <a:t>To share within WEX, use the “Share” button at top right</a:t>
            </a:r>
            <a:endParaRPr sz="1000">
              <a:solidFill>
                <a:srgbClr val="434343"/>
              </a:solidFill>
              <a:latin typeface="Inter"/>
              <a:ea typeface="Inter"/>
              <a:cs typeface="Inter"/>
              <a:sym typeface="Inter"/>
            </a:endParaRPr>
          </a:p>
          <a:p>
            <a:pPr indent="-292100" lvl="0" marL="457200" rtl="0" algn="l">
              <a:lnSpc>
                <a:spcPct val="100000"/>
              </a:lnSpc>
              <a:spcBef>
                <a:spcPts val="1000"/>
              </a:spcBef>
              <a:spcAft>
                <a:spcPts val="0"/>
              </a:spcAft>
              <a:buClr>
                <a:srgbClr val="434343"/>
              </a:buClr>
              <a:buSzPts val="1000"/>
              <a:buFont typeface="Inter"/>
              <a:buChar char="●"/>
            </a:pPr>
            <a:r>
              <a:rPr lang="en" sz="1000">
                <a:solidFill>
                  <a:srgbClr val="434343"/>
                </a:solidFill>
                <a:latin typeface="Inter"/>
                <a:ea typeface="Inter"/>
                <a:cs typeface="Inter"/>
                <a:sym typeface="Inter"/>
              </a:rPr>
              <a:t>To share/email outside WEX, click “File” in the top left of main menu above and then “Download.”</a:t>
            </a:r>
            <a:endParaRPr sz="1000">
              <a:solidFill>
                <a:srgbClr val="434343"/>
              </a:solidFill>
              <a:latin typeface="Inter"/>
              <a:ea typeface="Inter"/>
              <a:cs typeface="Inter"/>
              <a:sym typeface="Inter"/>
            </a:endParaRPr>
          </a:p>
          <a:p>
            <a:pPr indent="-292100" lvl="1" marL="914400" rtl="0" algn="l">
              <a:lnSpc>
                <a:spcPct val="100000"/>
              </a:lnSpc>
              <a:spcBef>
                <a:spcPts val="1000"/>
              </a:spcBef>
              <a:spcAft>
                <a:spcPts val="1000"/>
              </a:spcAft>
              <a:buClr>
                <a:srgbClr val="434343"/>
              </a:buClr>
              <a:buSzPts val="1000"/>
              <a:buFont typeface="Inter"/>
              <a:buChar char="○"/>
            </a:pPr>
            <a:r>
              <a:rPr lang="en" sz="1000">
                <a:solidFill>
                  <a:srgbClr val="434343"/>
                </a:solidFill>
                <a:latin typeface="Inter"/>
                <a:ea typeface="Inter"/>
                <a:cs typeface="Inter"/>
                <a:sym typeface="Inter"/>
              </a:rPr>
              <a:t>Recommend downloading as a PDF for easy emailing and reading by the recipient</a:t>
            </a:r>
            <a:endParaRPr sz="1000">
              <a:solidFill>
                <a:srgbClr val="434343"/>
              </a:solidFill>
              <a:latin typeface="Inter"/>
              <a:ea typeface="Inter"/>
              <a:cs typeface="Inter"/>
              <a:sym typeface="Inter"/>
            </a:endParaRPr>
          </a:p>
        </p:txBody>
      </p:sp>
      <p:sp>
        <p:nvSpPr>
          <p:cNvPr id="12877" name="Google Shape;12877;p126"/>
          <p:cNvSpPr/>
          <p:nvPr/>
        </p:nvSpPr>
        <p:spPr>
          <a:xfrm>
            <a:off x="2993150" y="104125"/>
            <a:ext cx="2893200" cy="765600"/>
          </a:xfrm>
          <a:prstGeom prst="roundRect">
            <a:avLst>
              <a:gd fmla="val 16667" name="adj"/>
            </a:avLst>
          </a:prstGeom>
          <a:solidFill>
            <a:srgbClr val="C8102E"/>
          </a:solidFill>
          <a:ln>
            <a:noFill/>
          </a:ln>
          <a:effectLst>
            <a:outerShdw blurRad="342900" rotWithShape="0" algn="bl" dir="5400000" dist="114300">
              <a:srgbClr val="D2D6D9">
                <a:alpha val="50000"/>
              </a:srgbClr>
            </a:outerShdw>
          </a:effectLst>
        </p:spPr>
        <p:txBody>
          <a:bodyPr anchorCtr="0" anchor="ctr" bIns="91425" lIns="91425" spcFirstLastPara="1" rIns="91425" wrap="square" tIns="91425">
            <a:noAutofit/>
          </a:bodyPr>
          <a:lstStyle/>
          <a:p>
            <a:pPr indent="0" lvl="0" marL="365760" marR="182880" rtl="0" algn="l">
              <a:lnSpc>
                <a:spcPct val="115000"/>
              </a:lnSpc>
              <a:spcBef>
                <a:spcPts val="0"/>
              </a:spcBef>
              <a:spcAft>
                <a:spcPts val="0"/>
              </a:spcAft>
              <a:buNone/>
            </a:pPr>
            <a:r>
              <a:rPr b="1" lang="en" sz="1200">
                <a:solidFill>
                  <a:srgbClr val="FFFFFF"/>
                </a:solidFill>
                <a:latin typeface="Inter"/>
                <a:ea typeface="Inter"/>
                <a:cs typeface="Inter"/>
                <a:sym typeface="Inter"/>
              </a:rPr>
              <a:t>Read, then delete this slide</a:t>
            </a:r>
            <a:endParaRPr b="1" sz="1200">
              <a:solidFill>
                <a:srgbClr val="FFFFFF"/>
              </a:solidFill>
              <a:latin typeface="Inter"/>
              <a:ea typeface="Inter"/>
              <a:cs typeface="Inter"/>
              <a:sym typeface="Inter"/>
            </a:endParaRPr>
          </a:p>
        </p:txBody>
      </p:sp>
      <p:sp>
        <p:nvSpPr>
          <p:cNvPr id="12878" name="Google Shape;12878;p126"/>
          <p:cNvSpPr/>
          <p:nvPr/>
        </p:nvSpPr>
        <p:spPr>
          <a:xfrm>
            <a:off x="137600" y="2952625"/>
            <a:ext cx="8777100" cy="2027400"/>
          </a:xfrm>
          <a:prstGeom prst="roundRect">
            <a:avLst>
              <a:gd fmla="val 16667" name="adj"/>
            </a:avLst>
          </a:prstGeom>
          <a:solidFill>
            <a:srgbClr val="C8102E"/>
          </a:solidFill>
          <a:ln>
            <a:noFill/>
          </a:ln>
          <a:effectLst>
            <a:outerShdw blurRad="342900" rotWithShape="0" algn="bl" dir="5400000" dist="114300">
              <a:srgbClr val="D2D6D9">
                <a:alpha val="50000"/>
              </a:srgbClr>
            </a:outerShdw>
          </a:effectLst>
        </p:spPr>
        <p:txBody>
          <a:bodyPr anchorCtr="0" anchor="ctr" bIns="91425" lIns="91425" spcFirstLastPara="1" rIns="91425" wrap="square" tIns="91425">
            <a:noAutofit/>
          </a:bodyPr>
          <a:lstStyle/>
          <a:p>
            <a:pPr indent="0" lvl="0" marL="0" marR="182880" rtl="0" algn="ctr">
              <a:lnSpc>
                <a:spcPct val="115000"/>
              </a:lnSpc>
              <a:spcBef>
                <a:spcPts val="0"/>
              </a:spcBef>
              <a:spcAft>
                <a:spcPts val="0"/>
              </a:spcAft>
              <a:buNone/>
            </a:pPr>
            <a:r>
              <a:rPr b="1" lang="en" sz="1200">
                <a:solidFill>
                  <a:srgbClr val="FFFFFF"/>
                </a:solidFill>
                <a:latin typeface="Inter"/>
                <a:ea typeface="Inter"/>
                <a:cs typeface="Inter"/>
                <a:sym typeface="Inter"/>
              </a:rPr>
              <a:t>If are you looking for instructions or videos on the webinar subjects, </a:t>
            </a:r>
            <a:endParaRPr b="1" sz="1200">
              <a:solidFill>
                <a:srgbClr val="FFFFFF"/>
              </a:solidFill>
              <a:latin typeface="Inter"/>
              <a:ea typeface="Inter"/>
              <a:cs typeface="Inter"/>
              <a:sym typeface="Inter"/>
            </a:endParaRPr>
          </a:p>
          <a:p>
            <a:pPr indent="0" lvl="0" marL="0" marR="182880" rtl="0" algn="ctr">
              <a:lnSpc>
                <a:spcPct val="115000"/>
              </a:lnSpc>
              <a:spcBef>
                <a:spcPts val="0"/>
              </a:spcBef>
              <a:spcAft>
                <a:spcPts val="0"/>
              </a:spcAft>
              <a:buNone/>
            </a:pPr>
            <a:r>
              <a:rPr b="1" lang="en" sz="1200">
                <a:solidFill>
                  <a:srgbClr val="FFFFFF"/>
                </a:solidFill>
                <a:latin typeface="Inter"/>
                <a:ea typeface="Inter"/>
                <a:cs typeface="Inter"/>
                <a:sym typeface="Inter"/>
              </a:rPr>
              <a:t>we have linked the participant articles and video of each topic. </a:t>
            </a:r>
            <a:endParaRPr b="1" sz="1000">
              <a:solidFill>
                <a:srgbClr val="FFFFFF"/>
              </a:solidFill>
              <a:latin typeface="Inter"/>
              <a:ea typeface="Inter"/>
              <a:cs typeface="Inter"/>
              <a:sym typeface="Inter"/>
            </a:endParaRPr>
          </a:p>
          <a:p>
            <a:pPr indent="0" lvl="0" marL="0" marR="182880" rtl="0" algn="l">
              <a:lnSpc>
                <a:spcPct val="115000"/>
              </a:lnSpc>
              <a:spcBef>
                <a:spcPts val="0"/>
              </a:spcBef>
              <a:spcAft>
                <a:spcPts val="0"/>
              </a:spcAft>
              <a:buNone/>
            </a:pPr>
            <a:r>
              <a:t/>
            </a:r>
            <a:endParaRPr b="1" sz="1000">
              <a:solidFill>
                <a:srgbClr val="FFFFFF"/>
              </a:solidFill>
              <a:latin typeface="Inter"/>
              <a:ea typeface="Inter"/>
              <a:cs typeface="Inter"/>
              <a:sym typeface="Inter"/>
            </a:endParaRPr>
          </a:p>
          <a:p>
            <a:pPr indent="0" lvl="0" marL="0" marR="182880" rtl="0" algn="l">
              <a:lnSpc>
                <a:spcPct val="115000"/>
              </a:lnSpc>
              <a:spcBef>
                <a:spcPts val="0"/>
              </a:spcBef>
              <a:spcAft>
                <a:spcPts val="0"/>
              </a:spcAft>
              <a:buNone/>
            </a:pPr>
            <a:r>
              <a:t/>
            </a:r>
            <a:endParaRPr b="1" sz="1000">
              <a:solidFill>
                <a:srgbClr val="FFFFFF"/>
              </a:solidFill>
              <a:latin typeface="Inter"/>
              <a:ea typeface="Inter"/>
              <a:cs typeface="Inter"/>
              <a:sym typeface="Inter"/>
            </a:endParaRPr>
          </a:p>
          <a:p>
            <a:pPr indent="457200" lvl="0" marL="457200" marR="182880" rtl="0" algn="l">
              <a:lnSpc>
                <a:spcPct val="150000"/>
              </a:lnSpc>
              <a:spcBef>
                <a:spcPts val="0"/>
              </a:spcBef>
              <a:spcAft>
                <a:spcPts val="0"/>
              </a:spcAft>
              <a:buNone/>
            </a:pPr>
            <a:r>
              <a:rPr lang="en" sz="1000">
                <a:solidFill>
                  <a:srgbClr val="FFFFFF"/>
                </a:solidFill>
                <a:latin typeface="Inter Medium"/>
                <a:ea typeface="Inter Medium"/>
                <a:cs typeface="Inter Medium"/>
                <a:sym typeface="Inter Medium"/>
              </a:rPr>
              <a:t>Blocked HSAs and USA PATRIOT Act	</a:t>
            </a:r>
            <a:r>
              <a:rPr b="1" lang="en" sz="1000">
                <a:solidFill>
                  <a:srgbClr val="FFFFFF"/>
                </a:solidFill>
                <a:latin typeface="Inter"/>
                <a:ea typeface="Inter"/>
                <a:cs typeface="Inter"/>
                <a:sym typeface="Inter"/>
              </a:rPr>
              <a:t>						</a:t>
            </a:r>
            <a:r>
              <a:rPr b="1" lang="en" sz="1000" u="sng">
                <a:solidFill>
                  <a:schemeClr val="lt1"/>
                </a:solidFill>
                <a:latin typeface="Inter"/>
                <a:ea typeface="Inter"/>
                <a:cs typeface="Inter"/>
                <a:sym typeface="Inter"/>
                <a:hlinkClick r:id="rId3">
                  <a:extLst>
                    <a:ext uri="{A12FA001-AC4F-418D-AE19-62706E023703}">
                      <ahyp:hlinkClr val="tx"/>
                    </a:ext>
                  </a:extLst>
                </a:hlinkClick>
              </a:rPr>
              <a:t>Article</a:t>
            </a:r>
            <a:r>
              <a:rPr b="1" lang="en" sz="1000">
                <a:solidFill>
                  <a:schemeClr val="lt1"/>
                </a:solidFill>
                <a:latin typeface="Inter"/>
                <a:ea typeface="Inter"/>
                <a:cs typeface="Inter"/>
                <a:sym typeface="Inter"/>
              </a:rPr>
              <a:t> | </a:t>
            </a:r>
            <a:r>
              <a:rPr b="1" lang="en" sz="1000" u="sng">
                <a:solidFill>
                  <a:schemeClr val="lt1"/>
                </a:solidFill>
                <a:latin typeface="Inter"/>
                <a:ea typeface="Inter"/>
                <a:cs typeface="Inter"/>
                <a:sym typeface="Inter"/>
                <a:hlinkClick r:id="rId4">
                  <a:extLst>
                    <a:ext uri="{A12FA001-AC4F-418D-AE19-62706E023703}">
                      <ahyp:hlinkClr val="tx"/>
                    </a:ext>
                  </a:extLst>
                </a:hlinkClick>
              </a:rPr>
              <a:t>Video</a:t>
            </a:r>
            <a:endParaRPr b="1" sz="1000">
              <a:solidFill>
                <a:schemeClr val="lt1"/>
              </a:solidFill>
              <a:latin typeface="Inter"/>
              <a:ea typeface="Inter"/>
              <a:cs typeface="Inter"/>
              <a:sym typeface="Inter"/>
            </a:endParaRPr>
          </a:p>
          <a:p>
            <a:pPr indent="0" lvl="0" marL="0" marR="182880" rtl="0" algn="l">
              <a:lnSpc>
                <a:spcPct val="150000"/>
              </a:lnSpc>
              <a:spcBef>
                <a:spcPts val="0"/>
              </a:spcBef>
              <a:spcAft>
                <a:spcPts val="0"/>
              </a:spcAft>
              <a:buNone/>
            </a:pPr>
            <a:r>
              <a:rPr b="1" lang="en" sz="1000">
                <a:solidFill>
                  <a:srgbClr val="FFFFFF"/>
                </a:solidFill>
                <a:latin typeface="Inter"/>
                <a:ea typeface="Inter"/>
                <a:cs typeface="Inter"/>
                <a:sym typeface="Inter"/>
              </a:rPr>
              <a:t>		</a:t>
            </a:r>
            <a:r>
              <a:rPr lang="en" sz="1000">
                <a:solidFill>
                  <a:srgbClr val="FFFFFF"/>
                </a:solidFill>
                <a:latin typeface="Inter Medium"/>
                <a:ea typeface="Inter Medium"/>
                <a:cs typeface="Inter Medium"/>
                <a:sym typeface="Inter Medium"/>
              </a:rPr>
              <a:t>How to upload documents to validate a blocked HSA in your line account</a:t>
            </a:r>
            <a:r>
              <a:rPr b="1" lang="en" sz="1000">
                <a:solidFill>
                  <a:srgbClr val="FFFFFF"/>
                </a:solidFill>
                <a:latin typeface="Inter"/>
                <a:ea typeface="Inter"/>
                <a:cs typeface="Inter"/>
                <a:sym typeface="Inter"/>
              </a:rPr>
              <a:t>		</a:t>
            </a:r>
            <a:r>
              <a:rPr b="1" lang="en" sz="1000" u="sng">
                <a:solidFill>
                  <a:schemeClr val="lt1"/>
                </a:solidFill>
                <a:latin typeface="Inter"/>
                <a:ea typeface="Inter"/>
                <a:cs typeface="Inter"/>
                <a:sym typeface="Inter"/>
                <a:hlinkClick r:id="rId5">
                  <a:extLst>
                    <a:ext uri="{A12FA001-AC4F-418D-AE19-62706E023703}">
                      <ahyp:hlinkClr val="tx"/>
                    </a:ext>
                  </a:extLst>
                </a:hlinkClick>
              </a:rPr>
              <a:t>Article</a:t>
            </a:r>
            <a:r>
              <a:rPr b="1" lang="en" sz="1000">
                <a:solidFill>
                  <a:schemeClr val="lt1"/>
                </a:solidFill>
                <a:latin typeface="Inter"/>
                <a:ea typeface="Inter"/>
                <a:cs typeface="Inter"/>
                <a:sym typeface="Inter"/>
              </a:rPr>
              <a:t> | </a:t>
            </a:r>
            <a:r>
              <a:rPr b="1" lang="en" sz="1000" u="sng">
                <a:solidFill>
                  <a:schemeClr val="lt1"/>
                </a:solidFill>
                <a:latin typeface="Inter"/>
                <a:ea typeface="Inter"/>
                <a:cs typeface="Inter"/>
                <a:sym typeface="Inter"/>
                <a:hlinkClick r:id="rId6">
                  <a:extLst>
                    <a:ext uri="{A12FA001-AC4F-418D-AE19-62706E023703}">
                      <ahyp:hlinkClr val="tx"/>
                    </a:ext>
                  </a:extLst>
                </a:hlinkClick>
              </a:rPr>
              <a:t>Video</a:t>
            </a:r>
            <a:endParaRPr b="1" sz="1000">
              <a:solidFill>
                <a:schemeClr val="lt1"/>
              </a:solidFill>
              <a:latin typeface="Inter"/>
              <a:ea typeface="Inter"/>
              <a:cs typeface="Inter"/>
              <a:sym typeface="Inter"/>
            </a:endParaRPr>
          </a:p>
          <a:p>
            <a:pPr indent="457200" lvl="0" marL="457200" marR="182880" rtl="0" algn="l">
              <a:lnSpc>
                <a:spcPct val="150000"/>
              </a:lnSpc>
              <a:spcBef>
                <a:spcPts val="0"/>
              </a:spcBef>
              <a:spcAft>
                <a:spcPts val="0"/>
              </a:spcAft>
              <a:buNone/>
            </a:pPr>
            <a:r>
              <a:rPr lang="en" sz="1000">
                <a:solidFill>
                  <a:srgbClr val="FFFFFF"/>
                </a:solidFill>
                <a:latin typeface="Inter Medium"/>
                <a:ea typeface="Inter Medium"/>
                <a:cs typeface="Inter Medium"/>
                <a:sym typeface="Inter Medium"/>
              </a:rPr>
              <a:t>How to upload documents to validate a blocked HSA in the benefits app</a:t>
            </a:r>
            <a:r>
              <a:rPr b="1" lang="en" sz="1000">
                <a:solidFill>
                  <a:srgbClr val="FFFFFF"/>
                </a:solidFill>
                <a:latin typeface="Inter"/>
                <a:ea typeface="Inter"/>
                <a:cs typeface="Inter"/>
                <a:sym typeface="Inter"/>
              </a:rPr>
              <a:t>		</a:t>
            </a:r>
            <a:r>
              <a:rPr b="1" lang="en" sz="1000" u="sng">
                <a:solidFill>
                  <a:schemeClr val="lt1"/>
                </a:solidFill>
                <a:latin typeface="Inter"/>
                <a:ea typeface="Inter"/>
                <a:cs typeface="Inter"/>
                <a:sym typeface="Inter"/>
                <a:hlinkClick r:id="rId7">
                  <a:extLst>
                    <a:ext uri="{A12FA001-AC4F-418D-AE19-62706E023703}">
                      <ahyp:hlinkClr val="tx"/>
                    </a:ext>
                  </a:extLst>
                </a:hlinkClick>
              </a:rPr>
              <a:t>Article</a:t>
            </a:r>
            <a:r>
              <a:rPr b="1" lang="en" sz="1000">
                <a:solidFill>
                  <a:schemeClr val="lt1"/>
                </a:solidFill>
                <a:latin typeface="Inter"/>
                <a:ea typeface="Inter"/>
                <a:cs typeface="Inter"/>
                <a:sym typeface="Inter"/>
              </a:rPr>
              <a:t> | </a:t>
            </a:r>
            <a:r>
              <a:rPr b="1" lang="en" sz="1000" u="sng">
                <a:solidFill>
                  <a:schemeClr val="lt1"/>
                </a:solidFill>
                <a:latin typeface="Inter"/>
                <a:ea typeface="Inter"/>
                <a:cs typeface="Inter"/>
                <a:sym typeface="Inter"/>
                <a:hlinkClick r:id="rId8">
                  <a:extLst>
                    <a:ext uri="{A12FA001-AC4F-418D-AE19-62706E023703}">
                      <ahyp:hlinkClr val="tx"/>
                    </a:ext>
                  </a:extLst>
                </a:hlinkClick>
              </a:rPr>
              <a:t>Video </a:t>
            </a:r>
            <a:r>
              <a:rPr b="1" lang="en" sz="1000" u="sng">
                <a:solidFill>
                  <a:schemeClr val="hlink"/>
                </a:solidFill>
                <a:latin typeface="Inter"/>
                <a:ea typeface="Inter"/>
                <a:cs typeface="Inter"/>
                <a:sym typeface="Inter"/>
                <a:hlinkClick r:id="rId9"/>
              </a:rPr>
              <a:t> </a:t>
            </a:r>
            <a:endParaRPr b="1" sz="1000">
              <a:solidFill>
                <a:srgbClr val="FFFFFF"/>
              </a:solidFill>
              <a:latin typeface="Inter"/>
              <a:ea typeface="Inter"/>
              <a:cs typeface="Inter"/>
              <a:sym typeface="Inter"/>
            </a:endParaRPr>
          </a:p>
          <a:p>
            <a:pPr indent="0" lvl="0" marL="0" marR="182880" rtl="0" algn="l">
              <a:lnSpc>
                <a:spcPct val="150000"/>
              </a:lnSpc>
              <a:spcBef>
                <a:spcPts val="0"/>
              </a:spcBef>
              <a:spcAft>
                <a:spcPts val="0"/>
              </a:spcAft>
              <a:buNone/>
            </a:pPr>
            <a:r>
              <a:rPr b="1" lang="en" sz="1000">
                <a:solidFill>
                  <a:srgbClr val="FFFFFF"/>
                </a:solidFill>
                <a:latin typeface="Inter"/>
                <a:ea typeface="Inter"/>
                <a:cs typeface="Inter"/>
                <a:sym typeface="Inter"/>
              </a:rPr>
              <a:t>		</a:t>
            </a:r>
            <a:r>
              <a:rPr lang="en" sz="1000">
                <a:solidFill>
                  <a:srgbClr val="FFFFFF"/>
                </a:solidFill>
                <a:latin typeface="Inter Medium"/>
                <a:ea typeface="Inter Medium"/>
                <a:cs typeface="Inter Medium"/>
                <a:sym typeface="Inter Medium"/>
              </a:rPr>
              <a:t>How to accept terms and conditions for your HSA</a:t>
            </a:r>
            <a:r>
              <a:rPr b="1" lang="en" sz="1000">
                <a:solidFill>
                  <a:srgbClr val="FFFFFF"/>
                </a:solidFill>
                <a:latin typeface="Inter"/>
                <a:ea typeface="Inter"/>
                <a:cs typeface="Inter"/>
                <a:sym typeface="Inter"/>
              </a:rPr>
              <a:t>					</a:t>
            </a:r>
            <a:r>
              <a:rPr b="1" lang="en" sz="1000" u="sng">
                <a:solidFill>
                  <a:schemeClr val="lt1"/>
                </a:solidFill>
                <a:latin typeface="Inter"/>
                <a:ea typeface="Inter"/>
                <a:cs typeface="Inter"/>
                <a:sym typeface="Inter"/>
                <a:hlinkClick r:id="rId10">
                  <a:extLst>
                    <a:ext uri="{A12FA001-AC4F-418D-AE19-62706E023703}">
                      <ahyp:hlinkClr val="tx"/>
                    </a:ext>
                  </a:extLst>
                </a:hlinkClick>
              </a:rPr>
              <a:t>Article</a:t>
            </a:r>
            <a:r>
              <a:rPr b="1" lang="en" sz="1000">
                <a:solidFill>
                  <a:schemeClr val="lt1"/>
                </a:solidFill>
                <a:latin typeface="Inter"/>
                <a:ea typeface="Inter"/>
                <a:cs typeface="Inter"/>
                <a:sym typeface="Inter"/>
              </a:rPr>
              <a:t> | </a:t>
            </a:r>
            <a:r>
              <a:rPr b="1" lang="en" sz="1000" u="sng">
                <a:solidFill>
                  <a:schemeClr val="lt1"/>
                </a:solidFill>
                <a:latin typeface="Inter"/>
                <a:ea typeface="Inter"/>
                <a:cs typeface="Inter"/>
                <a:sym typeface="Inter"/>
                <a:hlinkClick r:id="rId11">
                  <a:extLst>
                    <a:ext uri="{A12FA001-AC4F-418D-AE19-62706E023703}">
                      <ahyp:hlinkClr val="tx"/>
                    </a:ext>
                  </a:extLst>
                </a:hlinkClick>
              </a:rPr>
              <a:t>Video</a:t>
            </a:r>
            <a:r>
              <a:rPr b="1" lang="en" sz="1000" u="sng">
                <a:solidFill>
                  <a:schemeClr val="lt1"/>
                </a:solidFill>
                <a:latin typeface="Inter"/>
                <a:ea typeface="Inter"/>
                <a:cs typeface="Inter"/>
                <a:sym typeface="Inter"/>
                <a:hlinkClick r:id="rId12">
                  <a:extLst>
                    <a:ext uri="{A12FA001-AC4F-418D-AE19-62706E023703}">
                      <ahyp:hlinkClr val="tx"/>
                    </a:ext>
                  </a:extLst>
                </a:hlinkClick>
              </a:rPr>
              <a:t>  </a:t>
            </a:r>
            <a:endParaRPr b="1" sz="1000">
              <a:solidFill>
                <a:schemeClr val="lt1"/>
              </a:solidFill>
              <a:latin typeface="Inter"/>
              <a:ea typeface="Inter"/>
              <a:cs typeface="Inter"/>
              <a:sym typeface="Inte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08" name="Shape 13008"/>
        <p:cNvGrpSpPr/>
        <p:nvPr/>
      </p:nvGrpSpPr>
      <p:grpSpPr>
        <a:xfrm>
          <a:off x="0" y="0"/>
          <a:ext cx="0" cy="0"/>
          <a:chOff x="0" y="0"/>
          <a:chExt cx="0" cy="0"/>
        </a:xfrm>
      </p:grpSpPr>
      <p:sp>
        <p:nvSpPr>
          <p:cNvPr id="13009" name="Google Shape;13009;p135"/>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Additional documentation </a:t>
            </a:r>
            <a:endParaRPr/>
          </a:p>
        </p:txBody>
      </p:sp>
      <p:sp>
        <p:nvSpPr>
          <p:cNvPr id="13010" name="Google Shape;13010;p135"/>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3011" name="Google Shape;13011;p135"/>
          <p:cNvSpPr txBox="1"/>
          <p:nvPr/>
        </p:nvSpPr>
        <p:spPr>
          <a:xfrm>
            <a:off x="2563876" y="1908600"/>
            <a:ext cx="3139500" cy="2675700"/>
          </a:xfrm>
          <a:prstGeom prst="rect">
            <a:avLst/>
          </a:prstGeom>
          <a:noFill/>
          <a:ln>
            <a:noFill/>
          </a:ln>
        </p:spPr>
        <p:txBody>
          <a:bodyPr anchorCtr="0" anchor="t" bIns="45700" lIns="91425" spcFirstLastPara="1" rIns="91425" wrap="square" tIns="45700">
            <a:norm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Driver’s license </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State ID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Military ID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Social security card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Passport</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Birth certificate</a:t>
            </a:r>
            <a:endParaRPr sz="1500">
              <a:solidFill>
                <a:srgbClr val="4D4D4F"/>
              </a:solidFill>
              <a:latin typeface="Inter"/>
              <a:ea typeface="Inter"/>
              <a:cs typeface="Inter"/>
              <a:sym typeface="Inter"/>
            </a:endParaRPr>
          </a:p>
        </p:txBody>
      </p:sp>
      <p:sp>
        <p:nvSpPr>
          <p:cNvPr id="13012" name="Google Shape;13012;p135"/>
          <p:cNvSpPr txBox="1"/>
          <p:nvPr/>
        </p:nvSpPr>
        <p:spPr>
          <a:xfrm>
            <a:off x="5611875" y="1869850"/>
            <a:ext cx="3000000" cy="2429400"/>
          </a:xfrm>
          <a:prstGeom prst="rect">
            <a:avLst/>
          </a:prstGeom>
          <a:noFill/>
          <a:ln>
            <a:noFill/>
          </a:ln>
        </p:spPr>
        <p:txBody>
          <a:bodyPr anchorCtr="0" anchor="t" bIns="91425" lIns="91425" spcFirstLastPara="1" rIns="91425" wrap="square" tIns="91425">
            <a:sp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Marriage certificate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Divorce decree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Certificate of legal name change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phone bill</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utility bill </a:t>
            </a:r>
            <a:endParaRPr sz="1500">
              <a:solidFill>
                <a:srgbClr val="4D4D4F"/>
              </a:solidFill>
              <a:latin typeface="Inter"/>
              <a:ea typeface="Inter"/>
              <a:cs typeface="Inter"/>
              <a:sym typeface="Inter"/>
            </a:endParaRPr>
          </a:p>
        </p:txBody>
      </p:sp>
      <p:grpSp>
        <p:nvGrpSpPr>
          <p:cNvPr id="13013" name="Google Shape;13013;p135"/>
          <p:cNvGrpSpPr/>
          <p:nvPr/>
        </p:nvGrpSpPr>
        <p:grpSpPr>
          <a:xfrm>
            <a:off x="843253" y="2066525"/>
            <a:ext cx="972147" cy="663653"/>
            <a:chOff x="823125" y="680925"/>
            <a:chExt cx="105550" cy="72050"/>
          </a:xfrm>
        </p:grpSpPr>
        <p:sp>
          <p:nvSpPr>
            <p:cNvPr id="13014" name="Google Shape;13014;p135"/>
            <p:cNvSpPr/>
            <p:nvPr/>
          </p:nvSpPr>
          <p:spPr>
            <a:xfrm>
              <a:off x="859150" y="715700"/>
              <a:ext cx="15925" cy="18025"/>
            </a:xfrm>
            <a:custGeom>
              <a:rect b="b" l="l" r="r" t="t"/>
              <a:pathLst>
                <a:path extrusionOk="0" h="721" w="637">
                  <a:moveTo>
                    <a:pt x="84" y="0"/>
                  </a:moveTo>
                  <a:lnTo>
                    <a:pt x="51" y="17"/>
                  </a:lnTo>
                  <a:lnTo>
                    <a:pt x="17" y="34"/>
                  </a:lnTo>
                  <a:lnTo>
                    <a:pt x="0" y="84"/>
                  </a:lnTo>
                  <a:lnTo>
                    <a:pt x="0" y="117"/>
                  </a:lnTo>
                  <a:lnTo>
                    <a:pt x="0" y="151"/>
                  </a:lnTo>
                  <a:lnTo>
                    <a:pt x="34" y="184"/>
                  </a:lnTo>
                  <a:lnTo>
                    <a:pt x="67" y="201"/>
                  </a:lnTo>
                  <a:lnTo>
                    <a:pt x="151" y="235"/>
                  </a:lnTo>
                  <a:lnTo>
                    <a:pt x="218" y="268"/>
                  </a:lnTo>
                  <a:lnTo>
                    <a:pt x="285" y="318"/>
                  </a:lnTo>
                  <a:lnTo>
                    <a:pt x="335" y="369"/>
                  </a:lnTo>
                  <a:lnTo>
                    <a:pt x="386" y="436"/>
                  </a:lnTo>
                  <a:lnTo>
                    <a:pt x="419" y="486"/>
                  </a:lnTo>
                  <a:lnTo>
                    <a:pt x="436" y="553"/>
                  </a:lnTo>
                  <a:lnTo>
                    <a:pt x="436" y="620"/>
                  </a:lnTo>
                  <a:lnTo>
                    <a:pt x="453" y="670"/>
                  </a:lnTo>
                  <a:lnTo>
                    <a:pt x="469" y="704"/>
                  </a:lnTo>
                  <a:lnTo>
                    <a:pt x="503" y="720"/>
                  </a:lnTo>
                  <a:lnTo>
                    <a:pt x="587" y="720"/>
                  </a:lnTo>
                  <a:lnTo>
                    <a:pt x="620" y="704"/>
                  </a:lnTo>
                  <a:lnTo>
                    <a:pt x="637" y="670"/>
                  </a:lnTo>
                  <a:lnTo>
                    <a:pt x="637" y="620"/>
                  </a:lnTo>
                  <a:lnTo>
                    <a:pt x="637" y="519"/>
                  </a:lnTo>
                  <a:lnTo>
                    <a:pt x="603" y="436"/>
                  </a:lnTo>
                  <a:lnTo>
                    <a:pt x="570" y="335"/>
                  </a:lnTo>
                  <a:lnTo>
                    <a:pt x="503" y="251"/>
                  </a:lnTo>
                  <a:lnTo>
                    <a:pt x="419" y="168"/>
                  </a:lnTo>
                  <a:lnTo>
                    <a:pt x="335" y="101"/>
                  </a:lnTo>
                  <a:lnTo>
                    <a:pt x="235" y="50"/>
                  </a:lnTo>
                  <a:lnTo>
                    <a:pt x="118" y="17"/>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5" name="Google Shape;13015;p135"/>
            <p:cNvSpPr/>
            <p:nvPr/>
          </p:nvSpPr>
          <p:spPr>
            <a:xfrm>
              <a:off x="834850" y="715700"/>
              <a:ext cx="15950" cy="18025"/>
            </a:xfrm>
            <a:custGeom>
              <a:rect b="b" l="l" r="r" t="t"/>
              <a:pathLst>
                <a:path extrusionOk="0" h="721" w="638">
                  <a:moveTo>
                    <a:pt x="554" y="0"/>
                  </a:moveTo>
                  <a:lnTo>
                    <a:pt x="520" y="17"/>
                  </a:lnTo>
                  <a:lnTo>
                    <a:pt x="403" y="50"/>
                  </a:lnTo>
                  <a:lnTo>
                    <a:pt x="302" y="117"/>
                  </a:lnTo>
                  <a:lnTo>
                    <a:pt x="218" y="184"/>
                  </a:lnTo>
                  <a:lnTo>
                    <a:pt x="135" y="251"/>
                  </a:lnTo>
                  <a:lnTo>
                    <a:pt x="84" y="335"/>
                  </a:lnTo>
                  <a:lnTo>
                    <a:pt x="34" y="436"/>
                  </a:lnTo>
                  <a:lnTo>
                    <a:pt x="1" y="519"/>
                  </a:lnTo>
                  <a:lnTo>
                    <a:pt x="1" y="620"/>
                  </a:lnTo>
                  <a:lnTo>
                    <a:pt x="1" y="670"/>
                  </a:lnTo>
                  <a:lnTo>
                    <a:pt x="34" y="704"/>
                  </a:lnTo>
                  <a:lnTo>
                    <a:pt x="68" y="720"/>
                  </a:lnTo>
                  <a:lnTo>
                    <a:pt x="135" y="720"/>
                  </a:lnTo>
                  <a:lnTo>
                    <a:pt x="168" y="704"/>
                  </a:lnTo>
                  <a:lnTo>
                    <a:pt x="185" y="670"/>
                  </a:lnTo>
                  <a:lnTo>
                    <a:pt x="202" y="620"/>
                  </a:lnTo>
                  <a:lnTo>
                    <a:pt x="202" y="553"/>
                  </a:lnTo>
                  <a:lnTo>
                    <a:pt x="218" y="486"/>
                  </a:lnTo>
                  <a:lnTo>
                    <a:pt x="252" y="436"/>
                  </a:lnTo>
                  <a:lnTo>
                    <a:pt x="302" y="369"/>
                  </a:lnTo>
                  <a:lnTo>
                    <a:pt x="352" y="318"/>
                  </a:lnTo>
                  <a:lnTo>
                    <a:pt x="420" y="268"/>
                  </a:lnTo>
                  <a:lnTo>
                    <a:pt x="487" y="235"/>
                  </a:lnTo>
                  <a:lnTo>
                    <a:pt x="570" y="201"/>
                  </a:lnTo>
                  <a:lnTo>
                    <a:pt x="604" y="184"/>
                  </a:lnTo>
                  <a:lnTo>
                    <a:pt x="637" y="151"/>
                  </a:lnTo>
                  <a:lnTo>
                    <a:pt x="637" y="117"/>
                  </a:lnTo>
                  <a:lnTo>
                    <a:pt x="637" y="84"/>
                  </a:lnTo>
                  <a:lnTo>
                    <a:pt x="621" y="50"/>
                  </a:lnTo>
                  <a:lnTo>
                    <a:pt x="587" y="17"/>
                  </a:lnTo>
                  <a:lnTo>
                    <a:pt x="55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6" name="Google Shape;13016;p135"/>
            <p:cNvSpPr/>
            <p:nvPr/>
          </p:nvSpPr>
          <p:spPr>
            <a:xfrm>
              <a:off x="840300" y="693500"/>
              <a:ext cx="29350" cy="29325"/>
            </a:xfrm>
            <a:custGeom>
              <a:rect b="b" l="l" r="r" t="t"/>
              <a:pathLst>
                <a:path extrusionOk="0" h="1173" w="1174">
                  <a:moveTo>
                    <a:pt x="654" y="201"/>
                  </a:moveTo>
                  <a:lnTo>
                    <a:pt x="738" y="218"/>
                  </a:lnTo>
                  <a:lnTo>
                    <a:pt x="805" y="252"/>
                  </a:lnTo>
                  <a:lnTo>
                    <a:pt x="855" y="302"/>
                  </a:lnTo>
                  <a:lnTo>
                    <a:pt x="905" y="369"/>
                  </a:lnTo>
                  <a:lnTo>
                    <a:pt x="939" y="436"/>
                  </a:lnTo>
                  <a:lnTo>
                    <a:pt x="972" y="503"/>
                  </a:lnTo>
                  <a:lnTo>
                    <a:pt x="972" y="587"/>
                  </a:lnTo>
                  <a:lnTo>
                    <a:pt x="972" y="654"/>
                  </a:lnTo>
                  <a:lnTo>
                    <a:pt x="939" y="737"/>
                  </a:lnTo>
                  <a:lnTo>
                    <a:pt x="905" y="804"/>
                  </a:lnTo>
                  <a:lnTo>
                    <a:pt x="855" y="855"/>
                  </a:lnTo>
                  <a:lnTo>
                    <a:pt x="805" y="905"/>
                  </a:lnTo>
                  <a:lnTo>
                    <a:pt x="738" y="938"/>
                  </a:lnTo>
                  <a:lnTo>
                    <a:pt x="654" y="955"/>
                  </a:lnTo>
                  <a:lnTo>
                    <a:pt x="587" y="972"/>
                  </a:lnTo>
                  <a:lnTo>
                    <a:pt x="503" y="955"/>
                  </a:lnTo>
                  <a:lnTo>
                    <a:pt x="436" y="938"/>
                  </a:lnTo>
                  <a:lnTo>
                    <a:pt x="369" y="905"/>
                  </a:lnTo>
                  <a:lnTo>
                    <a:pt x="302" y="855"/>
                  </a:lnTo>
                  <a:lnTo>
                    <a:pt x="269" y="804"/>
                  </a:lnTo>
                  <a:lnTo>
                    <a:pt x="218" y="737"/>
                  </a:lnTo>
                  <a:lnTo>
                    <a:pt x="202" y="654"/>
                  </a:lnTo>
                  <a:lnTo>
                    <a:pt x="202" y="587"/>
                  </a:lnTo>
                  <a:lnTo>
                    <a:pt x="202" y="503"/>
                  </a:lnTo>
                  <a:lnTo>
                    <a:pt x="218" y="436"/>
                  </a:lnTo>
                  <a:lnTo>
                    <a:pt x="269" y="369"/>
                  </a:lnTo>
                  <a:lnTo>
                    <a:pt x="302" y="302"/>
                  </a:lnTo>
                  <a:lnTo>
                    <a:pt x="369" y="252"/>
                  </a:lnTo>
                  <a:lnTo>
                    <a:pt x="436" y="218"/>
                  </a:lnTo>
                  <a:lnTo>
                    <a:pt x="503" y="201"/>
                  </a:lnTo>
                  <a:close/>
                  <a:moveTo>
                    <a:pt x="470" y="0"/>
                  </a:moveTo>
                  <a:lnTo>
                    <a:pt x="352" y="34"/>
                  </a:lnTo>
                  <a:lnTo>
                    <a:pt x="252" y="101"/>
                  </a:lnTo>
                  <a:lnTo>
                    <a:pt x="168" y="168"/>
                  </a:lnTo>
                  <a:lnTo>
                    <a:pt x="101" y="252"/>
                  </a:lnTo>
                  <a:lnTo>
                    <a:pt x="34" y="352"/>
                  </a:lnTo>
                  <a:lnTo>
                    <a:pt x="0" y="469"/>
                  </a:lnTo>
                  <a:lnTo>
                    <a:pt x="0" y="587"/>
                  </a:lnTo>
                  <a:lnTo>
                    <a:pt x="0" y="704"/>
                  </a:lnTo>
                  <a:lnTo>
                    <a:pt x="34" y="804"/>
                  </a:lnTo>
                  <a:lnTo>
                    <a:pt x="101" y="905"/>
                  </a:lnTo>
                  <a:lnTo>
                    <a:pt x="168" y="1005"/>
                  </a:lnTo>
                  <a:lnTo>
                    <a:pt x="252" y="1072"/>
                  </a:lnTo>
                  <a:lnTo>
                    <a:pt x="352" y="1123"/>
                  </a:lnTo>
                  <a:lnTo>
                    <a:pt x="470" y="1156"/>
                  </a:lnTo>
                  <a:lnTo>
                    <a:pt x="587" y="1173"/>
                  </a:lnTo>
                  <a:lnTo>
                    <a:pt x="704" y="1156"/>
                  </a:lnTo>
                  <a:lnTo>
                    <a:pt x="821" y="1123"/>
                  </a:lnTo>
                  <a:lnTo>
                    <a:pt x="905" y="1072"/>
                  </a:lnTo>
                  <a:lnTo>
                    <a:pt x="1006" y="1005"/>
                  </a:lnTo>
                  <a:lnTo>
                    <a:pt x="1073" y="905"/>
                  </a:lnTo>
                  <a:lnTo>
                    <a:pt x="1123" y="804"/>
                  </a:lnTo>
                  <a:lnTo>
                    <a:pt x="1156" y="704"/>
                  </a:lnTo>
                  <a:lnTo>
                    <a:pt x="1173" y="587"/>
                  </a:lnTo>
                  <a:lnTo>
                    <a:pt x="1156" y="469"/>
                  </a:lnTo>
                  <a:lnTo>
                    <a:pt x="1123" y="352"/>
                  </a:lnTo>
                  <a:lnTo>
                    <a:pt x="1073" y="252"/>
                  </a:lnTo>
                  <a:lnTo>
                    <a:pt x="1006" y="168"/>
                  </a:lnTo>
                  <a:lnTo>
                    <a:pt x="905" y="101"/>
                  </a:lnTo>
                  <a:lnTo>
                    <a:pt x="821" y="34"/>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7" name="Google Shape;13017;p135"/>
            <p:cNvSpPr/>
            <p:nvPr/>
          </p:nvSpPr>
          <p:spPr>
            <a:xfrm>
              <a:off x="823125" y="680925"/>
              <a:ext cx="105550" cy="72050"/>
            </a:xfrm>
            <a:custGeom>
              <a:rect b="b" l="l" r="r" t="t"/>
              <a:pathLst>
                <a:path extrusionOk="0" h="2882" w="4222">
                  <a:moveTo>
                    <a:pt x="4021" y="202"/>
                  </a:moveTo>
                  <a:lnTo>
                    <a:pt x="4021" y="2681"/>
                  </a:lnTo>
                  <a:lnTo>
                    <a:pt x="202" y="2681"/>
                  </a:lnTo>
                  <a:lnTo>
                    <a:pt x="202" y="202"/>
                  </a:lnTo>
                  <a:close/>
                  <a:moveTo>
                    <a:pt x="101" y="1"/>
                  </a:moveTo>
                  <a:lnTo>
                    <a:pt x="68" y="18"/>
                  </a:lnTo>
                  <a:lnTo>
                    <a:pt x="34" y="34"/>
                  </a:lnTo>
                  <a:lnTo>
                    <a:pt x="1" y="68"/>
                  </a:lnTo>
                  <a:lnTo>
                    <a:pt x="1" y="101"/>
                  </a:lnTo>
                  <a:lnTo>
                    <a:pt x="1" y="2781"/>
                  </a:lnTo>
                  <a:lnTo>
                    <a:pt x="1" y="2832"/>
                  </a:lnTo>
                  <a:lnTo>
                    <a:pt x="34" y="2848"/>
                  </a:lnTo>
                  <a:lnTo>
                    <a:pt x="68" y="2882"/>
                  </a:lnTo>
                  <a:lnTo>
                    <a:pt x="4155" y="2882"/>
                  </a:lnTo>
                  <a:lnTo>
                    <a:pt x="4188" y="2848"/>
                  </a:lnTo>
                  <a:lnTo>
                    <a:pt x="4205" y="2832"/>
                  </a:lnTo>
                  <a:lnTo>
                    <a:pt x="4222" y="2781"/>
                  </a:lnTo>
                  <a:lnTo>
                    <a:pt x="4222" y="101"/>
                  </a:lnTo>
                  <a:lnTo>
                    <a:pt x="4205" y="68"/>
                  </a:lnTo>
                  <a:lnTo>
                    <a:pt x="4188" y="34"/>
                  </a:lnTo>
                  <a:lnTo>
                    <a:pt x="4155" y="18"/>
                  </a:lnTo>
                  <a:lnTo>
                    <a:pt x="412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8" name="Google Shape;13018;p135"/>
            <p:cNvSpPr/>
            <p:nvPr/>
          </p:nvSpPr>
          <p:spPr>
            <a:xfrm>
              <a:off x="883425" y="703975"/>
              <a:ext cx="32700" cy="5050"/>
            </a:xfrm>
            <a:custGeom>
              <a:rect b="b" l="l" r="r" t="t"/>
              <a:pathLst>
                <a:path extrusionOk="0" h="202" w="1308">
                  <a:moveTo>
                    <a:pt x="51" y="0"/>
                  </a:moveTo>
                  <a:lnTo>
                    <a:pt x="18" y="34"/>
                  </a:lnTo>
                  <a:lnTo>
                    <a:pt x="1" y="67"/>
                  </a:lnTo>
                  <a:lnTo>
                    <a:pt x="1" y="101"/>
                  </a:lnTo>
                  <a:lnTo>
                    <a:pt x="1" y="134"/>
                  </a:lnTo>
                  <a:lnTo>
                    <a:pt x="18" y="168"/>
                  </a:lnTo>
                  <a:lnTo>
                    <a:pt x="51" y="184"/>
                  </a:lnTo>
                  <a:lnTo>
                    <a:pt x="101" y="201"/>
                  </a:lnTo>
                  <a:lnTo>
                    <a:pt x="1207" y="201"/>
                  </a:lnTo>
                  <a:lnTo>
                    <a:pt x="1257" y="184"/>
                  </a:lnTo>
                  <a:lnTo>
                    <a:pt x="1291" y="168"/>
                  </a:lnTo>
                  <a:lnTo>
                    <a:pt x="1307" y="134"/>
                  </a:lnTo>
                  <a:lnTo>
                    <a:pt x="1307" y="101"/>
                  </a:lnTo>
                  <a:lnTo>
                    <a:pt x="1307" y="67"/>
                  </a:lnTo>
                  <a:lnTo>
                    <a:pt x="1291" y="34"/>
                  </a:lnTo>
                  <a:lnTo>
                    <a:pt x="125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9" name="Google Shape;13019;p135"/>
            <p:cNvSpPr/>
            <p:nvPr/>
          </p:nvSpPr>
          <p:spPr>
            <a:xfrm>
              <a:off x="883425" y="721125"/>
              <a:ext cx="32700" cy="5050"/>
            </a:xfrm>
            <a:custGeom>
              <a:rect b="b" l="l" r="r" t="t"/>
              <a:pathLst>
                <a:path extrusionOk="0" h="202" w="1308">
                  <a:moveTo>
                    <a:pt x="101" y="1"/>
                  </a:moveTo>
                  <a:lnTo>
                    <a:pt x="51" y="18"/>
                  </a:lnTo>
                  <a:lnTo>
                    <a:pt x="18" y="34"/>
                  </a:lnTo>
                  <a:lnTo>
                    <a:pt x="1" y="68"/>
                  </a:lnTo>
                  <a:lnTo>
                    <a:pt x="1" y="101"/>
                  </a:lnTo>
                  <a:lnTo>
                    <a:pt x="1" y="152"/>
                  </a:lnTo>
                  <a:lnTo>
                    <a:pt x="18" y="168"/>
                  </a:lnTo>
                  <a:lnTo>
                    <a:pt x="51" y="202"/>
                  </a:lnTo>
                  <a:lnTo>
                    <a:pt x="1257" y="202"/>
                  </a:lnTo>
                  <a:lnTo>
                    <a:pt x="1291" y="168"/>
                  </a:lnTo>
                  <a:lnTo>
                    <a:pt x="1307" y="152"/>
                  </a:lnTo>
                  <a:lnTo>
                    <a:pt x="1307" y="101"/>
                  </a:lnTo>
                  <a:lnTo>
                    <a:pt x="1307" y="68"/>
                  </a:lnTo>
                  <a:lnTo>
                    <a:pt x="1291" y="34"/>
                  </a:lnTo>
                  <a:lnTo>
                    <a:pt x="1257" y="18"/>
                  </a:lnTo>
                  <a:lnTo>
                    <a:pt x="120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020" name="Google Shape;13020;p135"/>
          <p:cNvSpPr txBox="1"/>
          <p:nvPr/>
        </p:nvSpPr>
        <p:spPr>
          <a:xfrm>
            <a:off x="2563875" y="1454350"/>
            <a:ext cx="3000000" cy="446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700">
                <a:solidFill>
                  <a:schemeClr val="dk1"/>
                </a:solidFill>
                <a:latin typeface="Inter ExtraBold"/>
                <a:ea typeface="Inter ExtraBold"/>
                <a:cs typeface="Inter ExtraBold"/>
                <a:sym typeface="Inter ExtraBold"/>
              </a:rPr>
              <a:t>Name</a:t>
            </a:r>
            <a:endParaRPr sz="1700"/>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24" name="Shape 13024"/>
        <p:cNvGrpSpPr/>
        <p:nvPr/>
      </p:nvGrpSpPr>
      <p:grpSpPr>
        <a:xfrm>
          <a:off x="0" y="0"/>
          <a:ext cx="0" cy="0"/>
          <a:chOff x="0" y="0"/>
          <a:chExt cx="0" cy="0"/>
        </a:xfrm>
      </p:grpSpPr>
      <p:sp>
        <p:nvSpPr>
          <p:cNvPr id="13025" name="Google Shape;13025;p136"/>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Additional documentation </a:t>
            </a:r>
            <a:endParaRPr/>
          </a:p>
        </p:txBody>
      </p:sp>
      <p:sp>
        <p:nvSpPr>
          <p:cNvPr id="13026" name="Google Shape;13026;p136"/>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3027" name="Google Shape;13027;p136"/>
          <p:cNvSpPr txBox="1"/>
          <p:nvPr/>
        </p:nvSpPr>
        <p:spPr>
          <a:xfrm>
            <a:off x="2563876" y="1908600"/>
            <a:ext cx="3139500" cy="2675700"/>
          </a:xfrm>
          <a:prstGeom prst="rect">
            <a:avLst/>
          </a:prstGeom>
          <a:noFill/>
          <a:ln>
            <a:noFill/>
          </a:ln>
        </p:spPr>
        <p:txBody>
          <a:bodyPr anchorCtr="0" anchor="t" bIns="45700" lIns="91425" spcFirstLastPara="1" rIns="91425" wrap="square" tIns="45700">
            <a:norm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Driver’s license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State ID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landline phone bill</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utility bill </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Lease agreement </a:t>
            </a:r>
            <a:endParaRPr sz="1500">
              <a:solidFill>
                <a:srgbClr val="4D4D4F"/>
              </a:solidFill>
              <a:latin typeface="Inter"/>
              <a:ea typeface="Inter"/>
              <a:cs typeface="Inter"/>
              <a:sym typeface="Inter"/>
            </a:endParaRPr>
          </a:p>
        </p:txBody>
      </p:sp>
      <p:sp>
        <p:nvSpPr>
          <p:cNvPr id="13028" name="Google Shape;13028;p136"/>
          <p:cNvSpPr txBox="1"/>
          <p:nvPr/>
        </p:nvSpPr>
        <p:spPr>
          <a:xfrm>
            <a:off x="5611875" y="1869850"/>
            <a:ext cx="3294000" cy="2001000"/>
          </a:xfrm>
          <a:prstGeom prst="rect">
            <a:avLst/>
          </a:prstGeom>
          <a:noFill/>
          <a:ln>
            <a:noFill/>
          </a:ln>
        </p:spPr>
        <p:txBody>
          <a:bodyPr anchorCtr="0" anchor="t" bIns="91425" lIns="91425" spcFirstLastPara="1" rIns="91425" wrap="square" tIns="91425">
            <a:sp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Homeowner’s or renter’s insurance policy </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Home title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bank statement </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Change of address paperwork </a:t>
            </a:r>
            <a:endParaRPr sz="1500">
              <a:solidFill>
                <a:srgbClr val="4D4D4F"/>
              </a:solidFill>
              <a:latin typeface="Inter"/>
              <a:ea typeface="Inter"/>
              <a:cs typeface="Inter"/>
              <a:sym typeface="Inter"/>
            </a:endParaRPr>
          </a:p>
        </p:txBody>
      </p:sp>
      <p:sp>
        <p:nvSpPr>
          <p:cNvPr id="13029" name="Google Shape;13029;p136"/>
          <p:cNvSpPr txBox="1"/>
          <p:nvPr/>
        </p:nvSpPr>
        <p:spPr>
          <a:xfrm>
            <a:off x="2563875" y="1454350"/>
            <a:ext cx="3000000" cy="446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700">
                <a:solidFill>
                  <a:schemeClr val="dk1"/>
                </a:solidFill>
                <a:latin typeface="Inter ExtraBold"/>
                <a:ea typeface="Inter ExtraBold"/>
                <a:cs typeface="Inter ExtraBold"/>
                <a:sym typeface="Inter ExtraBold"/>
              </a:rPr>
              <a:t>Physical street address</a:t>
            </a:r>
            <a:endParaRPr sz="1700"/>
          </a:p>
        </p:txBody>
      </p:sp>
      <p:grpSp>
        <p:nvGrpSpPr>
          <p:cNvPr id="13030" name="Google Shape;13030;p136"/>
          <p:cNvGrpSpPr/>
          <p:nvPr/>
        </p:nvGrpSpPr>
        <p:grpSpPr>
          <a:xfrm>
            <a:off x="959266" y="1880276"/>
            <a:ext cx="740109" cy="1036142"/>
            <a:chOff x="876550" y="1251715"/>
            <a:chExt cx="281100" cy="392537"/>
          </a:xfrm>
        </p:grpSpPr>
        <p:sp>
          <p:nvSpPr>
            <p:cNvPr id="13031" name="Google Shape;13031;p136"/>
            <p:cNvSpPr/>
            <p:nvPr/>
          </p:nvSpPr>
          <p:spPr>
            <a:xfrm>
              <a:off x="876550" y="1251715"/>
              <a:ext cx="281100" cy="392537"/>
            </a:xfrm>
            <a:custGeom>
              <a:rect b="b" l="l" r="r" t="t"/>
              <a:pathLst>
                <a:path extrusionOk="0" h="3646" w="2611">
                  <a:moveTo>
                    <a:pt x="1421" y="186"/>
                  </a:moveTo>
                  <a:lnTo>
                    <a:pt x="1529" y="202"/>
                  </a:lnTo>
                  <a:lnTo>
                    <a:pt x="1637" y="232"/>
                  </a:lnTo>
                  <a:lnTo>
                    <a:pt x="1730" y="279"/>
                  </a:lnTo>
                  <a:lnTo>
                    <a:pt x="1838" y="325"/>
                  </a:lnTo>
                  <a:lnTo>
                    <a:pt x="1931" y="371"/>
                  </a:lnTo>
                  <a:lnTo>
                    <a:pt x="2008" y="433"/>
                  </a:lnTo>
                  <a:lnTo>
                    <a:pt x="2085" y="510"/>
                  </a:lnTo>
                  <a:lnTo>
                    <a:pt x="2163" y="588"/>
                  </a:lnTo>
                  <a:lnTo>
                    <a:pt x="2224" y="680"/>
                  </a:lnTo>
                  <a:lnTo>
                    <a:pt x="2286" y="773"/>
                  </a:lnTo>
                  <a:lnTo>
                    <a:pt x="2332" y="866"/>
                  </a:lnTo>
                  <a:lnTo>
                    <a:pt x="2363" y="974"/>
                  </a:lnTo>
                  <a:lnTo>
                    <a:pt x="2394" y="1082"/>
                  </a:lnTo>
                  <a:lnTo>
                    <a:pt x="2410" y="1190"/>
                  </a:lnTo>
                  <a:lnTo>
                    <a:pt x="2425" y="1298"/>
                  </a:lnTo>
                  <a:lnTo>
                    <a:pt x="2410" y="1422"/>
                  </a:lnTo>
                  <a:lnTo>
                    <a:pt x="2379" y="1545"/>
                  </a:lnTo>
                  <a:lnTo>
                    <a:pt x="2348" y="1684"/>
                  </a:lnTo>
                  <a:lnTo>
                    <a:pt x="2286" y="1839"/>
                  </a:lnTo>
                  <a:lnTo>
                    <a:pt x="2147" y="2132"/>
                  </a:lnTo>
                  <a:lnTo>
                    <a:pt x="1993" y="2426"/>
                  </a:lnTo>
                  <a:lnTo>
                    <a:pt x="1807" y="2719"/>
                  </a:lnTo>
                  <a:lnTo>
                    <a:pt x="1622" y="2982"/>
                  </a:lnTo>
                  <a:lnTo>
                    <a:pt x="1298" y="3414"/>
                  </a:lnTo>
                  <a:lnTo>
                    <a:pt x="989" y="2982"/>
                  </a:lnTo>
                  <a:lnTo>
                    <a:pt x="803" y="2719"/>
                  </a:lnTo>
                  <a:lnTo>
                    <a:pt x="618" y="2426"/>
                  </a:lnTo>
                  <a:lnTo>
                    <a:pt x="448" y="2132"/>
                  </a:lnTo>
                  <a:lnTo>
                    <a:pt x="309" y="1839"/>
                  </a:lnTo>
                  <a:lnTo>
                    <a:pt x="263" y="1684"/>
                  </a:lnTo>
                  <a:lnTo>
                    <a:pt x="217" y="1545"/>
                  </a:lnTo>
                  <a:lnTo>
                    <a:pt x="186" y="1422"/>
                  </a:lnTo>
                  <a:lnTo>
                    <a:pt x="186" y="1298"/>
                  </a:lnTo>
                  <a:lnTo>
                    <a:pt x="186" y="1190"/>
                  </a:lnTo>
                  <a:lnTo>
                    <a:pt x="201" y="1082"/>
                  </a:lnTo>
                  <a:lnTo>
                    <a:pt x="232" y="974"/>
                  </a:lnTo>
                  <a:lnTo>
                    <a:pt x="278" y="866"/>
                  </a:lnTo>
                  <a:lnTo>
                    <a:pt x="325" y="773"/>
                  </a:lnTo>
                  <a:lnTo>
                    <a:pt x="371" y="680"/>
                  </a:lnTo>
                  <a:lnTo>
                    <a:pt x="433" y="588"/>
                  </a:lnTo>
                  <a:lnTo>
                    <a:pt x="510" y="510"/>
                  </a:lnTo>
                  <a:lnTo>
                    <a:pt x="587" y="433"/>
                  </a:lnTo>
                  <a:lnTo>
                    <a:pt x="680" y="371"/>
                  </a:lnTo>
                  <a:lnTo>
                    <a:pt x="773" y="325"/>
                  </a:lnTo>
                  <a:lnTo>
                    <a:pt x="865" y="279"/>
                  </a:lnTo>
                  <a:lnTo>
                    <a:pt x="973" y="232"/>
                  </a:lnTo>
                  <a:lnTo>
                    <a:pt x="1081" y="202"/>
                  </a:lnTo>
                  <a:lnTo>
                    <a:pt x="1190" y="186"/>
                  </a:lnTo>
                  <a:close/>
                  <a:moveTo>
                    <a:pt x="1174" y="1"/>
                  </a:moveTo>
                  <a:lnTo>
                    <a:pt x="1035" y="32"/>
                  </a:lnTo>
                  <a:lnTo>
                    <a:pt x="912" y="63"/>
                  </a:lnTo>
                  <a:lnTo>
                    <a:pt x="788" y="109"/>
                  </a:lnTo>
                  <a:lnTo>
                    <a:pt x="680" y="155"/>
                  </a:lnTo>
                  <a:lnTo>
                    <a:pt x="572" y="217"/>
                  </a:lnTo>
                  <a:lnTo>
                    <a:pt x="479" y="294"/>
                  </a:lnTo>
                  <a:lnTo>
                    <a:pt x="386" y="387"/>
                  </a:lnTo>
                  <a:lnTo>
                    <a:pt x="294" y="480"/>
                  </a:lnTo>
                  <a:lnTo>
                    <a:pt x="217" y="572"/>
                  </a:lnTo>
                  <a:lnTo>
                    <a:pt x="155" y="680"/>
                  </a:lnTo>
                  <a:lnTo>
                    <a:pt x="108" y="788"/>
                  </a:lnTo>
                  <a:lnTo>
                    <a:pt x="62" y="912"/>
                  </a:lnTo>
                  <a:lnTo>
                    <a:pt x="31" y="1036"/>
                  </a:lnTo>
                  <a:lnTo>
                    <a:pt x="0" y="1175"/>
                  </a:lnTo>
                  <a:lnTo>
                    <a:pt x="0" y="1298"/>
                  </a:lnTo>
                  <a:lnTo>
                    <a:pt x="16" y="1437"/>
                  </a:lnTo>
                  <a:lnTo>
                    <a:pt x="31" y="1592"/>
                  </a:lnTo>
                  <a:lnTo>
                    <a:pt x="78" y="1746"/>
                  </a:lnTo>
                  <a:lnTo>
                    <a:pt x="139" y="1900"/>
                  </a:lnTo>
                  <a:lnTo>
                    <a:pt x="294" y="2225"/>
                  </a:lnTo>
                  <a:lnTo>
                    <a:pt x="479" y="2549"/>
                  </a:lnTo>
                  <a:lnTo>
                    <a:pt x="680" y="2873"/>
                  </a:lnTo>
                  <a:lnTo>
                    <a:pt x="881" y="3167"/>
                  </a:lnTo>
                  <a:lnTo>
                    <a:pt x="1236" y="3615"/>
                  </a:lnTo>
                  <a:lnTo>
                    <a:pt x="1267" y="3646"/>
                  </a:lnTo>
                  <a:lnTo>
                    <a:pt x="1344" y="3646"/>
                  </a:lnTo>
                  <a:lnTo>
                    <a:pt x="1375" y="3615"/>
                  </a:lnTo>
                  <a:lnTo>
                    <a:pt x="1715" y="3167"/>
                  </a:lnTo>
                  <a:lnTo>
                    <a:pt x="1931" y="2873"/>
                  </a:lnTo>
                  <a:lnTo>
                    <a:pt x="2132" y="2549"/>
                  </a:lnTo>
                  <a:lnTo>
                    <a:pt x="2317" y="2225"/>
                  </a:lnTo>
                  <a:lnTo>
                    <a:pt x="2456" y="1900"/>
                  </a:lnTo>
                  <a:lnTo>
                    <a:pt x="2518" y="1746"/>
                  </a:lnTo>
                  <a:lnTo>
                    <a:pt x="2564" y="1592"/>
                  </a:lnTo>
                  <a:lnTo>
                    <a:pt x="2595" y="1437"/>
                  </a:lnTo>
                  <a:lnTo>
                    <a:pt x="2610" y="1298"/>
                  </a:lnTo>
                  <a:lnTo>
                    <a:pt x="2595" y="1175"/>
                  </a:lnTo>
                  <a:lnTo>
                    <a:pt x="2580" y="1036"/>
                  </a:lnTo>
                  <a:lnTo>
                    <a:pt x="2549" y="912"/>
                  </a:lnTo>
                  <a:lnTo>
                    <a:pt x="2502" y="788"/>
                  </a:lnTo>
                  <a:lnTo>
                    <a:pt x="2441" y="680"/>
                  </a:lnTo>
                  <a:lnTo>
                    <a:pt x="2379" y="572"/>
                  </a:lnTo>
                  <a:lnTo>
                    <a:pt x="2302" y="480"/>
                  </a:lnTo>
                  <a:lnTo>
                    <a:pt x="2224" y="387"/>
                  </a:lnTo>
                  <a:lnTo>
                    <a:pt x="2132" y="294"/>
                  </a:lnTo>
                  <a:lnTo>
                    <a:pt x="2024" y="217"/>
                  </a:lnTo>
                  <a:lnTo>
                    <a:pt x="1915" y="155"/>
                  </a:lnTo>
                  <a:lnTo>
                    <a:pt x="1807" y="109"/>
                  </a:lnTo>
                  <a:lnTo>
                    <a:pt x="1684" y="63"/>
                  </a:lnTo>
                  <a:lnTo>
                    <a:pt x="1560" y="32"/>
                  </a:lnTo>
                  <a:lnTo>
                    <a:pt x="14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36"/>
            <p:cNvSpPr/>
            <p:nvPr/>
          </p:nvSpPr>
          <p:spPr>
            <a:xfrm>
              <a:off x="952989" y="1333215"/>
              <a:ext cx="126501" cy="126503"/>
            </a:xfrm>
            <a:custGeom>
              <a:rect b="b" l="l" r="r" t="t"/>
              <a:pathLst>
                <a:path extrusionOk="0" h="1175" w="1175">
                  <a:moveTo>
                    <a:pt x="588" y="186"/>
                  </a:moveTo>
                  <a:lnTo>
                    <a:pt x="665" y="201"/>
                  </a:lnTo>
                  <a:lnTo>
                    <a:pt x="742" y="217"/>
                  </a:lnTo>
                  <a:lnTo>
                    <a:pt x="819" y="263"/>
                  </a:lnTo>
                  <a:lnTo>
                    <a:pt x="881" y="309"/>
                  </a:lnTo>
                  <a:lnTo>
                    <a:pt x="927" y="371"/>
                  </a:lnTo>
                  <a:lnTo>
                    <a:pt x="958" y="433"/>
                  </a:lnTo>
                  <a:lnTo>
                    <a:pt x="989" y="510"/>
                  </a:lnTo>
                  <a:lnTo>
                    <a:pt x="989" y="587"/>
                  </a:lnTo>
                  <a:lnTo>
                    <a:pt x="989" y="665"/>
                  </a:lnTo>
                  <a:lnTo>
                    <a:pt x="958" y="742"/>
                  </a:lnTo>
                  <a:lnTo>
                    <a:pt x="927" y="819"/>
                  </a:lnTo>
                  <a:lnTo>
                    <a:pt x="881" y="865"/>
                  </a:lnTo>
                  <a:lnTo>
                    <a:pt x="819" y="927"/>
                  </a:lnTo>
                  <a:lnTo>
                    <a:pt x="742" y="958"/>
                  </a:lnTo>
                  <a:lnTo>
                    <a:pt x="665" y="989"/>
                  </a:lnTo>
                  <a:lnTo>
                    <a:pt x="510" y="989"/>
                  </a:lnTo>
                  <a:lnTo>
                    <a:pt x="433" y="958"/>
                  </a:lnTo>
                  <a:lnTo>
                    <a:pt x="371" y="927"/>
                  </a:lnTo>
                  <a:lnTo>
                    <a:pt x="310" y="865"/>
                  </a:lnTo>
                  <a:lnTo>
                    <a:pt x="263" y="819"/>
                  </a:lnTo>
                  <a:lnTo>
                    <a:pt x="217" y="742"/>
                  </a:lnTo>
                  <a:lnTo>
                    <a:pt x="202" y="665"/>
                  </a:lnTo>
                  <a:lnTo>
                    <a:pt x="186" y="587"/>
                  </a:lnTo>
                  <a:lnTo>
                    <a:pt x="202" y="510"/>
                  </a:lnTo>
                  <a:lnTo>
                    <a:pt x="217" y="433"/>
                  </a:lnTo>
                  <a:lnTo>
                    <a:pt x="263" y="371"/>
                  </a:lnTo>
                  <a:lnTo>
                    <a:pt x="310" y="309"/>
                  </a:lnTo>
                  <a:lnTo>
                    <a:pt x="371" y="263"/>
                  </a:lnTo>
                  <a:lnTo>
                    <a:pt x="433" y="217"/>
                  </a:lnTo>
                  <a:lnTo>
                    <a:pt x="510" y="201"/>
                  </a:lnTo>
                  <a:lnTo>
                    <a:pt x="588" y="186"/>
                  </a:lnTo>
                  <a:close/>
                  <a:moveTo>
                    <a:pt x="588" y="1"/>
                  </a:moveTo>
                  <a:lnTo>
                    <a:pt x="480" y="16"/>
                  </a:lnTo>
                  <a:lnTo>
                    <a:pt x="371" y="47"/>
                  </a:lnTo>
                  <a:lnTo>
                    <a:pt x="263" y="109"/>
                  </a:lnTo>
                  <a:lnTo>
                    <a:pt x="171" y="170"/>
                  </a:lnTo>
                  <a:lnTo>
                    <a:pt x="109" y="263"/>
                  </a:lnTo>
                  <a:lnTo>
                    <a:pt x="47" y="356"/>
                  </a:lnTo>
                  <a:lnTo>
                    <a:pt x="16" y="479"/>
                  </a:lnTo>
                  <a:lnTo>
                    <a:pt x="1" y="587"/>
                  </a:lnTo>
                  <a:lnTo>
                    <a:pt x="16" y="711"/>
                  </a:lnTo>
                  <a:lnTo>
                    <a:pt x="47" y="819"/>
                  </a:lnTo>
                  <a:lnTo>
                    <a:pt x="109" y="912"/>
                  </a:lnTo>
                  <a:lnTo>
                    <a:pt x="171" y="1004"/>
                  </a:lnTo>
                  <a:lnTo>
                    <a:pt x="263" y="1082"/>
                  </a:lnTo>
                  <a:lnTo>
                    <a:pt x="371" y="1128"/>
                  </a:lnTo>
                  <a:lnTo>
                    <a:pt x="480" y="1159"/>
                  </a:lnTo>
                  <a:lnTo>
                    <a:pt x="588" y="1174"/>
                  </a:lnTo>
                  <a:lnTo>
                    <a:pt x="711" y="1159"/>
                  </a:lnTo>
                  <a:lnTo>
                    <a:pt x="819" y="1128"/>
                  </a:lnTo>
                  <a:lnTo>
                    <a:pt x="912" y="1082"/>
                  </a:lnTo>
                  <a:lnTo>
                    <a:pt x="1005" y="1004"/>
                  </a:lnTo>
                  <a:lnTo>
                    <a:pt x="1082" y="912"/>
                  </a:lnTo>
                  <a:lnTo>
                    <a:pt x="1128" y="819"/>
                  </a:lnTo>
                  <a:lnTo>
                    <a:pt x="1159" y="711"/>
                  </a:lnTo>
                  <a:lnTo>
                    <a:pt x="1175" y="587"/>
                  </a:lnTo>
                  <a:lnTo>
                    <a:pt x="1159" y="479"/>
                  </a:lnTo>
                  <a:lnTo>
                    <a:pt x="1128" y="356"/>
                  </a:lnTo>
                  <a:lnTo>
                    <a:pt x="1082" y="263"/>
                  </a:lnTo>
                  <a:lnTo>
                    <a:pt x="1005" y="170"/>
                  </a:lnTo>
                  <a:lnTo>
                    <a:pt x="912" y="109"/>
                  </a:lnTo>
                  <a:lnTo>
                    <a:pt x="819" y="47"/>
                  </a:lnTo>
                  <a:lnTo>
                    <a:pt x="711" y="16"/>
                  </a:lnTo>
                  <a:lnTo>
                    <a:pt x="5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36" name="Shape 13036"/>
        <p:cNvGrpSpPr/>
        <p:nvPr/>
      </p:nvGrpSpPr>
      <p:grpSpPr>
        <a:xfrm>
          <a:off x="0" y="0"/>
          <a:ext cx="0" cy="0"/>
          <a:chOff x="0" y="0"/>
          <a:chExt cx="0" cy="0"/>
        </a:xfrm>
      </p:grpSpPr>
      <p:sp>
        <p:nvSpPr>
          <p:cNvPr id="13037" name="Google Shape;13037;p137"/>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Additional documentation </a:t>
            </a:r>
            <a:endParaRPr/>
          </a:p>
        </p:txBody>
      </p:sp>
      <p:sp>
        <p:nvSpPr>
          <p:cNvPr id="13038" name="Google Shape;13038;p137"/>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3039" name="Google Shape;13039;p137"/>
          <p:cNvSpPr txBox="1"/>
          <p:nvPr/>
        </p:nvSpPr>
        <p:spPr>
          <a:xfrm>
            <a:off x="2563876" y="1908600"/>
            <a:ext cx="3139500" cy="2675700"/>
          </a:xfrm>
          <a:prstGeom prst="rect">
            <a:avLst/>
          </a:prstGeom>
          <a:noFill/>
          <a:ln>
            <a:noFill/>
          </a:ln>
        </p:spPr>
        <p:txBody>
          <a:bodyPr anchorCtr="0" anchor="t" bIns="45700" lIns="91425" spcFirstLastPara="1" rIns="91425" wrap="square" tIns="45700">
            <a:norm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Driver’s license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State ID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Passport</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Birth certificate</a:t>
            </a:r>
            <a:endParaRPr sz="1500">
              <a:solidFill>
                <a:srgbClr val="4D4D4F"/>
              </a:solidFill>
              <a:latin typeface="Inter"/>
              <a:ea typeface="Inter"/>
              <a:cs typeface="Inter"/>
              <a:sym typeface="Inter"/>
            </a:endParaRPr>
          </a:p>
        </p:txBody>
      </p:sp>
      <p:sp>
        <p:nvSpPr>
          <p:cNvPr id="13040" name="Google Shape;13040;p137"/>
          <p:cNvSpPr txBox="1"/>
          <p:nvPr/>
        </p:nvSpPr>
        <p:spPr>
          <a:xfrm>
            <a:off x="2563875" y="1454350"/>
            <a:ext cx="3000000" cy="446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700">
                <a:solidFill>
                  <a:schemeClr val="dk1"/>
                </a:solidFill>
                <a:latin typeface="Inter ExtraBold"/>
                <a:ea typeface="Inter ExtraBold"/>
                <a:cs typeface="Inter ExtraBold"/>
                <a:sym typeface="Inter ExtraBold"/>
              </a:rPr>
              <a:t>Date of birth </a:t>
            </a:r>
            <a:endParaRPr sz="1700"/>
          </a:p>
        </p:txBody>
      </p:sp>
      <p:grpSp>
        <p:nvGrpSpPr>
          <p:cNvPr id="13041" name="Google Shape;13041;p137"/>
          <p:cNvGrpSpPr/>
          <p:nvPr/>
        </p:nvGrpSpPr>
        <p:grpSpPr>
          <a:xfrm>
            <a:off x="890325" y="1911073"/>
            <a:ext cx="878003" cy="974572"/>
            <a:chOff x="2953825" y="2392025"/>
            <a:chExt cx="90900" cy="99675"/>
          </a:xfrm>
        </p:grpSpPr>
        <p:sp>
          <p:nvSpPr>
            <p:cNvPr id="13042" name="Google Shape;13042;p137"/>
            <p:cNvSpPr/>
            <p:nvPr/>
          </p:nvSpPr>
          <p:spPr>
            <a:xfrm>
              <a:off x="2953825" y="2400400"/>
              <a:ext cx="90900" cy="82100"/>
            </a:xfrm>
            <a:custGeom>
              <a:rect b="b" l="l" r="r" t="t"/>
              <a:pathLst>
                <a:path extrusionOk="0" h="3284" w="3636">
                  <a:moveTo>
                    <a:pt x="101" y="0"/>
                  </a:moveTo>
                  <a:lnTo>
                    <a:pt x="50" y="17"/>
                  </a:lnTo>
                  <a:lnTo>
                    <a:pt x="34" y="34"/>
                  </a:lnTo>
                  <a:lnTo>
                    <a:pt x="0" y="67"/>
                  </a:lnTo>
                  <a:lnTo>
                    <a:pt x="0" y="101"/>
                  </a:lnTo>
                  <a:lnTo>
                    <a:pt x="0" y="3049"/>
                  </a:lnTo>
                  <a:lnTo>
                    <a:pt x="17" y="3149"/>
                  </a:lnTo>
                  <a:lnTo>
                    <a:pt x="67" y="3216"/>
                  </a:lnTo>
                  <a:lnTo>
                    <a:pt x="134" y="3267"/>
                  </a:lnTo>
                  <a:lnTo>
                    <a:pt x="235" y="3283"/>
                  </a:lnTo>
                  <a:lnTo>
                    <a:pt x="3401" y="3283"/>
                  </a:lnTo>
                  <a:lnTo>
                    <a:pt x="3484" y="3267"/>
                  </a:lnTo>
                  <a:lnTo>
                    <a:pt x="3568" y="3216"/>
                  </a:lnTo>
                  <a:lnTo>
                    <a:pt x="3618" y="3149"/>
                  </a:lnTo>
                  <a:lnTo>
                    <a:pt x="3635" y="3049"/>
                  </a:lnTo>
                  <a:lnTo>
                    <a:pt x="3635" y="101"/>
                  </a:lnTo>
                  <a:lnTo>
                    <a:pt x="3618" y="67"/>
                  </a:lnTo>
                  <a:lnTo>
                    <a:pt x="3602" y="34"/>
                  </a:lnTo>
                  <a:lnTo>
                    <a:pt x="3568" y="17"/>
                  </a:lnTo>
                  <a:lnTo>
                    <a:pt x="3535" y="0"/>
                  </a:lnTo>
                  <a:lnTo>
                    <a:pt x="3032" y="0"/>
                  </a:lnTo>
                  <a:lnTo>
                    <a:pt x="2999" y="17"/>
                  </a:lnTo>
                  <a:lnTo>
                    <a:pt x="2965" y="34"/>
                  </a:lnTo>
                  <a:lnTo>
                    <a:pt x="2948" y="67"/>
                  </a:lnTo>
                  <a:lnTo>
                    <a:pt x="2932" y="101"/>
                  </a:lnTo>
                  <a:lnTo>
                    <a:pt x="2948" y="134"/>
                  </a:lnTo>
                  <a:lnTo>
                    <a:pt x="2965" y="168"/>
                  </a:lnTo>
                  <a:lnTo>
                    <a:pt x="2999"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3" name="Google Shape;13043;p137"/>
            <p:cNvSpPr/>
            <p:nvPr/>
          </p:nvSpPr>
          <p:spPr>
            <a:xfrm>
              <a:off x="2977275" y="2400400"/>
              <a:ext cx="44400" cy="5050"/>
            </a:xfrm>
            <a:custGeom>
              <a:rect b="b" l="l" r="r" t="t"/>
              <a:pathLst>
                <a:path extrusionOk="0" h="202" w="1776">
                  <a:moveTo>
                    <a:pt x="101" y="0"/>
                  </a:moveTo>
                  <a:lnTo>
                    <a:pt x="51" y="17"/>
                  </a:lnTo>
                  <a:lnTo>
                    <a:pt x="34" y="34"/>
                  </a:lnTo>
                  <a:lnTo>
                    <a:pt x="0" y="67"/>
                  </a:lnTo>
                  <a:lnTo>
                    <a:pt x="0" y="101"/>
                  </a:lnTo>
                  <a:lnTo>
                    <a:pt x="0" y="134"/>
                  </a:lnTo>
                  <a:lnTo>
                    <a:pt x="34" y="168"/>
                  </a:lnTo>
                  <a:lnTo>
                    <a:pt x="51"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4" name="Google Shape;13044;p137"/>
            <p:cNvSpPr/>
            <p:nvPr/>
          </p:nvSpPr>
          <p:spPr>
            <a:xfrm>
              <a:off x="2953825" y="2421325"/>
              <a:ext cx="90900" cy="5050"/>
            </a:xfrm>
            <a:custGeom>
              <a:rect b="b" l="l" r="r" t="t"/>
              <a:pathLst>
                <a:path extrusionOk="0" h="202" w="3636">
                  <a:moveTo>
                    <a:pt x="50" y="1"/>
                  </a:moveTo>
                  <a:lnTo>
                    <a:pt x="34" y="34"/>
                  </a:lnTo>
                  <a:lnTo>
                    <a:pt x="0" y="68"/>
                  </a:lnTo>
                  <a:lnTo>
                    <a:pt x="0" y="101"/>
                  </a:lnTo>
                  <a:lnTo>
                    <a:pt x="0" y="135"/>
                  </a:lnTo>
                  <a:lnTo>
                    <a:pt x="34" y="168"/>
                  </a:lnTo>
                  <a:lnTo>
                    <a:pt x="50" y="185"/>
                  </a:lnTo>
                  <a:lnTo>
                    <a:pt x="101" y="202"/>
                  </a:lnTo>
                  <a:lnTo>
                    <a:pt x="3535" y="202"/>
                  </a:lnTo>
                  <a:lnTo>
                    <a:pt x="3568" y="185"/>
                  </a:lnTo>
                  <a:lnTo>
                    <a:pt x="3602" y="168"/>
                  </a:lnTo>
                  <a:lnTo>
                    <a:pt x="3618" y="135"/>
                  </a:lnTo>
                  <a:lnTo>
                    <a:pt x="3635" y="101"/>
                  </a:lnTo>
                  <a:lnTo>
                    <a:pt x="3618" y="68"/>
                  </a:lnTo>
                  <a:lnTo>
                    <a:pt x="3602" y="34"/>
                  </a:lnTo>
                  <a:lnTo>
                    <a:pt x="356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5" name="Google Shape;13045;p137"/>
            <p:cNvSpPr/>
            <p:nvPr/>
          </p:nvSpPr>
          <p:spPr>
            <a:xfrm>
              <a:off x="2965950" y="2392025"/>
              <a:ext cx="15950" cy="21800"/>
            </a:xfrm>
            <a:custGeom>
              <a:rect b="b" l="l" r="r" t="t"/>
              <a:pathLst>
                <a:path extrusionOk="0" h="872" w="638">
                  <a:moveTo>
                    <a:pt x="319" y="201"/>
                  </a:moveTo>
                  <a:lnTo>
                    <a:pt x="370" y="218"/>
                  </a:lnTo>
                  <a:lnTo>
                    <a:pt x="403" y="235"/>
                  </a:lnTo>
                  <a:lnTo>
                    <a:pt x="420" y="268"/>
                  </a:lnTo>
                  <a:lnTo>
                    <a:pt x="437" y="318"/>
                  </a:lnTo>
                  <a:lnTo>
                    <a:pt x="437" y="553"/>
                  </a:lnTo>
                  <a:lnTo>
                    <a:pt x="420" y="603"/>
                  </a:lnTo>
                  <a:lnTo>
                    <a:pt x="403" y="637"/>
                  </a:lnTo>
                  <a:lnTo>
                    <a:pt x="370" y="670"/>
                  </a:lnTo>
                  <a:lnTo>
                    <a:pt x="269" y="670"/>
                  </a:lnTo>
                  <a:lnTo>
                    <a:pt x="236" y="637"/>
                  </a:lnTo>
                  <a:lnTo>
                    <a:pt x="219" y="603"/>
                  </a:lnTo>
                  <a:lnTo>
                    <a:pt x="202" y="553"/>
                  </a:lnTo>
                  <a:lnTo>
                    <a:pt x="202" y="318"/>
                  </a:lnTo>
                  <a:lnTo>
                    <a:pt x="219" y="268"/>
                  </a:lnTo>
                  <a:lnTo>
                    <a:pt x="236"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7" y="854"/>
                  </a:lnTo>
                  <a:lnTo>
                    <a:pt x="487" y="821"/>
                  </a:lnTo>
                  <a:lnTo>
                    <a:pt x="537" y="787"/>
                  </a:lnTo>
                  <a:lnTo>
                    <a:pt x="571" y="737"/>
                  </a:lnTo>
                  <a:lnTo>
                    <a:pt x="604" y="687"/>
                  </a:lnTo>
                  <a:lnTo>
                    <a:pt x="621" y="620"/>
                  </a:lnTo>
                  <a:lnTo>
                    <a:pt x="638" y="553"/>
                  </a:lnTo>
                  <a:lnTo>
                    <a:pt x="638" y="318"/>
                  </a:lnTo>
                  <a:lnTo>
                    <a:pt x="621" y="251"/>
                  </a:lnTo>
                  <a:lnTo>
                    <a:pt x="604" y="184"/>
                  </a:lnTo>
                  <a:lnTo>
                    <a:pt x="571" y="134"/>
                  </a:lnTo>
                  <a:lnTo>
                    <a:pt x="537" y="101"/>
                  </a:lnTo>
                  <a:lnTo>
                    <a:pt x="487" y="50"/>
                  </a:lnTo>
                  <a:lnTo>
                    <a:pt x="437" y="34"/>
                  </a:lnTo>
                  <a:lnTo>
                    <a:pt x="3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6" name="Google Shape;13046;p137"/>
            <p:cNvSpPr/>
            <p:nvPr/>
          </p:nvSpPr>
          <p:spPr>
            <a:xfrm>
              <a:off x="3016625" y="2392025"/>
              <a:ext cx="15525" cy="21800"/>
            </a:xfrm>
            <a:custGeom>
              <a:rect b="b" l="l" r="r" t="t"/>
              <a:pathLst>
                <a:path extrusionOk="0" h="872" w="621">
                  <a:moveTo>
                    <a:pt x="319" y="201"/>
                  </a:moveTo>
                  <a:lnTo>
                    <a:pt x="353" y="218"/>
                  </a:lnTo>
                  <a:lnTo>
                    <a:pt x="386" y="235"/>
                  </a:lnTo>
                  <a:lnTo>
                    <a:pt x="420" y="268"/>
                  </a:lnTo>
                  <a:lnTo>
                    <a:pt x="420" y="318"/>
                  </a:lnTo>
                  <a:lnTo>
                    <a:pt x="420" y="553"/>
                  </a:lnTo>
                  <a:lnTo>
                    <a:pt x="420" y="603"/>
                  </a:lnTo>
                  <a:lnTo>
                    <a:pt x="386" y="637"/>
                  </a:lnTo>
                  <a:lnTo>
                    <a:pt x="353"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185" y="34"/>
                  </a:lnTo>
                  <a:lnTo>
                    <a:pt x="135" y="50"/>
                  </a:lnTo>
                  <a:lnTo>
                    <a:pt x="85" y="101"/>
                  </a:lnTo>
                  <a:lnTo>
                    <a:pt x="51" y="134"/>
                  </a:lnTo>
                  <a:lnTo>
                    <a:pt x="18" y="184"/>
                  </a:lnTo>
                  <a:lnTo>
                    <a:pt x="1" y="251"/>
                  </a:lnTo>
                  <a:lnTo>
                    <a:pt x="1" y="318"/>
                  </a:lnTo>
                  <a:lnTo>
                    <a:pt x="1" y="553"/>
                  </a:lnTo>
                  <a:lnTo>
                    <a:pt x="1" y="620"/>
                  </a:lnTo>
                  <a:lnTo>
                    <a:pt x="18" y="687"/>
                  </a:lnTo>
                  <a:lnTo>
                    <a:pt x="51" y="737"/>
                  </a:lnTo>
                  <a:lnTo>
                    <a:pt x="85" y="787"/>
                  </a:lnTo>
                  <a:lnTo>
                    <a:pt x="135" y="821"/>
                  </a:lnTo>
                  <a:lnTo>
                    <a:pt x="185" y="854"/>
                  </a:lnTo>
                  <a:lnTo>
                    <a:pt x="252" y="871"/>
                  </a:lnTo>
                  <a:lnTo>
                    <a:pt x="369" y="871"/>
                  </a:lnTo>
                  <a:lnTo>
                    <a:pt x="436" y="854"/>
                  </a:lnTo>
                  <a:lnTo>
                    <a:pt x="487" y="821"/>
                  </a:lnTo>
                  <a:lnTo>
                    <a:pt x="537" y="787"/>
                  </a:lnTo>
                  <a:lnTo>
                    <a:pt x="570" y="737"/>
                  </a:lnTo>
                  <a:lnTo>
                    <a:pt x="604" y="687"/>
                  </a:lnTo>
                  <a:lnTo>
                    <a:pt x="621" y="620"/>
                  </a:lnTo>
                  <a:lnTo>
                    <a:pt x="621" y="553"/>
                  </a:lnTo>
                  <a:lnTo>
                    <a:pt x="621" y="318"/>
                  </a:lnTo>
                  <a:lnTo>
                    <a:pt x="621" y="251"/>
                  </a:lnTo>
                  <a:lnTo>
                    <a:pt x="604" y="184"/>
                  </a:lnTo>
                  <a:lnTo>
                    <a:pt x="570" y="134"/>
                  </a:lnTo>
                  <a:lnTo>
                    <a:pt x="537" y="101"/>
                  </a:lnTo>
                  <a:lnTo>
                    <a:pt x="487" y="50"/>
                  </a:lnTo>
                  <a:lnTo>
                    <a:pt x="436" y="34"/>
                  </a:lnTo>
                  <a:lnTo>
                    <a:pt x="36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7" name="Google Shape;13047;p137"/>
            <p:cNvSpPr/>
            <p:nvPr/>
          </p:nvSpPr>
          <p:spPr>
            <a:xfrm>
              <a:off x="2989000" y="2455250"/>
              <a:ext cx="20125" cy="19700"/>
            </a:xfrm>
            <a:custGeom>
              <a:rect b="b" l="l" r="r" t="t"/>
              <a:pathLst>
                <a:path extrusionOk="0" h="788" w="805">
                  <a:moveTo>
                    <a:pt x="603" y="201"/>
                  </a:moveTo>
                  <a:lnTo>
                    <a:pt x="603" y="587"/>
                  </a:lnTo>
                  <a:lnTo>
                    <a:pt x="201" y="587"/>
                  </a:lnTo>
                  <a:lnTo>
                    <a:pt x="201" y="201"/>
                  </a:lnTo>
                  <a:close/>
                  <a:moveTo>
                    <a:pt x="67" y="0"/>
                  </a:moveTo>
                  <a:lnTo>
                    <a:pt x="34" y="34"/>
                  </a:lnTo>
                  <a:lnTo>
                    <a:pt x="17" y="67"/>
                  </a:lnTo>
                  <a:lnTo>
                    <a:pt x="0" y="101"/>
                  </a:lnTo>
                  <a:lnTo>
                    <a:pt x="0" y="687"/>
                  </a:lnTo>
                  <a:lnTo>
                    <a:pt x="17" y="721"/>
                  </a:lnTo>
                  <a:lnTo>
                    <a:pt x="34" y="754"/>
                  </a:lnTo>
                  <a:lnTo>
                    <a:pt x="67" y="788"/>
                  </a:lnTo>
                  <a:lnTo>
                    <a:pt x="737" y="788"/>
                  </a:lnTo>
                  <a:lnTo>
                    <a:pt x="771" y="754"/>
                  </a:lnTo>
                  <a:lnTo>
                    <a:pt x="788" y="721"/>
                  </a:lnTo>
                  <a:lnTo>
                    <a:pt x="804" y="687"/>
                  </a:lnTo>
                  <a:lnTo>
                    <a:pt x="804" y="101"/>
                  </a:lnTo>
                  <a:lnTo>
                    <a:pt x="788" y="67"/>
                  </a:lnTo>
                  <a:lnTo>
                    <a:pt x="771" y="34"/>
                  </a:lnTo>
                  <a:lnTo>
                    <a:pt x="73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8" name="Google Shape;13048;p137"/>
            <p:cNvSpPr/>
            <p:nvPr/>
          </p:nvSpPr>
          <p:spPr>
            <a:xfrm>
              <a:off x="3012025" y="2455250"/>
              <a:ext cx="19700" cy="19700"/>
            </a:xfrm>
            <a:custGeom>
              <a:rect b="b" l="l" r="r" t="t"/>
              <a:pathLst>
                <a:path extrusionOk="0" h="788" w="788">
                  <a:moveTo>
                    <a:pt x="587" y="201"/>
                  </a:moveTo>
                  <a:lnTo>
                    <a:pt x="587" y="587"/>
                  </a:lnTo>
                  <a:lnTo>
                    <a:pt x="202" y="587"/>
                  </a:lnTo>
                  <a:lnTo>
                    <a:pt x="202" y="201"/>
                  </a:lnTo>
                  <a:close/>
                  <a:moveTo>
                    <a:pt x="51" y="0"/>
                  </a:moveTo>
                  <a:lnTo>
                    <a:pt x="34" y="34"/>
                  </a:lnTo>
                  <a:lnTo>
                    <a:pt x="1" y="67"/>
                  </a:lnTo>
                  <a:lnTo>
                    <a:pt x="1" y="101"/>
                  </a:lnTo>
                  <a:lnTo>
                    <a:pt x="1" y="687"/>
                  </a:lnTo>
                  <a:lnTo>
                    <a:pt x="1"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9" name="Google Shape;13049;p137"/>
            <p:cNvSpPr/>
            <p:nvPr/>
          </p:nvSpPr>
          <p:spPr>
            <a:xfrm>
              <a:off x="2989000" y="2432225"/>
              <a:ext cx="20125" cy="19700"/>
            </a:xfrm>
            <a:custGeom>
              <a:rect b="b" l="l" r="r" t="t"/>
              <a:pathLst>
                <a:path extrusionOk="0" h="788" w="805">
                  <a:moveTo>
                    <a:pt x="603" y="201"/>
                  </a:moveTo>
                  <a:lnTo>
                    <a:pt x="603" y="586"/>
                  </a:lnTo>
                  <a:lnTo>
                    <a:pt x="201" y="586"/>
                  </a:lnTo>
                  <a:lnTo>
                    <a:pt x="201" y="201"/>
                  </a:lnTo>
                  <a:close/>
                  <a:moveTo>
                    <a:pt x="101" y="0"/>
                  </a:moveTo>
                  <a:lnTo>
                    <a:pt x="67" y="17"/>
                  </a:lnTo>
                  <a:lnTo>
                    <a:pt x="34" y="34"/>
                  </a:lnTo>
                  <a:lnTo>
                    <a:pt x="17" y="67"/>
                  </a:lnTo>
                  <a:lnTo>
                    <a:pt x="0" y="101"/>
                  </a:lnTo>
                  <a:lnTo>
                    <a:pt x="0" y="687"/>
                  </a:lnTo>
                  <a:lnTo>
                    <a:pt x="17" y="737"/>
                  </a:lnTo>
                  <a:lnTo>
                    <a:pt x="34" y="771"/>
                  </a:lnTo>
                  <a:lnTo>
                    <a:pt x="67" y="787"/>
                  </a:lnTo>
                  <a:lnTo>
                    <a:pt x="737" y="787"/>
                  </a:lnTo>
                  <a:lnTo>
                    <a:pt x="771" y="771"/>
                  </a:lnTo>
                  <a:lnTo>
                    <a:pt x="788" y="737"/>
                  </a:lnTo>
                  <a:lnTo>
                    <a:pt x="804" y="687"/>
                  </a:lnTo>
                  <a:lnTo>
                    <a:pt x="804" y="101"/>
                  </a:lnTo>
                  <a:lnTo>
                    <a:pt x="788" y="67"/>
                  </a:lnTo>
                  <a:lnTo>
                    <a:pt x="771" y="34"/>
                  </a:lnTo>
                  <a:lnTo>
                    <a:pt x="737" y="17"/>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0" name="Google Shape;13050;p137"/>
            <p:cNvSpPr/>
            <p:nvPr/>
          </p:nvSpPr>
          <p:spPr>
            <a:xfrm>
              <a:off x="3012025" y="2432225"/>
              <a:ext cx="19700" cy="19700"/>
            </a:xfrm>
            <a:custGeom>
              <a:rect b="b" l="l" r="r" t="t"/>
              <a:pathLst>
                <a:path extrusionOk="0" h="788" w="788">
                  <a:moveTo>
                    <a:pt x="587" y="201"/>
                  </a:moveTo>
                  <a:lnTo>
                    <a:pt x="587" y="586"/>
                  </a:lnTo>
                  <a:lnTo>
                    <a:pt x="202" y="586"/>
                  </a:lnTo>
                  <a:lnTo>
                    <a:pt x="202" y="201"/>
                  </a:lnTo>
                  <a:close/>
                  <a:moveTo>
                    <a:pt x="101" y="0"/>
                  </a:moveTo>
                  <a:lnTo>
                    <a:pt x="51" y="17"/>
                  </a:lnTo>
                  <a:lnTo>
                    <a:pt x="34" y="34"/>
                  </a:lnTo>
                  <a:lnTo>
                    <a:pt x="1" y="67"/>
                  </a:lnTo>
                  <a:lnTo>
                    <a:pt x="1" y="101"/>
                  </a:lnTo>
                  <a:lnTo>
                    <a:pt x="1" y="687"/>
                  </a:lnTo>
                  <a:lnTo>
                    <a:pt x="1" y="737"/>
                  </a:lnTo>
                  <a:lnTo>
                    <a:pt x="34" y="771"/>
                  </a:lnTo>
                  <a:lnTo>
                    <a:pt x="51" y="787"/>
                  </a:lnTo>
                  <a:lnTo>
                    <a:pt x="721" y="787"/>
                  </a:lnTo>
                  <a:lnTo>
                    <a:pt x="754" y="771"/>
                  </a:lnTo>
                  <a:lnTo>
                    <a:pt x="771" y="737"/>
                  </a:lnTo>
                  <a:lnTo>
                    <a:pt x="788" y="687"/>
                  </a:lnTo>
                  <a:lnTo>
                    <a:pt x="788" y="101"/>
                  </a:lnTo>
                  <a:lnTo>
                    <a:pt x="771" y="67"/>
                  </a:lnTo>
                  <a:lnTo>
                    <a:pt x="754" y="34"/>
                  </a:lnTo>
                  <a:lnTo>
                    <a:pt x="721" y="17"/>
                  </a:lnTo>
                  <a:lnTo>
                    <a:pt x="6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1" name="Google Shape;13051;p137"/>
            <p:cNvSpPr/>
            <p:nvPr/>
          </p:nvSpPr>
          <p:spPr>
            <a:xfrm>
              <a:off x="2966800" y="2455250"/>
              <a:ext cx="19700" cy="19700"/>
            </a:xfrm>
            <a:custGeom>
              <a:rect b="b" l="l" r="r" t="t"/>
              <a:pathLst>
                <a:path extrusionOk="0" h="788" w="788">
                  <a:moveTo>
                    <a:pt x="587" y="201"/>
                  </a:moveTo>
                  <a:lnTo>
                    <a:pt x="587" y="587"/>
                  </a:lnTo>
                  <a:lnTo>
                    <a:pt x="202" y="587"/>
                  </a:lnTo>
                  <a:lnTo>
                    <a:pt x="202" y="201"/>
                  </a:lnTo>
                  <a:close/>
                  <a:moveTo>
                    <a:pt x="51" y="0"/>
                  </a:moveTo>
                  <a:lnTo>
                    <a:pt x="34" y="34"/>
                  </a:lnTo>
                  <a:lnTo>
                    <a:pt x="0" y="67"/>
                  </a:lnTo>
                  <a:lnTo>
                    <a:pt x="0" y="101"/>
                  </a:lnTo>
                  <a:lnTo>
                    <a:pt x="0" y="687"/>
                  </a:lnTo>
                  <a:lnTo>
                    <a:pt x="0"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2" name="Google Shape;13052;p137"/>
            <p:cNvSpPr/>
            <p:nvPr/>
          </p:nvSpPr>
          <p:spPr>
            <a:xfrm>
              <a:off x="2957175" y="2477450"/>
              <a:ext cx="84200" cy="14250"/>
            </a:xfrm>
            <a:custGeom>
              <a:rect b="b" l="l" r="r" t="t"/>
              <a:pathLst>
                <a:path extrusionOk="0" h="570" w="3368">
                  <a:moveTo>
                    <a:pt x="3166" y="201"/>
                  </a:moveTo>
                  <a:lnTo>
                    <a:pt x="3166" y="335"/>
                  </a:lnTo>
                  <a:lnTo>
                    <a:pt x="3149" y="369"/>
                  </a:lnTo>
                  <a:lnTo>
                    <a:pt x="218" y="369"/>
                  </a:lnTo>
                  <a:lnTo>
                    <a:pt x="201" y="335"/>
                  </a:lnTo>
                  <a:lnTo>
                    <a:pt x="201" y="201"/>
                  </a:lnTo>
                  <a:close/>
                  <a:moveTo>
                    <a:pt x="101" y="0"/>
                  </a:moveTo>
                  <a:lnTo>
                    <a:pt x="67" y="17"/>
                  </a:lnTo>
                  <a:lnTo>
                    <a:pt x="34" y="34"/>
                  </a:lnTo>
                  <a:lnTo>
                    <a:pt x="17" y="67"/>
                  </a:lnTo>
                  <a:lnTo>
                    <a:pt x="0" y="101"/>
                  </a:lnTo>
                  <a:lnTo>
                    <a:pt x="0" y="335"/>
                  </a:lnTo>
                  <a:lnTo>
                    <a:pt x="17" y="436"/>
                  </a:lnTo>
                  <a:lnTo>
                    <a:pt x="67" y="503"/>
                  </a:lnTo>
                  <a:lnTo>
                    <a:pt x="151" y="553"/>
                  </a:lnTo>
                  <a:lnTo>
                    <a:pt x="235" y="570"/>
                  </a:lnTo>
                  <a:lnTo>
                    <a:pt x="3133" y="570"/>
                  </a:lnTo>
                  <a:lnTo>
                    <a:pt x="3216" y="553"/>
                  </a:lnTo>
                  <a:lnTo>
                    <a:pt x="3300" y="503"/>
                  </a:lnTo>
                  <a:lnTo>
                    <a:pt x="3350" y="436"/>
                  </a:lnTo>
                  <a:lnTo>
                    <a:pt x="3367" y="335"/>
                  </a:lnTo>
                  <a:lnTo>
                    <a:pt x="3367" y="101"/>
                  </a:lnTo>
                  <a:lnTo>
                    <a:pt x="3350" y="67"/>
                  </a:lnTo>
                  <a:lnTo>
                    <a:pt x="3334" y="34"/>
                  </a:lnTo>
                  <a:lnTo>
                    <a:pt x="3300" y="17"/>
                  </a:lnTo>
                  <a:lnTo>
                    <a:pt x="326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56" name="Shape 13056"/>
        <p:cNvGrpSpPr/>
        <p:nvPr/>
      </p:nvGrpSpPr>
      <p:grpSpPr>
        <a:xfrm>
          <a:off x="0" y="0"/>
          <a:ext cx="0" cy="0"/>
          <a:chOff x="0" y="0"/>
          <a:chExt cx="0" cy="0"/>
        </a:xfrm>
      </p:grpSpPr>
      <p:sp>
        <p:nvSpPr>
          <p:cNvPr id="13057" name="Google Shape;13057;p138"/>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Additional documentation </a:t>
            </a:r>
            <a:endParaRPr/>
          </a:p>
        </p:txBody>
      </p:sp>
      <p:sp>
        <p:nvSpPr>
          <p:cNvPr id="13058" name="Google Shape;13058;p138"/>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3059" name="Google Shape;13059;p138"/>
          <p:cNvSpPr txBox="1"/>
          <p:nvPr/>
        </p:nvSpPr>
        <p:spPr>
          <a:xfrm>
            <a:off x="2563874" y="1908600"/>
            <a:ext cx="4965900" cy="2675700"/>
          </a:xfrm>
          <a:prstGeom prst="rect">
            <a:avLst/>
          </a:prstGeom>
          <a:noFill/>
          <a:ln>
            <a:noFill/>
          </a:ln>
        </p:spPr>
        <p:txBody>
          <a:bodyPr anchorCtr="0" anchor="t" bIns="45700" lIns="91425" spcFirstLastPara="1" rIns="91425" wrap="square" tIns="45700">
            <a:norm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Social security card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Military ID (if SSN is included) </a:t>
            </a:r>
            <a:endParaRPr sz="1500">
              <a:solidFill>
                <a:srgbClr val="4D4D4F"/>
              </a:solidFill>
              <a:latin typeface="Inter"/>
              <a:ea typeface="Inter"/>
              <a:cs typeface="Inter"/>
              <a:sym typeface="Inter"/>
            </a:endParaRPr>
          </a:p>
        </p:txBody>
      </p:sp>
      <p:sp>
        <p:nvSpPr>
          <p:cNvPr id="13060" name="Google Shape;13060;p138"/>
          <p:cNvSpPr txBox="1"/>
          <p:nvPr/>
        </p:nvSpPr>
        <p:spPr>
          <a:xfrm>
            <a:off x="2563875" y="1454350"/>
            <a:ext cx="4152600" cy="446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700">
                <a:solidFill>
                  <a:schemeClr val="dk1"/>
                </a:solidFill>
                <a:latin typeface="Inter ExtraBold"/>
                <a:ea typeface="Inter ExtraBold"/>
                <a:cs typeface="Inter ExtraBold"/>
                <a:sym typeface="Inter ExtraBold"/>
              </a:rPr>
              <a:t>Social Security Number (SSN) </a:t>
            </a:r>
            <a:endParaRPr sz="1700"/>
          </a:p>
        </p:txBody>
      </p:sp>
      <p:grpSp>
        <p:nvGrpSpPr>
          <p:cNvPr id="13061" name="Google Shape;13061;p138"/>
          <p:cNvGrpSpPr/>
          <p:nvPr/>
        </p:nvGrpSpPr>
        <p:grpSpPr>
          <a:xfrm>
            <a:off x="872134" y="1821408"/>
            <a:ext cx="914403" cy="1153888"/>
            <a:chOff x="3721825" y="1434300"/>
            <a:chExt cx="76675" cy="95500"/>
          </a:xfrm>
        </p:grpSpPr>
        <p:sp>
          <p:nvSpPr>
            <p:cNvPr id="13062" name="Google Shape;13062;p138"/>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3063" name="Google Shape;13063;p138"/>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40"/>
          </a:srgbClr>
        </a:solidFill>
      </p:bgPr>
    </p:bg>
    <p:spTree>
      <p:nvGrpSpPr>
        <p:cNvPr id="13067" name="Shape 13067"/>
        <p:cNvGrpSpPr/>
        <p:nvPr/>
      </p:nvGrpSpPr>
      <p:grpSpPr>
        <a:xfrm>
          <a:off x="0" y="0"/>
          <a:ext cx="0" cy="0"/>
          <a:chOff x="0" y="0"/>
          <a:chExt cx="0" cy="0"/>
        </a:xfrm>
      </p:grpSpPr>
      <p:sp>
        <p:nvSpPr>
          <p:cNvPr id="13068" name="Google Shape;13068;p13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
        <p:nvSpPr>
          <p:cNvPr id="13069" name="Google Shape;13069;p139"/>
          <p:cNvSpPr/>
          <p:nvPr/>
        </p:nvSpPr>
        <p:spPr>
          <a:xfrm>
            <a:off x="2098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b="0" i="0" sz="1000" u="none" cap="none" strike="noStrike">
              <a:solidFill>
                <a:schemeClr val="dk1"/>
              </a:solidFill>
              <a:latin typeface="Inter"/>
              <a:ea typeface="Inter"/>
              <a:cs typeface="Inter"/>
              <a:sym typeface="Inter"/>
            </a:endParaRPr>
          </a:p>
        </p:txBody>
      </p:sp>
      <p:pic>
        <p:nvPicPr>
          <p:cNvPr id="13070" name="Google Shape;13070;p139"/>
          <p:cNvPicPr preferRelativeResize="0"/>
          <p:nvPr/>
        </p:nvPicPr>
        <p:blipFill rotWithShape="1">
          <a:blip r:embed="rId3">
            <a:alphaModFix/>
          </a:blip>
          <a:srcRect b="21274" l="0" r="0" t="34172"/>
          <a:stretch/>
        </p:blipFill>
        <p:spPr>
          <a:xfrm>
            <a:off x="209839" y="1030775"/>
            <a:ext cx="1668900" cy="1000200"/>
          </a:xfrm>
          <a:prstGeom prst="round2SameRect">
            <a:avLst>
              <a:gd fmla="val 7151" name="adj1"/>
              <a:gd fmla="val 0" name="adj2"/>
            </a:avLst>
          </a:prstGeom>
          <a:noFill/>
          <a:ln>
            <a:noFill/>
          </a:ln>
        </p:spPr>
      </p:pic>
      <p:sp>
        <p:nvSpPr>
          <p:cNvPr id="13071" name="Google Shape;13071;p139"/>
          <p:cNvSpPr/>
          <p:nvPr/>
        </p:nvSpPr>
        <p:spPr>
          <a:xfrm>
            <a:off x="198870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b="0" i="0" sz="1000" u="none" cap="none" strike="noStrike">
              <a:solidFill>
                <a:schemeClr val="dk1"/>
              </a:solidFill>
              <a:latin typeface="Inter"/>
              <a:ea typeface="Inter"/>
              <a:cs typeface="Inter"/>
              <a:sym typeface="Inter"/>
            </a:endParaRPr>
          </a:p>
        </p:txBody>
      </p:sp>
      <p:pic>
        <p:nvPicPr>
          <p:cNvPr id="13072" name="Google Shape;13072;p139"/>
          <p:cNvPicPr preferRelativeResize="0"/>
          <p:nvPr/>
        </p:nvPicPr>
        <p:blipFill rotWithShape="1">
          <a:blip r:embed="rId4">
            <a:alphaModFix/>
          </a:blip>
          <a:srcRect b="0" l="59" r="59" t="0"/>
          <a:stretch/>
        </p:blipFill>
        <p:spPr>
          <a:xfrm>
            <a:off x="1988699" y="1030775"/>
            <a:ext cx="1664100" cy="989400"/>
          </a:xfrm>
          <a:prstGeom prst="round2SameRect">
            <a:avLst>
              <a:gd fmla="val 7151" name="adj1"/>
              <a:gd fmla="val 0" name="adj2"/>
            </a:avLst>
          </a:prstGeom>
          <a:noFill/>
          <a:ln>
            <a:noFill/>
          </a:ln>
        </p:spPr>
      </p:pic>
      <p:pic>
        <p:nvPicPr>
          <p:cNvPr id="13073" name="Google Shape;13073;p139"/>
          <p:cNvPicPr preferRelativeResize="0"/>
          <p:nvPr/>
        </p:nvPicPr>
        <p:blipFill rotWithShape="1">
          <a:blip r:embed="rId5">
            <a:alphaModFix/>
          </a:blip>
          <a:srcRect b="0" l="62" r="10033" t="9966"/>
          <a:stretch/>
        </p:blipFill>
        <p:spPr>
          <a:xfrm>
            <a:off x="209839" y="1030775"/>
            <a:ext cx="1664100" cy="991200"/>
          </a:xfrm>
          <a:prstGeom prst="round2SameRect">
            <a:avLst>
              <a:gd fmla="val 7151" name="adj1"/>
              <a:gd fmla="val 0" name="adj2"/>
            </a:avLst>
          </a:prstGeom>
          <a:noFill/>
          <a:ln>
            <a:noFill/>
          </a:ln>
        </p:spPr>
      </p:pic>
      <p:sp>
        <p:nvSpPr>
          <p:cNvPr id="13074" name="Google Shape;13074;p139"/>
          <p:cNvSpPr/>
          <p:nvPr/>
        </p:nvSpPr>
        <p:spPr>
          <a:xfrm>
            <a:off x="37675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Will  Request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b="0" i="0" sz="1000" u="none" cap="none" strike="noStrike">
              <a:solidFill>
                <a:schemeClr val="dk1"/>
              </a:solidFill>
              <a:latin typeface="Inter"/>
              <a:ea typeface="Inter"/>
              <a:cs typeface="Inter"/>
              <a:sym typeface="Inter"/>
            </a:endParaRPr>
          </a:p>
        </p:txBody>
      </p:sp>
      <p:pic>
        <p:nvPicPr>
          <p:cNvPr id="13075" name="Google Shape;13075;p139"/>
          <p:cNvPicPr preferRelativeResize="0"/>
          <p:nvPr/>
        </p:nvPicPr>
        <p:blipFill rotWithShape="1">
          <a:blip r:embed="rId6">
            <a:alphaModFix/>
          </a:blip>
          <a:srcRect b="0" l="59" r="59" t="0"/>
          <a:stretch/>
        </p:blipFill>
        <p:spPr>
          <a:xfrm>
            <a:off x="3769800" y="1030775"/>
            <a:ext cx="1664100" cy="989400"/>
          </a:xfrm>
          <a:prstGeom prst="round2SameRect">
            <a:avLst>
              <a:gd fmla="val 7151" name="adj1"/>
              <a:gd fmla="val 0" name="adj2"/>
            </a:avLst>
          </a:prstGeom>
          <a:noFill/>
          <a:ln>
            <a:noFill/>
          </a:ln>
        </p:spPr>
      </p:pic>
      <p:grpSp>
        <p:nvGrpSpPr>
          <p:cNvPr id="13076" name="Google Shape;13076;p139"/>
          <p:cNvGrpSpPr/>
          <p:nvPr/>
        </p:nvGrpSpPr>
        <p:grpSpPr>
          <a:xfrm>
            <a:off x="859717" y="4053318"/>
            <a:ext cx="369147" cy="346803"/>
            <a:chOff x="640975" y="5289875"/>
            <a:chExt cx="89625" cy="84200"/>
          </a:xfrm>
        </p:grpSpPr>
        <p:sp>
          <p:nvSpPr>
            <p:cNvPr id="13077" name="Google Shape;13077;p139"/>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8" name="Google Shape;13078;p139"/>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9" name="Google Shape;13079;p139"/>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80" name="Google Shape;13080;p139"/>
          <p:cNvGrpSpPr/>
          <p:nvPr/>
        </p:nvGrpSpPr>
        <p:grpSpPr>
          <a:xfrm>
            <a:off x="2638567" y="4053318"/>
            <a:ext cx="369147" cy="346803"/>
            <a:chOff x="640975" y="5289875"/>
            <a:chExt cx="89625" cy="84200"/>
          </a:xfrm>
        </p:grpSpPr>
        <p:sp>
          <p:nvSpPr>
            <p:cNvPr id="13081" name="Google Shape;13081;p139"/>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2" name="Google Shape;13082;p139"/>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3" name="Google Shape;13083;p139"/>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3084" name="Google Shape;13084;p139"/>
          <p:cNvCxnSpPr/>
          <p:nvPr/>
        </p:nvCxnSpPr>
        <p:spPr>
          <a:xfrm>
            <a:off x="1216152" y="4315968"/>
            <a:ext cx="1432200" cy="0"/>
          </a:xfrm>
          <a:prstGeom prst="straightConnector1">
            <a:avLst/>
          </a:prstGeom>
          <a:noFill/>
          <a:ln cap="flat" cmpd="sng" w="19050">
            <a:solidFill>
              <a:schemeClr val="dk1"/>
            </a:solidFill>
            <a:prstDash val="solid"/>
            <a:round/>
            <a:headEnd len="med" w="med" type="none"/>
            <a:tailEnd len="med" w="med" type="none"/>
          </a:ln>
        </p:spPr>
      </p:cxnSp>
      <p:sp>
        <p:nvSpPr>
          <p:cNvPr id="13085" name="Google Shape;13085;p139"/>
          <p:cNvSpPr txBox="1"/>
          <p:nvPr/>
        </p:nvSpPr>
        <p:spPr>
          <a:xfrm>
            <a:off x="1228875" y="4057375"/>
            <a:ext cx="14097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0"/>
              </a:spcAft>
              <a:buNone/>
            </a:pPr>
            <a:r>
              <a:rPr b="1" lang="en" sz="1000">
                <a:solidFill>
                  <a:schemeClr val="dk1"/>
                </a:solidFill>
                <a:latin typeface="Inter"/>
                <a:ea typeface="Inter"/>
                <a:cs typeface="Inter"/>
                <a:sym typeface="Inter"/>
              </a:rPr>
              <a:t>2 Business Days </a:t>
            </a:r>
            <a:endParaRPr b="1"/>
          </a:p>
        </p:txBody>
      </p:sp>
      <p:sp>
        <p:nvSpPr>
          <p:cNvPr id="13086" name="Google Shape;13086;p139"/>
          <p:cNvSpPr/>
          <p:nvPr/>
        </p:nvSpPr>
        <p:spPr>
          <a:xfrm>
            <a:off x="5547525" y="1030800"/>
            <a:ext cx="1673400" cy="2950800"/>
          </a:xfrm>
          <a:prstGeom prst="roundRect">
            <a:avLst>
              <a:gd fmla="val 5336" name="adj"/>
            </a:avLst>
          </a:prstGeom>
          <a:solidFill>
            <a:schemeClr val="lt1"/>
          </a:solidFill>
          <a:ln cap="flat" cmpd="sng" w="38100">
            <a:solidFill>
              <a:srgbClr val="FFBF3F"/>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Submit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Submit applicable documentation based on your information needing to be verified. </a:t>
            </a:r>
            <a:endParaRPr b="0" i="0" sz="1000" u="none" cap="none" strike="noStrike">
              <a:solidFill>
                <a:schemeClr val="dk1"/>
              </a:solidFill>
              <a:latin typeface="Inter"/>
              <a:ea typeface="Inter"/>
              <a:cs typeface="Inter"/>
              <a:sym typeface="Inter"/>
            </a:endParaRPr>
          </a:p>
        </p:txBody>
      </p:sp>
      <p:pic>
        <p:nvPicPr>
          <p:cNvPr id="13087" name="Google Shape;13087;p139"/>
          <p:cNvPicPr preferRelativeResize="0"/>
          <p:nvPr/>
        </p:nvPicPr>
        <p:blipFill rotWithShape="1">
          <a:blip r:embed="rId7">
            <a:alphaModFix/>
          </a:blip>
          <a:srcRect b="5396" l="0" r="0" t="5396"/>
          <a:stretch/>
        </p:blipFill>
        <p:spPr>
          <a:xfrm>
            <a:off x="5549775" y="1030800"/>
            <a:ext cx="1664100" cy="989400"/>
          </a:xfrm>
          <a:prstGeom prst="round2SameRect">
            <a:avLst>
              <a:gd fmla="val 7151" name="adj1"/>
              <a:gd fmla="val 0" name="adj2"/>
            </a:avLst>
          </a:prstGeom>
          <a:noFill/>
          <a:ln cap="flat" cmpd="sng" w="19050">
            <a:solidFill>
              <a:srgbClr val="FFBF3F"/>
            </a:solidFill>
            <a:prstDash val="solid"/>
            <a:round/>
            <a:headEnd len="sm" w="sm" type="none"/>
            <a:tailEnd len="sm" w="sm" type="none"/>
          </a:ln>
        </p:spPr>
      </p:pic>
      <p:sp>
        <p:nvSpPr>
          <p:cNvPr id="13088" name="Google Shape;13088;p139"/>
          <p:cNvSpPr/>
          <p:nvPr/>
        </p:nvSpPr>
        <p:spPr>
          <a:xfrm>
            <a:off x="37675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Will  Request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b="0" i="0" sz="1000" u="none" cap="none" strike="noStrike">
              <a:solidFill>
                <a:schemeClr val="dk1"/>
              </a:solidFill>
              <a:latin typeface="Inter"/>
              <a:ea typeface="Inter"/>
              <a:cs typeface="Inter"/>
              <a:sym typeface="Inter"/>
            </a:endParaRPr>
          </a:p>
        </p:txBody>
      </p:sp>
      <p:pic>
        <p:nvPicPr>
          <p:cNvPr id="13089" name="Google Shape;13089;p139"/>
          <p:cNvPicPr preferRelativeResize="0"/>
          <p:nvPr/>
        </p:nvPicPr>
        <p:blipFill rotWithShape="1">
          <a:blip r:embed="rId8">
            <a:alphaModFix/>
          </a:blip>
          <a:srcRect b="5396" l="0" r="0" t="5396"/>
          <a:stretch/>
        </p:blipFill>
        <p:spPr>
          <a:xfrm>
            <a:off x="3769800" y="1030775"/>
            <a:ext cx="1664100" cy="989400"/>
          </a:xfrm>
          <a:prstGeom prst="round2SameRect">
            <a:avLst>
              <a:gd fmla="val 7151" name="adj1"/>
              <a:gd fmla="val 0" name="adj2"/>
            </a:avLst>
          </a:prstGeom>
          <a:noFill/>
          <a:ln>
            <a:noFill/>
          </a:ln>
        </p:spPr>
      </p:pic>
      <p:sp>
        <p:nvSpPr>
          <p:cNvPr id="13090" name="Google Shape;13090;p139"/>
          <p:cNvSpPr/>
          <p:nvPr/>
        </p:nvSpPr>
        <p:spPr>
          <a:xfrm>
            <a:off x="5547525" y="1030800"/>
            <a:ext cx="1673400" cy="2950800"/>
          </a:xfrm>
          <a:prstGeom prst="roundRect">
            <a:avLst>
              <a:gd fmla="val 5336" name="adj"/>
            </a:avLst>
          </a:prstGeom>
          <a:solidFill>
            <a:schemeClr val="lt1"/>
          </a:solidFill>
          <a:ln cap="flat" cmpd="sng" w="38100">
            <a:solidFill>
              <a:srgbClr val="FFBF3F"/>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Submit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Submit applicable documentat</a:t>
            </a:r>
            <a:r>
              <a:rPr lang="en" sz="1000">
                <a:solidFill>
                  <a:schemeClr val="dk1"/>
                </a:solidFill>
                <a:latin typeface="Inter"/>
                <a:ea typeface="Inter"/>
                <a:cs typeface="Inter"/>
                <a:sym typeface="Inter"/>
              </a:rPr>
              <a:t>i</a:t>
            </a:r>
            <a:r>
              <a:rPr lang="en" sz="1000">
                <a:solidFill>
                  <a:schemeClr val="dk1"/>
                </a:solidFill>
                <a:latin typeface="Inter"/>
                <a:ea typeface="Inter"/>
                <a:cs typeface="Inter"/>
                <a:sym typeface="Inter"/>
              </a:rPr>
              <a:t>on based on your information needing to be verified. </a:t>
            </a:r>
            <a:endParaRPr b="0" i="0" sz="1000" u="none" cap="none" strike="noStrike">
              <a:solidFill>
                <a:schemeClr val="dk1"/>
              </a:solidFill>
              <a:latin typeface="Inter"/>
              <a:ea typeface="Inter"/>
              <a:cs typeface="Inter"/>
              <a:sym typeface="Inter"/>
            </a:endParaRPr>
          </a:p>
        </p:txBody>
      </p:sp>
      <p:pic>
        <p:nvPicPr>
          <p:cNvPr id="13091" name="Google Shape;13091;p139"/>
          <p:cNvPicPr preferRelativeResize="0"/>
          <p:nvPr/>
        </p:nvPicPr>
        <p:blipFill rotWithShape="1">
          <a:blip r:embed="rId6">
            <a:alphaModFix/>
          </a:blip>
          <a:srcRect b="0" l="59" r="59" t="0"/>
          <a:stretch/>
        </p:blipFill>
        <p:spPr>
          <a:xfrm>
            <a:off x="5549775" y="1030800"/>
            <a:ext cx="1664100" cy="989400"/>
          </a:xfrm>
          <a:prstGeom prst="round2SameRect">
            <a:avLst>
              <a:gd fmla="val 7151" name="adj1"/>
              <a:gd fmla="val 0" name="adj2"/>
            </a:avLst>
          </a:prstGeom>
          <a:noFill/>
          <a:ln>
            <a:noFill/>
          </a:ln>
        </p:spPr>
      </p:pic>
      <p:pic>
        <p:nvPicPr>
          <p:cNvPr id="13092" name="Google Shape;13092;p139"/>
          <p:cNvPicPr preferRelativeResize="0"/>
          <p:nvPr/>
        </p:nvPicPr>
        <p:blipFill rotWithShape="1">
          <a:blip r:embed="rId9">
            <a:alphaModFix/>
          </a:blip>
          <a:srcRect b="5396" l="0" r="0" t="5396"/>
          <a:stretch/>
        </p:blipFill>
        <p:spPr>
          <a:xfrm>
            <a:off x="5549775" y="1030800"/>
            <a:ext cx="1664100" cy="989400"/>
          </a:xfrm>
          <a:prstGeom prst="round2SameRect">
            <a:avLst>
              <a:gd fmla="val 7151" name="adj1"/>
              <a:gd fmla="val 0" name="adj2"/>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40"/>
          </a:srgbClr>
        </a:solidFill>
      </p:bgPr>
    </p:bg>
    <p:spTree>
      <p:nvGrpSpPr>
        <p:cNvPr id="13096" name="Shape 13096"/>
        <p:cNvGrpSpPr/>
        <p:nvPr/>
      </p:nvGrpSpPr>
      <p:grpSpPr>
        <a:xfrm>
          <a:off x="0" y="0"/>
          <a:ext cx="0" cy="0"/>
          <a:chOff x="0" y="0"/>
          <a:chExt cx="0" cy="0"/>
        </a:xfrm>
      </p:grpSpPr>
      <p:sp>
        <p:nvSpPr>
          <p:cNvPr id="13097" name="Google Shape;13097;p14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
        <p:nvSpPr>
          <p:cNvPr id="13098" name="Google Shape;13098;p140"/>
          <p:cNvSpPr/>
          <p:nvPr/>
        </p:nvSpPr>
        <p:spPr>
          <a:xfrm>
            <a:off x="2098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b="0" i="0" sz="1000" u="none" cap="none" strike="noStrike">
              <a:solidFill>
                <a:schemeClr val="dk1"/>
              </a:solidFill>
              <a:latin typeface="Inter"/>
              <a:ea typeface="Inter"/>
              <a:cs typeface="Inter"/>
              <a:sym typeface="Inter"/>
            </a:endParaRPr>
          </a:p>
        </p:txBody>
      </p:sp>
      <p:pic>
        <p:nvPicPr>
          <p:cNvPr id="13099" name="Google Shape;13099;p140"/>
          <p:cNvPicPr preferRelativeResize="0"/>
          <p:nvPr/>
        </p:nvPicPr>
        <p:blipFill rotWithShape="1">
          <a:blip r:embed="rId3">
            <a:alphaModFix/>
          </a:blip>
          <a:srcRect b="21274" l="0" r="0" t="34172"/>
          <a:stretch/>
        </p:blipFill>
        <p:spPr>
          <a:xfrm>
            <a:off x="209839" y="1030775"/>
            <a:ext cx="1668900" cy="1000200"/>
          </a:xfrm>
          <a:prstGeom prst="round2SameRect">
            <a:avLst>
              <a:gd fmla="val 7151" name="adj1"/>
              <a:gd fmla="val 0" name="adj2"/>
            </a:avLst>
          </a:prstGeom>
          <a:noFill/>
          <a:ln>
            <a:noFill/>
          </a:ln>
        </p:spPr>
      </p:pic>
      <p:sp>
        <p:nvSpPr>
          <p:cNvPr id="13100" name="Google Shape;13100;p140"/>
          <p:cNvSpPr/>
          <p:nvPr/>
        </p:nvSpPr>
        <p:spPr>
          <a:xfrm>
            <a:off x="198870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b="0" i="0" sz="1000" u="none" cap="none" strike="noStrike">
              <a:solidFill>
                <a:schemeClr val="dk1"/>
              </a:solidFill>
              <a:latin typeface="Inter"/>
              <a:ea typeface="Inter"/>
              <a:cs typeface="Inter"/>
              <a:sym typeface="Inter"/>
            </a:endParaRPr>
          </a:p>
        </p:txBody>
      </p:sp>
      <p:pic>
        <p:nvPicPr>
          <p:cNvPr id="13101" name="Google Shape;13101;p140"/>
          <p:cNvPicPr preferRelativeResize="0"/>
          <p:nvPr/>
        </p:nvPicPr>
        <p:blipFill rotWithShape="1">
          <a:blip r:embed="rId4">
            <a:alphaModFix/>
          </a:blip>
          <a:srcRect b="0" l="59" r="59" t="0"/>
          <a:stretch/>
        </p:blipFill>
        <p:spPr>
          <a:xfrm>
            <a:off x="1988699" y="1030775"/>
            <a:ext cx="1664100" cy="989400"/>
          </a:xfrm>
          <a:prstGeom prst="round2SameRect">
            <a:avLst>
              <a:gd fmla="val 7151" name="adj1"/>
              <a:gd fmla="val 0" name="adj2"/>
            </a:avLst>
          </a:prstGeom>
          <a:noFill/>
          <a:ln>
            <a:noFill/>
          </a:ln>
        </p:spPr>
      </p:pic>
      <p:pic>
        <p:nvPicPr>
          <p:cNvPr id="13102" name="Google Shape;13102;p140"/>
          <p:cNvPicPr preferRelativeResize="0"/>
          <p:nvPr/>
        </p:nvPicPr>
        <p:blipFill rotWithShape="1">
          <a:blip r:embed="rId5">
            <a:alphaModFix/>
          </a:blip>
          <a:srcRect b="0" l="62" r="10033" t="9966"/>
          <a:stretch/>
        </p:blipFill>
        <p:spPr>
          <a:xfrm>
            <a:off x="209839" y="1030775"/>
            <a:ext cx="1664100" cy="989400"/>
          </a:xfrm>
          <a:prstGeom prst="round2SameRect">
            <a:avLst>
              <a:gd fmla="val 7151" name="adj1"/>
              <a:gd fmla="val 0" name="adj2"/>
            </a:avLst>
          </a:prstGeom>
          <a:noFill/>
          <a:ln>
            <a:noFill/>
          </a:ln>
        </p:spPr>
      </p:pic>
      <p:sp>
        <p:nvSpPr>
          <p:cNvPr id="13103" name="Google Shape;13103;p140"/>
          <p:cNvSpPr/>
          <p:nvPr/>
        </p:nvSpPr>
        <p:spPr>
          <a:xfrm>
            <a:off x="37675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Will  Request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b="0" i="0" sz="1000" u="none" cap="none" strike="noStrike">
              <a:solidFill>
                <a:schemeClr val="dk1"/>
              </a:solidFill>
              <a:latin typeface="Inter"/>
              <a:ea typeface="Inter"/>
              <a:cs typeface="Inter"/>
              <a:sym typeface="Inter"/>
            </a:endParaRPr>
          </a:p>
        </p:txBody>
      </p:sp>
      <p:pic>
        <p:nvPicPr>
          <p:cNvPr id="13104" name="Google Shape;13104;p140"/>
          <p:cNvPicPr preferRelativeResize="0"/>
          <p:nvPr/>
        </p:nvPicPr>
        <p:blipFill rotWithShape="1">
          <a:blip r:embed="rId6">
            <a:alphaModFix/>
          </a:blip>
          <a:srcRect b="5396" l="0" r="0" t="5396"/>
          <a:stretch/>
        </p:blipFill>
        <p:spPr>
          <a:xfrm>
            <a:off x="3769800" y="1030775"/>
            <a:ext cx="1664100" cy="989400"/>
          </a:xfrm>
          <a:prstGeom prst="round2SameRect">
            <a:avLst>
              <a:gd fmla="val 7151" name="adj1"/>
              <a:gd fmla="val 0" name="adj2"/>
            </a:avLst>
          </a:prstGeom>
          <a:noFill/>
          <a:ln>
            <a:noFill/>
          </a:ln>
        </p:spPr>
      </p:pic>
      <p:grpSp>
        <p:nvGrpSpPr>
          <p:cNvPr id="13105" name="Google Shape;13105;p140"/>
          <p:cNvGrpSpPr/>
          <p:nvPr/>
        </p:nvGrpSpPr>
        <p:grpSpPr>
          <a:xfrm>
            <a:off x="859717" y="4053318"/>
            <a:ext cx="369147" cy="346803"/>
            <a:chOff x="640975" y="5289875"/>
            <a:chExt cx="89625" cy="84200"/>
          </a:xfrm>
        </p:grpSpPr>
        <p:sp>
          <p:nvSpPr>
            <p:cNvPr id="13106" name="Google Shape;13106;p140"/>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7" name="Google Shape;13107;p140"/>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8" name="Google Shape;13108;p140"/>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09" name="Google Shape;13109;p140"/>
          <p:cNvGrpSpPr/>
          <p:nvPr/>
        </p:nvGrpSpPr>
        <p:grpSpPr>
          <a:xfrm>
            <a:off x="2638567" y="4053318"/>
            <a:ext cx="369147" cy="346803"/>
            <a:chOff x="640975" y="5289875"/>
            <a:chExt cx="89625" cy="84200"/>
          </a:xfrm>
        </p:grpSpPr>
        <p:sp>
          <p:nvSpPr>
            <p:cNvPr id="13110" name="Google Shape;13110;p140"/>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1" name="Google Shape;13111;p140"/>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2" name="Google Shape;13112;p140"/>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3113" name="Google Shape;13113;p140"/>
          <p:cNvCxnSpPr/>
          <p:nvPr/>
        </p:nvCxnSpPr>
        <p:spPr>
          <a:xfrm>
            <a:off x="1216152" y="4315968"/>
            <a:ext cx="1432200" cy="0"/>
          </a:xfrm>
          <a:prstGeom prst="straightConnector1">
            <a:avLst/>
          </a:prstGeom>
          <a:noFill/>
          <a:ln cap="flat" cmpd="sng" w="19050">
            <a:solidFill>
              <a:schemeClr val="dk1"/>
            </a:solidFill>
            <a:prstDash val="solid"/>
            <a:round/>
            <a:headEnd len="med" w="med" type="none"/>
            <a:tailEnd len="med" w="med" type="none"/>
          </a:ln>
        </p:spPr>
      </p:cxnSp>
      <p:sp>
        <p:nvSpPr>
          <p:cNvPr id="13114" name="Google Shape;13114;p140"/>
          <p:cNvSpPr txBox="1"/>
          <p:nvPr/>
        </p:nvSpPr>
        <p:spPr>
          <a:xfrm>
            <a:off x="1228875" y="4057375"/>
            <a:ext cx="14097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0"/>
              </a:spcAft>
              <a:buNone/>
            </a:pPr>
            <a:r>
              <a:rPr b="1" lang="en" sz="1000">
                <a:solidFill>
                  <a:schemeClr val="dk1"/>
                </a:solidFill>
                <a:latin typeface="Inter"/>
                <a:ea typeface="Inter"/>
                <a:cs typeface="Inter"/>
                <a:sym typeface="Inter"/>
              </a:rPr>
              <a:t>2 Business Days </a:t>
            </a:r>
            <a:endParaRPr b="1"/>
          </a:p>
        </p:txBody>
      </p:sp>
      <p:sp>
        <p:nvSpPr>
          <p:cNvPr id="13115" name="Google Shape;13115;p140"/>
          <p:cNvSpPr/>
          <p:nvPr/>
        </p:nvSpPr>
        <p:spPr>
          <a:xfrm>
            <a:off x="5547525" y="1030800"/>
            <a:ext cx="16734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Submit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Submit applicable documentation based on your information needing to be verified. </a:t>
            </a:r>
            <a:endParaRPr b="0" i="0" sz="1000" u="none" cap="none" strike="noStrike">
              <a:solidFill>
                <a:schemeClr val="dk1"/>
              </a:solidFill>
              <a:latin typeface="Inter"/>
              <a:ea typeface="Inter"/>
              <a:cs typeface="Inter"/>
              <a:sym typeface="Inter"/>
            </a:endParaRPr>
          </a:p>
        </p:txBody>
      </p:sp>
      <p:pic>
        <p:nvPicPr>
          <p:cNvPr id="13116" name="Google Shape;13116;p140"/>
          <p:cNvPicPr preferRelativeResize="0"/>
          <p:nvPr/>
        </p:nvPicPr>
        <p:blipFill rotWithShape="1">
          <a:blip r:embed="rId7">
            <a:alphaModFix/>
          </a:blip>
          <a:srcRect b="0" l="59" r="59" t="0"/>
          <a:stretch/>
        </p:blipFill>
        <p:spPr>
          <a:xfrm>
            <a:off x="5549775" y="1030800"/>
            <a:ext cx="1664100" cy="989400"/>
          </a:xfrm>
          <a:prstGeom prst="round2SameRect">
            <a:avLst>
              <a:gd fmla="val 7151" name="adj1"/>
              <a:gd fmla="val 0" name="adj2"/>
            </a:avLst>
          </a:prstGeom>
          <a:noFill/>
          <a:ln>
            <a:noFill/>
          </a:ln>
        </p:spPr>
      </p:pic>
      <p:sp>
        <p:nvSpPr>
          <p:cNvPr id="13117" name="Google Shape;13117;p140"/>
          <p:cNvSpPr/>
          <p:nvPr/>
        </p:nvSpPr>
        <p:spPr>
          <a:xfrm>
            <a:off x="7329750" y="1029462"/>
            <a:ext cx="1673400" cy="2953500"/>
          </a:xfrm>
          <a:prstGeom prst="roundRect">
            <a:avLst>
              <a:gd fmla="val 5336" name="adj"/>
            </a:avLst>
          </a:prstGeom>
          <a:solidFill>
            <a:schemeClr val="lt1"/>
          </a:solidFill>
          <a:ln cap="flat" cmpd="sng" w="38100">
            <a:solidFill>
              <a:srgbClr val="FFBF3F"/>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After your identity is verified your account is unblocked and all funds are available for use. </a:t>
            </a:r>
            <a:endParaRPr b="0" i="0" sz="1000" u="none" cap="none" strike="noStrike">
              <a:solidFill>
                <a:schemeClr val="dk1"/>
              </a:solidFill>
              <a:latin typeface="Inter"/>
              <a:ea typeface="Inter"/>
              <a:cs typeface="Inter"/>
              <a:sym typeface="Inter"/>
            </a:endParaRPr>
          </a:p>
        </p:txBody>
      </p:sp>
      <p:pic>
        <p:nvPicPr>
          <p:cNvPr id="13118" name="Google Shape;13118;p140"/>
          <p:cNvPicPr preferRelativeResize="0"/>
          <p:nvPr/>
        </p:nvPicPr>
        <p:blipFill rotWithShape="1">
          <a:blip r:embed="rId8">
            <a:alphaModFix/>
          </a:blip>
          <a:srcRect b="5396" l="0" r="0" t="5396"/>
          <a:stretch/>
        </p:blipFill>
        <p:spPr>
          <a:xfrm>
            <a:off x="7329750" y="1030800"/>
            <a:ext cx="1664100" cy="989400"/>
          </a:xfrm>
          <a:prstGeom prst="round2SameRect">
            <a:avLst>
              <a:gd fmla="val 7151" name="adj1"/>
              <a:gd fmla="val 0" name="adj2"/>
            </a:avLst>
          </a:prstGeom>
          <a:noFill/>
          <a:ln cap="flat" cmpd="sng" w="19050">
            <a:solidFill>
              <a:srgbClr val="FFBF3F"/>
            </a:solidFill>
            <a:prstDash val="solid"/>
            <a:round/>
            <a:headEnd len="sm" w="sm" type="none"/>
            <a:tailEnd len="sm" w="sm" type="none"/>
          </a:ln>
        </p:spPr>
      </p:pic>
      <p:grpSp>
        <p:nvGrpSpPr>
          <p:cNvPr id="13119" name="Google Shape;13119;p140"/>
          <p:cNvGrpSpPr/>
          <p:nvPr/>
        </p:nvGrpSpPr>
        <p:grpSpPr>
          <a:xfrm>
            <a:off x="6200767" y="4053318"/>
            <a:ext cx="369147" cy="346803"/>
            <a:chOff x="640975" y="5289875"/>
            <a:chExt cx="89625" cy="84200"/>
          </a:xfrm>
        </p:grpSpPr>
        <p:sp>
          <p:nvSpPr>
            <p:cNvPr id="13120" name="Google Shape;13120;p140"/>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1" name="Google Shape;13121;p140"/>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2" name="Google Shape;13122;p140"/>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23" name="Google Shape;13123;p140"/>
          <p:cNvGrpSpPr/>
          <p:nvPr/>
        </p:nvGrpSpPr>
        <p:grpSpPr>
          <a:xfrm>
            <a:off x="7979617" y="4053318"/>
            <a:ext cx="369147" cy="346803"/>
            <a:chOff x="640975" y="5289875"/>
            <a:chExt cx="89625" cy="84200"/>
          </a:xfrm>
        </p:grpSpPr>
        <p:sp>
          <p:nvSpPr>
            <p:cNvPr id="13124" name="Google Shape;13124;p140"/>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5" name="Google Shape;13125;p140"/>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6" name="Google Shape;13126;p140"/>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3127" name="Google Shape;13127;p140"/>
          <p:cNvCxnSpPr/>
          <p:nvPr/>
        </p:nvCxnSpPr>
        <p:spPr>
          <a:xfrm>
            <a:off x="6557202" y="4315968"/>
            <a:ext cx="1432200" cy="0"/>
          </a:xfrm>
          <a:prstGeom prst="straightConnector1">
            <a:avLst/>
          </a:prstGeom>
          <a:noFill/>
          <a:ln cap="flat" cmpd="sng" w="19050">
            <a:solidFill>
              <a:schemeClr val="dk1"/>
            </a:solidFill>
            <a:prstDash val="solid"/>
            <a:round/>
            <a:headEnd len="med" w="med" type="none"/>
            <a:tailEnd len="med" w="med" type="none"/>
          </a:ln>
        </p:spPr>
      </p:cxnSp>
      <p:sp>
        <p:nvSpPr>
          <p:cNvPr id="13128" name="Google Shape;13128;p140"/>
          <p:cNvSpPr txBox="1"/>
          <p:nvPr/>
        </p:nvSpPr>
        <p:spPr>
          <a:xfrm>
            <a:off x="6569925" y="4057375"/>
            <a:ext cx="14097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0"/>
              </a:spcAft>
              <a:buNone/>
            </a:pPr>
            <a:r>
              <a:rPr b="1" lang="en" sz="1000">
                <a:solidFill>
                  <a:schemeClr val="dk1"/>
                </a:solidFill>
                <a:latin typeface="Inter"/>
                <a:ea typeface="Inter"/>
                <a:cs typeface="Inter"/>
                <a:sym typeface="Inter"/>
              </a:rPr>
              <a:t>3-5 </a:t>
            </a:r>
            <a:r>
              <a:rPr b="1" lang="en" sz="1000">
                <a:solidFill>
                  <a:schemeClr val="dk1"/>
                </a:solidFill>
                <a:latin typeface="Inter"/>
                <a:ea typeface="Inter"/>
                <a:cs typeface="Inter"/>
                <a:sym typeface="Inter"/>
              </a:rPr>
              <a:t> Business Days </a:t>
            </a:r>
            <a:endParaRPr b="1"/>
          </a:p>
        </p:txBody>
      </p:sp>
      <p:pic>
        <p:nvPicPr>
          <p:cNvPr id="13129" name="Google Shape;13129;p140"/>
          <p:cNvPicPr preferRelativeResize="0"/>
          <p:nvPr/>
        </p:nvPicPr>
        <p:blipFill rotWithShape="1">
          <a:blip r:embed="rId9">
            <a:alphaModFix/>
          </a:blip>
          <a:srcRect b="5396" l="0" r="0" t="5396"/>
          <a:stretch/>
        </p:blipFill>
        <p:spPr>
          <a:xfrm>
            <a:off x="5549775" y="1030800"/>
            <a:ext cx="1664100" cy="989400"/>
          </a:xfrm>
          <a:prstGeom prst="round2SameRect">
            <a:avLst>
              <a:gd fmla="val 7151" name="adj1"/>
              <a:gd fmla="val 0" name="adj2"/>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33" name="Shape 13133"/>
        <p:cNvGrpSpPr/>
        <p:nvPr/>
      </p:nvGrpSpPr>
      <p:grpSpPr>
        <a:xfrm>
          <a:off x="0" y="0"/>
          <a:ext cx="0" cy="0"/>
          <a:chOff x="0" y="0"/>
          <a:chExt cx="0" cy="0"/>
        </a:xfrm>
      </p:grpSpPr>
      <p:sp>
        <p:nvSpPr>
          <p:cNvPr id="13134" name="Google Shape;13134;p141"/>
          <p:cNvSpPr txBox="1"/>
          <p:nvPr>
            <p:ph type="ctrTitle"/>
          </p:nvPr>
        </p:nvSpPr>
        <p:spPr>
          <a:xfrm>
            <a:off x="311700" y="1643525"/>
            <a:ext cx="4567500" cy="2132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SzPts val="990"/>
              <a:buNone/>
            </a:pPr>
            <a:r>
              <a:rPr lang="en" sz="3200"/>
              <a:t>How to upload documents to validate a blocked HSA in your online account</a:t>
            </a:r>
            <a:endParaRPr sz="3000"/>
          </a:p>
        </p:txBody>
      </p:sp>
      <p:pic>
        <p:nvPicPr>
          <p:cNvPr id="13135" name="Google Shape;13135;p141"/>
          <p:cNvPicPr preferRelativeResize="0"/>
          <p:nvPr/>
        </p:nvPicPr>
        <p:blipFill rotWithShape="1">
          <a:blip r:embed="rId3">
            <a:alphaModFix/>
          </a:blip>
          <a:srcRect b="2525" l="27168" r="19486" t="17551"/>
          <a:stretch/>
        </p:blipFill>
        <p:spPr>
          <a:xfrm>
            <a:off x="5206062" y="911379"/>
            <a:ext cx="3226500" cy="3226500"/>
          </a:xfrm>
          <a:prstGeom prst="roundRect">
            <a:avLst>
              <a:gd fmla="val 0" name="adj"/>
            </a:avLst>
          </a:prstGeom>
          <a:noFill/>
          <a:ln>
            <a:noFill/>
          </a:ln>
          <a:effectLst>
            <a:outerShdw blurRad="342900" rotWithShape="0" algn="bl" dir="5400000" dist="38100">
              <a:srgbClr val="000000">
                <a:alpha val="15000"/>
              </a:srgbClr>
            </a:outerShdw>
          </a:effectLst>
        </p:spPr>
      </p:pic>
      <p:sp>
        <p:nvSpPr>
          <p:cNvPr id="13136" name="Google Shape;13136;p141"/>
          <p:cNvSpPr txBox="1"/>
          <p:nvPr/>
        </p:nvSpPr>
        <p:spPr>
          <a:xfrm>
            <a:off x="457200" y="4543425"/>
            <a:ext cx="18099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pic>
        <p:nvPicPr>
          <p:cNvPr id="13137" name="Google Shape;13137;p141"/>
          <p:cNvPicPr preferRelativeResize="0"/>
          <p:nvPr/>
        </p:nvPicPr>
        <p:blipFill rotWithShape="1">
          <a:blip r:embed="rId4">
            <a:alphaModFix/>
          </a:blip>
          <a:srcRect b="0" l="35319" r="12400" t="0"/>
          <a:stretch/>
        </p:blipFill>
        <p:spPr>
          <a:xfrm>
            <a:off x="5109475" y="0"/>
            <a:ext cx="4034524" cy="5143501"/>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41" name="Shape 13141"/>
        <p:cNvGrpSpPr/>
        <p:nvPr/>
      </p:nvGrpSpPr>
      <p:grpSpPr>
        <a:xfrm>
          <a:off x="0" y="0"/>
          <a:ext cx="0" cy="0"/>
          <a:chOff x="0" y="0"/>
          <a:chExt cx="0" cy="0"/>
        </a:xfrm>
      </p:grpSpPr>
      <p:sp>
        <p:nvSpPr>
          <p:cNvPr id="13142" name="Google Shape;13142;p142"/>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143" name="Google Shape;13143;p142"/>
          <p:cNvPicPr preferRelativeResize="0"/>
          <p:nvPr/>
        </p:nvPicPr>
        <p:blipFill>
          <a:blip r:embed="rId3">
            <a:alphaModFix/>
          </a:blip>
          <a:stretch>
            <a:fillRect/>
          </a:stretch>
        </p:blipFill>
        <p:spPr>
          <a:xfrm>
            <a:off x="5589722" y="16412175"/>
            <a:ext cx="5160401" cy="2954401"/>
          </a:xfrm>
          <a:prstGeom prst="rect">
            <a:avLst/>
          </a:prstGeom>
          <a:noFill/>
          <a:ln>
            <a:noFill/>
          </a:ln>
        </p:spPr>
      </p:pic>
      <p:pic>
        <p:nvPicPr>
          <p:cNvPr id="13144" name="Google Shape;13144;p142"/>
          <p:cNvPicPr preferRelativeResize="0"/>
          <p:nvPr/>
        </p:nvPicPr>
        <p:blipFill rotWithShape="1">
          <a:blip r:embed="rId4">
            <a:alphaModFix/>
          </a:blip>
          <a:srcRect b="31917" l="0" r="0" t="0"/>
          <a:stretch/>
        </p:blipFill>
        <p:spPr>
          <a:xfrm>
            <a:off x="1664675" y="1238300"/>
            <a:ext cx="5814651" cy="3501725"/>
          </a:xfrm>
          <a:prstGeom prst="rect">
            <a:avLst/>
          </a:prstGeom>
          <a:noFill/>
          <a:ln>
            <a:noFill/>
          </a:ln>
          <a:effectLst>
            <a:outerShdw blurRad="57150" rotWithShape="0" algn="bl" dir="5400000" dist="19050">
              <a:srgbClr val="000000">
                <a:alpha val="50000"/>
              </a:srgbClr>
            </a:outerShdw>
          </a:effectLst>
        </p:spPr>
      </p:pic>
      <p:sp>
        <p:nvSpPr>
          <p:cNvPr id="13145" name="Google Shape;13145;p142"/>
          <p:cNvSpPr/>
          <p:nvPr/>
        </p:nvSpPr>
        <p:spPr>
          <a:xfrm rot="10800000">
            <a:off x="1549288" y="3665401"/>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49" name="Shape 13149"/>
        <p:cNvGrpSpPr/>
        <p:nvPr/>
      </p:nvGrpSpPr>
      <p:grpSpPr>
        <a:xfrm>
          <a:off x="0" y="0"/>
          <a:ext cx="0" cy="0"/>
          <a:chOff x="0" y="0"/>
          <a:chExt cx="0" cy="0"/>
        </a:xfrm>
      </p:grpSpPr>
      <p:sp>
        <p:nvSpPr>
          <p:cNvPr id="13150" name="Google Shape;13150;p143"/>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sp>
        <p:nvSpPr>
          <p:cNvPr id="13151" name="Google Shape;13151;p143"/>
          <p:cNvSpPr/>
          <p:nvPr/>
        </p:nvSpPr>
        <p:spPr>
          <a:xfrm>
            <a:off x="2017400" y="3041800"/>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900">
                <a:solidFill>
                  <a:srgbClr val="CF212F"/>
                </a:solidFill>
                <a:latin typeface="Calibri"/>
                <a:ea typeface="Calibri"/>
                <a:cs typeface="Calibri"/>
                <a:sym typeface="Calibri"/>
              </a:rPr>
              <a:t>!</a:t>
            </a:r>
            <a:r>
              <a:rPr b="1" lang="en" sz="800">
                <a:solidFill>
                  <a:srgbClr val="CF212F"/>
                </a:solidFill>
                <a:latin typeface="Calibri"/>
                <a:ea typeface="Calibri"/>
                <a:cs typeface="Calibri"/>
                <a:sym typeface="Calibri"/>
              </a:rPr>
              <a:t> </a:t>
            </a:r>
            <a:r>
              <a:rPr lang="en" sz="800">
                <a:solidFill>
                  <a:srgbClr val="3D85C6"/>
                </a:solidFill>
              </a:rPr>
              <a:t>1 receipt(s) needed to approve your claims </a:t>
            </a:r>
            <a:endParaRPr sz="400">
              <a:solidFill>
                <a:srgbClr val="3D85C6"/>
              </a:solidFill>
            </a:endParaRPr>
          </a:p>
        </p:txBody>
      </p:sp>
      <p:pic>
        <p:nvPicPr>
          <p:cNvPr id="13152" name="Google Shape;13152;p143"/>
          <p:cNvPicPr preferRelativeResize="0"/>
          <p:nvPr/>
        </p:nvPicPr>
        <p:blipFill rotWithShape="1">
          <a:blip r:embed="rId3">
            <a:alphaModFix/>
          </a:blip>
          <a:srcRect b="25138" l="0" r="0" t="0"/>
          <a:stretch/>
        </p:blipFill>
        <p:spPr>
          <a:xfrm>
            <a:off x="1664675" y="1238300"/>
            <a:ext cx="5814651" cy="3850451"/>
          </a:xfrm>
          <a:prstGeom prst="rect">
            <a:avLst/>
          </a:prstGeom>
          <a:noFill/>
          <a:ln>
            <a:noFill/>
          </a:ln>
          <a:effectLst>
            <a:outerShdw blurRad="57150" rotWithShape="0" algn="bl" dir="5400000" dist="19050">
              <a:srgbClr val="000000">
                <a:alpha val="50000"/>
              </a:srgbClr>
            </a:outerShdw>
          </a:effectLst>
        </p:spPr>
      </p:pic>
      <p:pic>
        <p:nvPicPr>
          <p:cNvPr id="13153" name="Google Shape;13153;p143"/>
          <p:cNvPicPr preferRelativeResize="0"/>
          <p:nvPr/>
        </p:nvPicPr>
        <p:blipFill rotWithShape="1">
          <a:blip r:embed="rId4">
            <a:alphaModFix/>
          </a:blip>
          <a:srcRect b="55707" l="19020" r="17555" t="20796"/>
          <a:stretch/>
        </p:blipFill>
        <p:spPr>
          <a:xfrm>
            <a:off x="1664675" y="1813825"/>
            <a:ext cx="5777724" cy="1443774"/>
          </a:xfrm>
          <a:prstGeom prst="rect">
            <a:avLst/>
          </a:prstGeom>
          <a:noFill/>
          <a:ln>
            <a:noFill/>
          </a:ln>
        </p:spPr>
      </p:pic>
      <p:pic>
        <p:nvPicPr>
          <p:cNvPr id="13154" name="Google Shape;13154;p143"/>
          <p:cNvPicPr preferRelativeResize="0"/>
          <p:nvPr/>
        </p:nvPicPr>
        <p:blipFill rotWithShape="1">
          <a:blip r:embed="rId4">
            <a:alphaModFix/>
          </a:blip>
          <a:srcRect b="17114" l="19020" r="17555" t="39169"/>
          <a:stretch/>
        </p:blipFill>
        <p:spPr>
          <a:xfrm>
            <a:off x="1686300" y="2003700"/>
            <a:ext cx="5777701" cy="2686200"/>
          </a:xfrm>
          <a:prstGeom prst="rect">
            <a:avLst/>
          </a:prstGeom>
          <a:noFill/>
          <a:ln>
            <a:noFill/>
          </a:ln>
        </p:spPr>
      </p:pic>
      <p:sp>
        <p:nvSpPr>
          <p:cNvPr id="13155" name="Google Shape;13155;p143"/>
          <p:cNvSpPr/>
          <p:nvPr/>
        </p:nvSpPr>
        <p:spPr>
          <a:xfrm>
            <a:off x="2017400" y="3827825"/>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800">
                <a:solidFill>
                  <a:srgbClr val="CF212F"/>
                </a:solidFill>
                <a:latin typeface="Calibri"/>
                <a:ea typeface="Calibri"/>
                <a:cs typeface="Calibri"/>
                <a:sym typeface="Calibri"/>
              </a:rPr>
              <a:t>!</a:t>
            </a:r>
            <a:r>
              <a:rPr b="1" lang="en" sz="700">
                <a:solidFill>
                  <a:srgbClr val="CF212F"/>
                </a:solidFill>
                <a:latin typeface="Calibri"/>
                <a:ea typeface="Calibri"/>
                <a:cs typeface="Calibri"/>
                <a:sym typeface="Calibri"/>
              </a:rPr>
              <a:t> </a:t>
            </a:r>
            <a:r>
              <a:rPr lang="en" sz="700">
                <a:solidFill>
                  <a:srgbClr val="4BA0CC"/>
                </a:solidFill>
              </a:rPr>
              <a:t>1 receipt(s) needed to approve your claims </a:t>
            </a:r>
            <a:endParaRPr sz="300">
              <a:solidFill>
                <a:srgbClr val="4BA0CC"/>
              </a:solidFill>
            </a:endParaRPr>
          </a:p>
        </p:txBody>
      </p:sp>
      <p:pic>
        <p:nvPicPr>
          <p:cNvPr id="13156" name="Google Shape;13156;p143"/>
          <p:cNvPicPr preferRelativeResize="0"/>
          <p:nvPr/>
        </p:nvPicPr>
        <p:blipFill rotWithShape="1">
          <a:blip r:embed="rId5">
            <a:alphaModFix/>
          </a:blip>
          <a:srcRect b="48810" l="0" r="0" t="4084"/>
          <a:stretch/>
        </p:blipFill>
        <p:spPr>
          <a:xfrm>
            <a:off x="1783675" y="3322150"/>
            <a:ext cx="5631549" cy="1766600"/>
          </a:xfrm>
          <a:prstGeom prst="rect">
            <a:avLst/>
          </a:prstGeom>
          <a:noFill/>
          <a:ln>
            <a:noFill/>
          </a:ln>
        </p:spPr>
      </p:pic>
      <p:sp>
        <p:nvSpPr>
          <p:cNvPr id="13157" name="Google Shape;13157;p143"/>
          <p:cNvSpPr/>
          <p:nvPr/>
        </p:nvSpPr>
        <p:spPr>
          <a:xfrm rot="10800000">
            <a:off x="1086038" y="3694026"/>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61" name="Shape 13161"/>
        <p:cNvGrpSpPr/>
        <p:nvPr/>
      </p:nvGrpSpPr>
      <p:grpSpPr>
        <a:xfrm>
          <a:off x="0" y="0"/>
          <a:ext cx="0" cy="0"/>
          <a:chOff x="0" y="0"/>
          <a:chExt cx="0" cy="0"/>
        </a:xfrm>
      </p:grpSpPr>
      <p:pic>
        <p:nvPicPr>
          <p:cNvPr id="13162" name="Google Shape;13162;p144"/>
          <p:cNvPicPr preferRelativeResize="0"/>
          <p:nvPr/>
        </p:nvPicPr>
        <p:blipFill rotWithShape="1">
          <a:blip r:embed="rId3">
            <a:alphaModFix/>
          </a:blip>
          <a:srcRect b="25138" l="0" r="0" t="0"/>
          <a:stretch/>
        </p:blipFill>
        <p:spPr>
          <a:xfrm>
            <a:off x="1664675" y="1238300"/>
            <a:ext cx="5814651" cy="3850451"/>
          </a:xfrm>
          <a:prstGeom prst="rect">
            <a:avLst/>
          </a:prstGeom>
          <a:noFill/>
          <a:ln>
            <a:noFill/>
          </a:ln>
          <a:effectLst>
            <a:outerShdw blurRad="57150" rotWithShape="0" algn="bl" dir="5400000" dist="19050">
              <a:srgbClr val="000000">
                <a:alpha val="50000"/>
              </a:srgbClr>
            </a:outerShdw>
          </a:effectLst>
        </p:spPr>
      </p:pic>
      <p:sp>
        <p:nvSpPr>
          <p:cNvPr id="13163" name="Google Shape;13163;p144"/>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sp>
        <p:nvSpPr>
          <p:cNvPr id="13164" name="Google Shape;13164;p144"/>
          <p:cNvSpPr/>
          <p:nvPr/>
        </p:nvSpPr>
        <p:spPr>
          <a:xfrm>
            <a:off x="2017400" y="3041800"/>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900">
                <a:solidFill>
                  <a:srgbClr val="CF212F"/>
                </a:solidFill>
                <a:latin typeface="Calibri"/>
                <a:ea typeface="Calibri"/>
                <a:cs typeface="Calibri"/>
                <a:sym typeface="Calibri"/>
              </a:rPr>
              <a:t>!</a:t>
            </a:r>
            <a:r>
              <a:rPr b="1" lang="en" sz="800">
                <a:solidFill>
                  <a:srgbClr val="CF212F"/>
                </a:solidFill>
                <a:latin typeface="Calibri"/>
                <a:ea typeface="Calibri"/>
                <a:cs typeface="Calibri"/>
                <a:sym typeface="Calibri"/>
              </a:rPr>
              <a:t> </a:t>
            </a:r>
            <a:r>
              <a:rPr lang="en" sz="800">
                <a:solidFill>
                  <a:srgbClr val="3D85C6"/>
                </a:solidFill>
              </a:rPr>
              <a:t>1 receipt(s) needed to approve your claims </a:t>
            </a:r>
            <a:endParaRPr sz="400">
              <a:solidFill>
                <a:srgbClr val="3D85C6"/>
              </a:solidFill>
            </a:endParaRPr>
          </a:p>
        </p:txBody>
      </p:sp>
      <p:pic>
        <p:nvPicPr>
          <p:cNvPr id="13165" name="Google Shape;13165;p144"/>
          <p:cNvPicPr preferRelativeResize="0"/>
          <p:nvPr/>
        </p:nvPicPr>
        <p:blipFill rotWithShape="1">
          <a:blip r:embed="rId4">
            <a:alphaModFix/>
          </a:blip>
          <a:srcRect b="55707" l="19020" r="17555" t="20796"/>
          <a:stretch/>
        </p:blipFill>
        <p:spPr>
          <a:xfrm>
            <a:off x="1664675" y="1813825"/>
            <a:ext cx="5777724" cy="1443774"/>
          </a:xfrm>
          <a:prstGeom prst="rect">
            <a:avLst/>
          </a:prstGeom>
          <a:noFill/>
          <a:ln>
            <a:noFill/>
          </a:ln>
        </p:spPr>
      </p:pic>
      <p:pic>
        <p:nvPicPr>
          <p:cNvPr id="13166" name="Google Shape;13166;p144"/>
          <p:cNvPicPr preferRelativeResize="0"/>
          <p:nvPr/>
        </p:nvPicPr>
        <p:blipFill rotWithShape="1">
          <a:blip r:embed="rId4">
            <a:alphaModFix/>
          </a:blip>
          <a:srcRect b="17114" l="19020" r="17555" t="39169"/>
          <a:stretch/>
        </p:blipFill>
        <p:spPr>
          <a:xfrm>
            <a:off x="1686300" y="2003700"/>
            <a:ext cx="5777701" cy="2686200"/>
          </a:xfrm>
          <a:prstGeom prst="rect">
            <a:avLst/>
          </a:prstGeom>
          <a:noFill/>
          <a:ln>
            <a:noFill/>
          </a:ln>
        </p:spPr>
      </p:pic>
      <p:sp>
        <p:nvSpPr>
          <p:cNvPr id="13167" name="Google Shape;13167;p144"/>
          <p:cNvSpPr/>
          <p:nvPr/>
        </p:nvSpPr>
        <p:spPr>
          <a:xfrm>
            <a:off x="2017400" y="3827825"/>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800">
                <a:solidFill>
                  <a:srgbClr val="CF212F"/>
                </a:solidFill>
                <a:latin typeface="Calibri"/>
                <a:ea typeface="Calibri"/>
                <a:cs typeface="Calibri"/>
                <a:sym typeface="Calibri"/>
              </a:rPr>
              <a:t>!</a:t>
            </a:r>
            <a:r>
              <a:rPr b="1" lang="en" sz="700">
                <a:solidFill>
                  <a:srgbClr val="CF212F"/>
                </a:solidFill>
                <a:latin typeface="Calibri"/>
                <a:ea typeface="Calibri"/>
                <a:cs typeface="Calibri"/>
                <a:sym typeface="Calibri"/>
              </a:rPr>
              <a:t> </a:t>
            </a:r>
            <a:r>
              <a:rPr lang="en" sz="700">
                <a:solidFill>
                  <a:srgbClr val="4BA0CC"/>
                </a:solidFill>
              </a:rPr>
              <a:t>1 receipt(s) needed to approve your claims </a:t>
            </a:r>
            <a:endParaRPr sz="300">
              <a:solidFill>
                <a:srgbClr val="4BA0CC"/>
              </a:solidFill>
            </a:endParaRPr>
          </a:p>
        </p:txBody>
      </p:sp>
      <p:pic>
        <p:nvPicPr>
          <p:cNvPr id="13168" name="Google Shape;13168;p144"/>
          <p:cNvPicPr preferRelativeResize="0"/>
          <p:nvPr/>
        </p:nvPicPr>
        <p:blipFill rotWithShape="1">
          <a:blip r:embed="rId5">
            <a:alphaModFix/>
          </a:blip>
          <a:srcRect b="48810" l="0" r="0" t="4084"/>
          <a:stretch/>
        </p:blipFill>
        <p:spPr>
          <a:xfrm>
            <a:off x="1783675" y="3322150"/>
            <a:ext cx="5631549" cy="1766600"/>
          </a:xfrm>
          <a:prstGeom prst="rect">
            <a:avLst/>
          </a:prstGeom>
          <a:noFill/>
          <a:ln>
            <a:noFill/>
          </a:ln>
        </p:spPr>
      </p:pic>
      <p:sp>
        <p:nvSpPr>
          <p:cNvPr id="13169" name="Google Shape;13169;p144"/>
          <p:cNvSpPr/>
          <p:nvPr/>
        </p:nvSpPr>
        <p:spPr>
          <a:xfrm>
            <a:off x="2017400" y="3041800"/>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900">
                <a:solidFill>
                  <a:srgbClr val="CF212F"/>
                </a:solidFill>
                <a:latin typeface="Calibri"/>
                <a:ea typeface="Calibri"/>
                <a:cs typeface="Calibri"/>
                <a:sym typeface="Calibri"/>
              </a:rPr>
              <a:t>!</a:t>
            </a:r>
            <a:r>
              <a:rPr b="1" lang="en" sz="800">
                <a:solidFill>
                  <a:srgbClr val="CF212F"/>
                </a:solidFill>
                <a:latin typeface="Calibri"/>
                <a:ea typeface="Calibri"/>
                <a:cs typeface="Calibri"/>
                <a:sym typeface="Calibri"/>
              </a:rPr>
              <a:t> </a:t>
            </a:r>
            <a:r>
              <a:rPr lang="en" sz="800">
                <a:solidFill>
                  <a:srgbClr val="3D85C6"/>
                </a:solidFill>
              </a:rPr>
              <a:t>1 receipt(s) needed to approve your claims </a:t>
            </a:r>
            <a:endParaRPr sz="400">
              <a:solidFill>
                <a:srgbClr val="3D85C6"/>
              </a:solidFill>
            </a:endParaRPr>
          </a:p>
        </p:txBody>
      </p:sp>
      <p:pic>
        <p:nvPicPr>
          <p:cNvPr id="13170" name="Google Shape;13170;p144"/>
          <p:cNvPicPr preferRelativeResize="0"/>
          <p:nvPr/>
        </p:nvPicPr>
        <p:blipFill rotWithShape="1">
          <a:blip r:embed="rId4">
            <a:alphaModFix/>
          </a:blip>
          <a:srcRect b="55707" l="19020" r="17555" t="20796"/>
          <a:stretch/>
        </p:blipFill>
        <p:spPr>
          <a:xfrm>
            <a:off x="1664675" y="1813825"/>
            <a:ext cx="5777724" cy="1443774"/>
          </a:xfrm>
          <a:prstGeom prst="rect">
            <a:avLst/>
          </a:prstGeom>
          <a:noFill/>
          <a:ln>
            <a:noFill/>
          </a:ln>
        </p:spPr>
      </p:pic>
      <p:pic>
        <p:nvPicPr>
          <p:cNvPr id="13171" name="Google Shape;13171;p144"/>
          <p:cNvPicPr preferRelativeResize="0"/>
          <p:nvPr/>
        </p:nvPicPr>
        <p:blipFill rotWithShape="1">
          <a:blip r:embed="rId4">
            <a:alphaModFix/>
          </a:blip>
          <a:srcRect b="17114" l="19020" r="17555" t="39169"/>
          <a:stretch/>
        </p:blipFill>
        <p:spPr>
          <a:xfrm>
            <a:off x="1686300" y="2003700"/>
            <a:ext cx="5777701" cy="2686200"/>
          </a:xfrm>
          <a:prstGeom prst="rect">
            <a:avLst/>
          </a:prstGeom>
          <a:noFill/>
          <a:ln>
            <a:noFill/>
          </a:ln>
        </p:spPr>
      </p:pic>
      <p:sp>
        <p:nvSpPr>
          <p:cNvPr id="13172" name="Google Shape;13172;p144"/>
          <p:cNvSpPr/>
          <p:nvPr/>
        </p:nvSpPr>
        <p:spPr>
          <a:xfrm>
            <a:off x="2017400" y="3827825"/>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800">
                <a:solidFill>
                  <a:srgbClr val="CF212F"/>
                </a:solidFill>
                <a:latin typeface="Calibri"/>
                <a:ea typeface="Calibri"/>
                <a:cs typeface="Calibri"/>
                <a:sym typeface="Calibri"/>
              </a:rPr>
              <a:t>!</a:t>
            </a:r>
            <a:r>
              <a:rPr b="1" lang="en" sz="700">
                <a:solidFill>
                  <a:srgbClr val="CF212F"/>
                </a:solidFill>
                <a:latin typeface="Calibri"/>
                <a:ea typeface="Calibri"/>
                <a:cs typeface="Calibri"/>
                <a:sym typeface="Calibri"/>
              </a:rPr>
              <a:t> </a:t>
            </a:r>
            <a:r>
              <a:rPr lang="en" sz="700">
                <a:solidFill>
                  <a:srgbClr val="4BA0CC"/>
                </a:solidFill>
              </a:rPr>
              <a:t>1 receipt(s) needed to approve your claims </a:t>
            </a:r>
            <a:endParaRPr sz="300">
              <a:solidFill>
                <a:srgbClr val="4BA0CC"/>
              </a:solidFill>
            </a:endParaRPr>
          </a:p>
        </p:txBody>
      </p:sp>
      <p:pic>
        <p:nvPicPr>
          <p:cNvPr id="13173" name="Google Shape;13173;p144"/>
          <p:cNvPicPr preferRelativeResize="0"/>
          <p:nvPr/>
        </p:nvPicPr>
        <p:blipFill rotWithShape="1">
          <a:blip r:embed="rId6">
            <a:alphaModFix/>
          </a:blip>
          <a:srcRect b="17641" l="0" r="0" t="0"/>
          <a:stretch/>
        </p:blipFill>
        <p:spPr>
          <a:xfrm>
            <a:off x="2017400" y="3760923"/>
            <a:ext cx="2196600" cy="339200"/>
          </a:xfrm>
          <a:prstGeom prst="rect">
            <a:avLst/>
          </a:prstGeom>
          <a:noFill/>
          <a:ln>
            <a:noFill/>
          </a:ln>
        </p:spPr>
      </p:pic>
      <p:pic>
        <p:nvPicPr>
          <p:cNvPr id="13174" name="Google Shape;13174;p144"/>
          <p:cNvPicPr preferRelativeResize="0"/>
          <p:nvPr/>
        </p:nvPicPr>
        <p:blipFill rotWithShape="1">
          <a:blip r:embed="rId7">
            <a:alphaModFix/>
          </a:blip>
          <a:srcRect b="20954" l="0" r="0" t="0"/>
          <a:stretch/>
        </p:blipFill>
        <p:spPr>
          <a:xfrm>
            <a:off x="1759725" y="2013125"/>
            <a:ext cx="5644549" cy="3075625"/>
          </a:xfrm>
          <a:prstGeom prst="rect">
            <a:avLst/>
          </a:prstGeom>
          <a:noFill/>
          <a:ln>
            <a:noFill/>
          </a:ln>
        </p:spPr>
      </p:pic>
      <p:sp>
        <p:nvSpPr>
          <p:cNvPr id="13175" name="Google Shape;13175;p144"/>
          <p:cNvSpPr/>
          <p:nvPr/>
        </p:nvSpPr>
        <p:spPr>
          <a:xfrm rot="-2215">
            <a:off x="4173188" y="3184165"/>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82" name="Shape 12882"/>
        <p:cNvGrpSpPr/>
        <p:nvPr/>
      </p:nvGrpSpPr>
      <p:grpSpPr>
        <a:xfrm>
          <a:off x="0" y="0"/>
          <a:ext cx="0" cy="0"/>
          <a:chOff x="0" y="0"/>
          <a:chExt cx="0" cy="0"/>
        </a:xfrm>
      </p:grpSpPr>
      <p:sp>
        <p:nvSpPr>
          <p:cNvPr id="12883" name="Google Shape;12883;p127"/>
          <p:cNvSpPr txBox="1"/>
          <p:nvPr>
            <p:ph type="ctrTitle"/>
          </p:nvPr>
        </p:nvSpPr>
        <p:spPr>
          <a:xfrm>
            <a:off x="311700" y="1860176"/>
            <a:ext cx="4725600" cy="1410600"/>
          </a:xfrm>
          <a:prstGeom prst="rect">
            <a:avLst/>
          </a:prstGeom>
        </p:spPr>
        <p:txBody>
          <a:bodyPr anchorCtr="0" anchor="b" bIns="91425" lIns="91425" spcFirstLastPara="1" rIns="91425" wrap="square" tIns="91425">
            <a:normAutofit/>
          </a:bodyPr>
          <a:lstStyle/>
          <a:p>
            <a:pPr indent="0" lvl="0" marL="0" rtl="0" algn="l">
              <a:spcBef>
                <a:spcPts val="0"/>
              </a:spcBef>
              <a:spcAft>
                <a:spcPts val="0"/>
              </a:spcAft>
              <a:buNone/>
            </a:pPr>
            <a:r>
              <a:rPr lang="en"/>
              <a:t>Client name</a:t>
            </a:r>
            <a:endParaRPr/>
          </a:p>
        </p:txBody>
      </p:sp>
      <p:sp>
        <p:nvSpPr>
          <p:cNvPr id="12884" name="Google Shape;12884;p127"/>
          <p:cNvSpPr txBox="1"/>
          <p:nvPr>
            <p:ph idx="1" type="subTitle"/>
          </p:nvPr>
        </p:nvSpPr>
        <p:spPr>
          <a:xfrm>
            <a:off x="311700" y="3370575"/>
            <a:ext cx="5139600" cy="51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Getting started blocked Health Savings Accounts (HSAs)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79" name="Shape 13179"/>
        <p:cNvGrpSpPr/>
        <p:nvPr/>
      </p:nvGrpSpPr>
      <p:grpSpPr>
        <a:xfrm>
          <a:off x="0" y="0"/>
          <a:ext cx="0" cy="0"/>
          <a:chOff x="0" y="0"/>
          <a:chExt cx="0" cy="0"/>
        </a:xfrm>
      </p:grpSpPr>
      <p:pic>
        <p:nvPicPr>
          <p:cNvPr id="13180" name="Google Shape;13180;p145"/>
          <p:cNvPicPr preferRelativeResize="0"/>
          <p:nvPr/>
        </p:nvPicPr>
        <p:blipFill rotWithShape="1">
          <a:blip r:embed="rId3">
            <a:alphaModFix/>
          </a:blip>
          <a:srcRect b="5428" l="372" r="23511" t="0"/>
          <a:stretch/>
        </p:blipFill>
        <p:spPr>
          <a:xfrm>
            <a:off x="1563275" y="1017400"/>
            <a:ext cx="6023750" cy="3774100"/>
          </a:xfrm>
          <a:prstGeom prst="rect">
            <a:avLst/>
          </a:prstGeom>
          <a:noFill/>
          <a:ln>
            <a:noFill/>
          </a:ln>
        </p:spPr>
      </p:pic>
      <p:sp>
        <p:nvSpPr>
          <p:cNvPr id="13181" name="Google Shape;13181;p145"/>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sp>
        <p:nvSpPr>
          <p:cNvPr id="13182" name="Google Shape;13182;p145"/>
          <p:cNvSpPr/>
          <p:nvPr/>
        </p:nvSpPr>
        <p:spPr>
          <a:xfrm rot="10797785">
            <a:off x="3444563" y="2083840"/>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86" name="Shape 13186"/>
        <p:cNvGrpSpPr/>
        <p:nvPr/>
      </p:nvGrpSpPr>
      <p:grpSpPr>
        <a:xfrm>
          <a:off x="0" y="0"/>
          <a:ext cx="0" cy="0"/>
          <a:chOff x="0" y="0"/>
          <a:chExt cx="0" cy="0"/>
        </a:xfrm>
      </p:grpSpPr>
      <p:sp>
        <p:nvSpPr>
          <p:cNvPr id="13187" name="Google Shape;13187;p146"/>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188" name="Google Shape;13188;p146"/>
          <p:cNvPicPr preferRelativeResize="0"/>
          <p:nvPr/>
        </p:nvPicPr>
        <p:blipFill rotWithShape="1">
          <a:blip r:embed="rId3">
            <a:alphaModFix/>
          </a:blip>
          <a:srcRect b="5428" l="372" r="23511" t="0"/>
          <a:stretch/>
        </p:blipFill>
        <p:spPr>
          <a:xfrm>
            <a:off x="1563275" y="1017400"/>
            <a:ext cx="6023750" cy="3774100"/>
          </a:xfrm>
          <a:prstGeom prst="rect">
            <a:avLst/>
          </a:prstGeom>
          <a:noFill/>
          <a:ln>
            <a:noFill/>
          </a:ln>
        </p:spPr>
      </p:pic>
      <p:pic>
        <p:nvPicPr>
          <p:cNvPr id="13189" name="Google Shape;13189;p146"/>
          <p:cNvPicPr preferRelativeResize="0"/>
          <p:nvPr/>
        </p:nvPicPr>
        <p:blipFill rotWithShape="1">
          <a:blip r:embed="rId4">
            <a:alphaModFix/>
          </a:blip>
          <a:srcRect b="53769" l="555" r="64723" t="870"/>
          <a:stretch/>
        </p:blipFill>
        <p:spPr>
          <a:xfrm>
            <a:off x="1610025" y="1042375"/>
            <a:ext cx="2738352" cy="1805375"/>
          </a:xfrm>
          <a:prstGeom prst="rect">
            <a:avLst/>
          </a:prstGeom>
          <a:noFill/>
          <a:ln>
            <a:noFill/>
          </a:ln>
          <a:effectLst>
            <a:outerShdw blurRad="57150" rotWithShape="0" algn="bl" dir="5400000" dist="19050">
              <a:srgbClr val="000000">
                <a:alpha val="50000"/>
              </a:srgbClr>
            </a:outerShdw>
          </a:effectLst>
        </p:spPr>
      </p:pic>
      <p:sp>
        <p:nvSpPr>
          <p:cNvPr id="13190" name="Google Shape;13190;p146"/>
          <p:cNvSpPr/>
          <p:nvPr/>
        </p:nvSpPr>
        <p:spPr>
          <a:xfrm rot="-2215">
            <a:off x="2885813" y="1214990"/>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94" name="Shape 13194"/>
        <p:cNvGrpSpPr/>
        <p:nvPr/>
      </p:nvGrpSpPr>
      <p:grpSpPr>
        <a:xfrm>
          <a:off x="0" y="0"/>
          <a:ext cx="0" cy="0"/>
          <a:chOff x="0" y="0"/>
          <a:chExt cx="0" cy="0"/>
        </a:xfrm>
      </p:grpSpPr>
      <p:sp>
        <p:nvSpPr>
          <p:cNvPr id="13195" name="Google Shape;13195;p147"/>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196" name="Google Shape;13196;p147"/>
          <p:cNvPicPr preferRelativeResize="0"/>
          <p:nvPr/>
        </p:nvPicPr>
        <p:blipFill rotWithShape="1">
          <a:blip r:embed="rId3">
            <a:alphaModFix/>
          </a:blip>
          <a:srcRect b="5428" l="372" r="23511" t="0"/>
          <a:stretch/>
        </p:blipFill>
        <p:spPr>
          <a:xfrm>
            <a:off x="1563275" y="1017400"/>
            <a:ext cx="6023750" cy="3774100"/>
          </a:xfrm>
          <a:prstGeom prst="rect">
            <a:avLst/>
          </a:prstGeom>
          <a:noFill/>
          <a:ln>
            <a:noFill/>
          </a:ln>
        </p:spPr>
      </p:pic>
      <p:pic>
        <p:nvPicPr>
          <p:cNvPr id="13197" name="Google Shape;13197;p147"/>
          <p:cNvPicPr preferRelativeResize="0"/>
          <p:nvPr/>
        </p:nvPicPr>
        <p:blipFill rotWithShape="1">
          <a:blip r:embed="rId4">
            <a:alphaModFix/>
          </a:blip>
          <a:srcRect b="53769" l="555" r="64723" t="870"/>
          <a:stretch/>
        </p:blipFill>
        <p:spPr>
          <a:xfrm>
            <a:off x="1610025" y="1042375"/>
            <a:ext cx="2738352" cy="1805375"/>
          </a:xfrm>
          <a:prstGeom prst="rect">
            <a:avLst/>
          </a:prstGeom>
          <a:noFill/>
          <a:ln>
            <a:noFill/>
          </a:ln>
          <a:effectLst>
            <a:outerShdw blurRad="57150" rotWithShape="0" algn="bl" dir="5400000" dist="19050">
              <a:srgbClr val="000000">
                <a:alpha val="50000"/>
              </a:srgbClr>
            </a:outerShdw>
          </a:effectLst>
        </p:spPr>
      </p:pic>
      <p:sp>
        <p:nvSpPr>
          <p:cNvPr id="13198" name="Google Shape;13198;p147"/>
          <p:cNvSpPr/>
          <p:nvPr/>
        </p:nvSpPr>
        <p:spPr>
          <a:xfrm>
            <a:off x="4862125" y="2273150"/>
            <a:ext cx="533100" cy="699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Inter"/>
              <a:ea typeface="Inter"/>
              <a:cs typeface="Inter"/>
              <a:sym typeface="Inter"/>
            </a:endParaRPr>
          </a:p>
        </p:txBody>
      </p:sp>
      <p:pic>
        <p:nvPicPr>
          <p:cNvPr id="13199" name="Google Shape;13199;p147"/>
          <p:cNvPicPr preferRelativeResize="0"/>
          <p:nvPr/>
        </p:nvPicPr>
        <p:blipFill rotWithShape="1">
          <a:blip r:embed="rId5">
            <a:alphaModFix/>
          </a:blip>
          <a:srcRect b="65925" l="42386" r="53541" t="31310"/>
          <a:stretch/>
        </p:blipFill>
        <p:spPr>
          <a:xfrm>
            <a:off x="4882896" y="2249424"/>
            <a:ext cx="372350" cy="127549"/>
          </a:xfrm>
          <a:prstGeom prst="rect">
            <a:avLst/>
          </a:prstGeom>
          <a:noFill/>
          <a:ln>
            <a:noFill/>
          </a:ln>
        </p:spPr>
      </p:pic>
      <p:sp>
        <p:nvSpPr>
          <p:cNvPr id="13200" name="Google Shape;13200;p147"/>
          <p:cNvSpPr/>
          <p:nvPr/>
        </p:nvSpPr>
        <p:spPr>
          <a:xfrm>
            <a:off x="4859825" y="2244350"/>
            <a:ext cx="418500" cy="127500"/>
          </a:xfrm>
          <a:prstGeom prst="rect">
            <a:avLst/>
          </a:prstGeom>
          <a:solidFill>
            <a:srgbClr val="FFBF3F">
              <a:alpha val="22500"/>
            </a:srgbClr>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Inter"/>
              <a:ea typeface="Inter"/>
              <a:cs typeface="Inter"/>
              <a:sym typeface="Inter"/>
            </a:endParaRPr>
          </a:p>
        </p:txBody>
      </p:sp>
      <p:sp>
        <p:nvSpPr>
          <p:cNvPr id="13201" name="Google Shape;13201;p147"/>
          <p:cNvSpPr/>
          <p:nvPr/>
        </p:nvSpPr>
        <p:spPr>
          <a:xfrm rot="-2215">
            <a:off x="5327063" y="2085490"/>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205" name="Shape 13205"/>
        <p:cNvGrpSpPr/>
        <p:nvPr/>
      </p:nvGrpSpPr>
      <p:grpSpPr>
        <a:xfrm>
          <a:off x="0" y="0"/>
          <a:ext cx="0" cy="0"/>
          <a:chOff x="0" y="0"/>
          <a:chExt cx="0" cy="0"/>
        </a:xfrm>
      </p:grpSpPr>
      <p:sp>
        <p:nvSpPr>
          <p:cNvPr id="13206" name="Google Shape;13206;p148"/>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207" name="Google Shape;13207;p148"/>
          <p:cNvPicPr preferRelativeResize="0"/>
          <p:nvPr/>
        </p:nvPicPr>
        <p:blipFill rotWithShape="1">
          <a:blip r:embed="rId3">
            <a:alphaModFix/>
          </a:blip>
          <a:srcRect b="5428" l="372" r="23511" t="0"/>
          <a:stretch/>
        </p:blipFill>
        <p:spPr>
          <a:xfrm>
            <a:off x="1563275" y="1017400"/>
            <a:ext cx="6023750" cy="3774100"/>
          </a:xfrm>
          <a:prstGeom prst="rect">
            <a:avLst/>
          </a:prstGeom>
          <a:noFill/>
          <a:ln>
            <a:noFill/>
          </a:ln>
        </p:spPr>
      </p:pic>
      <p:pic>
        <p:nvPicPr>
          <p:cNvPr id="13208" name="Google Shape;13208;p148"/>
          <p:cNvPicPr preferRelativeResize="0"/>
          <p:nvPr/>
        </p:nvPicPr>
        <p:blipFill rotWithShape="1">
          <a:blip r:embed="rId4">
            <a:alphaModFix/>
          </a:blip>
          <a:srcRect b="53769" l="555" r="64723" t="870"/>
          <a:stretch/>
        </p:blipFill>
        <p:spPr>
          <a:xfrm>
            <a:off x="1610025" y="1042375"/>
            <a:ext cx="2738352" cy="1805375"/>
          </a:xfrm>
          <a:prstGeom prst="rect">
            <a:avLst/>
          </a:prstGeom>
          <a:noFill/>
          <a:ln>
            <a:noFill/>
          </a:ln>
          <a:effectLst>
            <a:outerShdw blurRad="57150" rotWithShape="0" algn="bl" dir="5400000" dist="19050">
              <a:srgbClr val="000000">
                <a:alpha val="50000"/>
              </a:srgbClr>
            </a:outerShdw>
          </a:effectLst>
        </p:spPr>
      </p:pic>
      <p:sp>
        <p:nvSpPr>
          <p:cNvPr id="13209" name="Google Shape;13209;p148"/>
          <p:cNvSpPr/>
          <p:nvPr/>
        </p:nvSpPr>
        <p:spPr>
          <a:xfrm rot="-2215">
            <a:off x="6496038" y="3324565"/>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48"/>
          <p:cNvSpPr/>
          <p:nvPr/>
        </p:nvSpPr>
        <p:spPr>
          <a:xfrm>
            <a:off x="4862125" y="2273150"/>
            <a:ext cx="533100" cy="699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Inter"/>
              <a:ea typeface="Inter"/>
              <a:cs typeface="Inter"/>
              <a:sym typeface="Inter"/>
            </a:endParaRPr>
          </a:p>
        </p:txBody>
      </p:sp>
      <p:pic>
        <p:nvPicPr>
          <p:cNvPr id="13211" name="Google Shape;13211;p148"/>
          <p:cNvPicPr preferRelativeResize="0"/>
          <p:nvPr/>
        </p:nvPicPr>
        <p:blipFill rotWithShape="1">
          <a:blip r:embed="rId5">
            <a:alphaModFix/>
          </a:blip>
          <a:srcRect b="65925" l="42386" r="53541" t="31310"/>
          <a:stretch/>
        </p:blipFill>
        <p:spPr>
          <a:xfrm>
            <a:off x="4882896" y="2249424"/>
            <a:ext cx="372350" cy="127549"/>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15" name="Shape 13215"/>
        <p:cNvGrpSpPr/>
        <p:nvPr/>
      </p:nvGrpSpPr>
      <p:grpSpPr>
        <a:xfrm>
          <a:off x="0" y="0"/>
          <a:ext cx="0" cy="0"/>
          <a:chOff x="0" y="0"/>
          <a:chExt cx="0" cy="0"/>
        </a:xfrm>
      </p:grpSpPr>
      <p:sp>
        <p:nvSpPr>
          <p:cNvPr id="13216" name="Google Shape;13216;p149"/>
          <p:cNvSpPr txBox="1"/>
          <p:nvPr/>
        </p:nvSpPr>
        <p:spPr>
          <a:xfrm>
            <a:off x="311700" y="4543425"/>
            <a:ext cx="12123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800">
              <a:solidFill>
                <a:schemeClr val="dk2"/>
              </a:solidFill>
              <a:latin typeface="Inter Medium"/>
              <a:ea typeface="Inter Medium"/>
              <a:cs typeface="Inter Medium"/>
              <a:sym typeface="Inter Medium"/>
            </a:endParaRPr>
          </a:p>
        </p:txBody>
      </p:sp>
      <p:sp>
        <p:nvSpPr>
          <p:cNvPr id="13217" name="Google Shape;13217;p149"/>
          <p:cNvSpPr txBox="1"/>
          <p:nvPr/>
        </p:nvSpPr>
        <p:spPr>
          <a:xfrm>
            <a:off x="311700" y="4543425"/>
            <a:ext cx="18099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sp>
        <p:nvSpPr>
          <p:cNvPr id="13218" name="Google Shape;13218;p149"/>
          <p:cNvSpPr txBox="1"/>
          <p:nvPr>
            <p:ph idx="4294967295" type="sldNum"/>
          </p:nvPr>
        </p:nvSpPr>
        <p:spPr>
          <a:xfrm>
            <a:off x="8671884" y="4749901"/>
            <a:ext cx="548700" cy="393600"/>
          </a:xfrm>
          <a:prstGeom prst="rect">
            <a:avLst/>
          </a:prstGeom>
        </p:spPr>
        <p:txBody>
          <a:bodyPr anchorCtr="0" anchor="ctr" bIns="91425" lIns="91425" spcFirstLastPara="1" rIns="91425" wrap="square" tIns="91425">
            <a:normAutofit/>
          </a:bodyPr>
          <a:lstStyle/>
          <a:p>
            <a:pPr indent="0" lvl="0" marL="0" rtl="0" algn="r">
              <a:spcBef>
                <a:spcPts val="0"/>
              </a:spcBef>
              <a:spcAft>
                <a:spcPts val="0"/>
              </a:spcAft>
              <a:buNone/>
            </a:pPr>
            <a:fld id="{00000000-1234-1234-1234-123412341234}" type="slidenum">
              <a:rPr lang="en"/>
              <a:t>‹#›</a:t>
            </a:fld>
            <a:endParaRPr/>
          </a:p>
        </p:txBody>
      </p:sp>
      <p:pic>
        <p:nvPicPr>
          <p:cNvPr id="13219" name="Google Shape;13219;p149"/>
          <p:cNvPicPr preferRelativeResize="0"/>
          <p:nvPr/>
        </p:nvPicPr>
        <p:blipFill rotWithShape="1">
          <a:blip r:embed="rId3">
            <a:alphaModFix/>
          </a:blip>
          <a:srcRect b="9740" l="0" r="0" t="6219"/>
          <a:stretch/>
        </p:blipFill>
        <p:spPr>
          <a:xfrm>
            <a:off x="5064875" y="0"/>
            <a:ext cx="4079125" cy="5143501"/>
          </a:xfrm>
          <a:prstGeom prst="rect">
            <a:avLst/>
          </a:prstGeom>
          <a:noFill/>
          <a:ln>
            <a:noFill/>
          </a:ln>
        </p:spPr>
      </p:pic>
      <p:sp>
        <p:nvSpPr>
          <p:cNvPr id="13220" name="Google Shape;13220;p149"/>
          <p:cNvSpPr txBox="1"/>
          <p:nvPr>
            <p:ph type="ctrTitle"/>
          </p:nvPr>
        </p:nvSpPr>
        <p:spPr>
          <a:xfrm>
            <a:off x="311700" y="1643525"/>
            <a:ext cx="4556700" cy="2610300"/>
          </a:xfrm>
          <a:prstGeom prst="rect">
            <a:avLst/>
          </a:prstGeom>
        </p:spPr>
        <p:txBody>
          <a:bodyPr anchorCtr="0" anchor="ctr" bIns="91425" lIns="91425" spcFirstLastPara="1" rIns="91425" wrap="square" tIns="91425">
            <a:normAutofit/>
          </a:bodyPr>
          <a:lstStyle/>
          <a:p>
            <a:pPr indent="0" lvl="0" marL="0" rtl="0" algn="l">
              <a:spcBef>
                <a:spcPts val="0"/>
              </a:spcBef>
              <a:spcAft>
                <a:spcPts val="0"/>
              </a:spcAft>
              <a:buNone/>
            </a:pPr>
            <a:r>
              <a:rPr lang="en" sz="3200"/>
              <a:t>How to upload documents to validate a blocked HSA in the WEX benefits mobile app</a:t>
            </a:r>
            <a:endParaRPr sz="3600"/>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24" name="Shape 13224"/>
        <p:cNvGrpSpPr/>
        <p:nvPr/>
      </p:nvGrpSpPr>
      <p:grpSpPr>
        <a:xfrm>
          <a:off x="0" y="0"/>
          <a:ext cx="0" cy="0"/>
          <a:chOff x="0" y="0"/>
          <a:chExt cx="0" cy="0"/>
        </a:xfrm>
      </p:grpSpPr>
      <p:sp>
        <p:nvSpPr>
          <p:cNvPr id="13225" name="Google Shape;13225;p150"/>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50"/>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50"/>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accept terms and conditions in the benefits mobile app </a:t>
            </a:r>
            <a:endParaRPr>
              <a:latin typeface="Inter Medium"/>
              <a:ea typeface="Inter Medium"/>
              <a:cs typeface="Inter Medium"/>
              <a:sym typeface="Inter Medium"/>
            </a:endParaRPr>
          </a:p>
        </p:txBody>
      </p:sp>
      <p:sp>
        <p:nvSpPr>
          <p:cNvPr id="13228" name="Google Shape;13228;p150"/>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229" name="Google Shape;13229;p150"/>
          <p:cNvPicPr preferRelativeResize="0"/>
          <p:nvPr/>
        </p:nvPicPr>
        <p:blipFill rotWithShape="1">
          <a:blip r:embed="rId3">
            <a:alphaModFix/>
          </a:blip>
          <a:srcRect b="88117" l="10636" r="11784" t="4637"/>
          <a:stretch/>
        </p:blipFill>
        <p:spPr>
          <a:xfrm>
            <a:off x="6048700" y="646775"/>
            <a:ext cx="1786799" cy="445501"/>
          </a:xfrm>
          <a:prstGeom prst="rect">
            <a:avLst/>
          </a:prstGeom>
          <a:noFill/>
          <a:ln>
            <a:noFill/>
          </a:ln>
        </p:spPr>
      </p:pic>
      <p:sp>
        <p:nvSpPr>
          <p:cNvPr id="13230" name="Google Shape;13230;p150"/>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Log into the mobile app </a:t>
            </a:r>
            <a:endParaRPr sz="1200">
              <a:solidFill>
                <a:srgbClr val="7C868F"/>
              </a:solidFill>
              <a:latin typeface="Inter"/>
              <a:ea typeface="Inter"/>
              <a:cs typeface="Inter"/>
              <a:sym typeface="Inter"/>
            </a:endParaRPr>
          </a:p>
        </p:txBody>
      </p:sp>
      <p:sp>
        <p:nvSpPr>
          <p:cNvPr id="13231" name="Google Shape;13231;p150"/>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1</a:t>
            </a:r>
            <a:endParaRPr/>
          </a:p>
        </p:txBody>
      </p:sp>
      <p:pic>
        <p:nvPicPr>
          <p:cNvPr id="13232" name="Google Shape;13232;p150"/>
          <p:cNvPicPr preferRelativeResize="0"/>
          <p:nvPr/>
        </p:nvPicPr>
        <p:blipFill rotWithShape="1">
          <a:blip r:embed="rId4">
            <a:alphaModFix/>
          </a:blip>
          <a:srcRect b="24220" l="0" r="0" t="23264"/>
          <a:stretch/>
        </p:blipFill>
        <p:spPr>
          <a:xfrm>
            <a:off x="5812250" y="1092275"/>
            <a:ext cx="2286000" cy="2599450"/>
          </a:xfrm>
          <a:prstGeom prst="rect">
            <a:avLst/>
          </a:prstGeom>
          <a:noFill/>
          <a:ln>
            <a:noFill/>
          </a:ln>
        </p:spPr>
      </p:pic>
      <p:pic>
        <p:nvPicPr>
          <p:cNvPr id="13233" name="Google Shape;13233;p150"/>
          <p:cNvPicPr preferRelativeResize="0"/>
          <p:nvPr/>
        </p:nvPicPr>
        <p:blipFill rotWithShape="1">
          <a:blip r:embed="rId4">
            <a:alphaModFix/>
          </a:blip>
          <a:srcRect b="0" l="0" r="0" t="64589"/>
          <a:stretch/>
        </p:blipFill>
        <p:spPr>
          <a:xfrm>
            <a:off x="5812250" y="2571751"/>
            <a:ext cx="2286000" cy="1752801"/>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37" name="Shape 13237"/>
        <p:cNvGrpSpPr/>
        <p:nvPr/>
      </p:nvGrpSpPr>
      <p:grpSpPr>
        <a:xfrm>
          <a:off x="0" y="0"/>
          <a:ext cx="0" cy="0"/>
          <a:chOff x="0" y="0"/>
          <a:chExt cx="0" cy="0"/>
        </a:xfrm>
      </p:grpSpPr>
      <p:sp>
        <p:nvSpPr>
          <p:cNvPr id="13238" name="Google Shape;13238;p151"/>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51"/>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51"/>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upload documents in the benefits mobile app</a:t>
            </a:r>
            <a:endParaRPr>
              <a:latin typeface="Inter Medium"/>
              <a:ea typeface="Inter Medium"/>
              <a:cs typeface="Inter Medium"/>
              <a:sym typeface="Inter Medium"/>
            </a:endParaRPr>
          </a:p>
        </p:txBody>
      </p:sp>
      <p:sp>
        <p:nvSpPr>
          <p:cNvPr id="13241" name="Google Shape;13241;p151"/>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242" name="Google Shape;13242;p151"/>
          <p:cNvPicPr preferRelativeResize="0"/>
          <p:nvPr/>
        </p:nvPicPr>
        <p:blipFill rotWithShape="1">
          <a:blip r:embed="rId3">
            <a:alphaModFix/>
          </a:blip>
          <a:srcRect b="88117" l="10636" r="11784" t="4637"/>
          <a:stretch/>
        </p:blipFill>
        <p:spPr>
          <a:xfrm>
            <a:off x="6048700" y="646775"/>
            <a:ext cx="1786799" cy="445501"/>
          </a:xfrm>
          <a:prstGeom prst="rect">
            <a:avLst/>
          </a:prstGeom>
          <a:noFill/>
          <a:ln>
            <a:noFill/>
          </a:ln>
        </p:spPr>
      </p:pic>
      <p:sp>
        <p:nvSpPr>
          <p:cNvPr id="13243" name="Google Shape;13243;p151"/>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In the Tasks section, select “Upload Documents to open your account”</a:t>
            </a:r>
            <a:endParaRPr sz="1200">
              <a:solidFill>
                <a:srgbClr val="7C868F"/>
              </a:solidFill>
              <a:latin typeface="Inter"/>
              <a:ea typeface="Inter"/>
              <a:cs typeface="Inter"/>
              <a:sym typeface="Inter"/>
            </a:endParaRPr>
          </a:p>
        </p:txBody>
      </p:sp>
      <p:sp>
        <p:nvSpPr>
          <p:cNvPr id="13244" name="Google Shape;13244;p151"/>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2</a:t>
            </a:r>
            <a:endParaRPr/>
          </a:p>
        </p:txBody>
      </p:sp>
      <p:pic>
        <p:nvPicPr>
          <p:cNvPr id="13245" name="Google Shape;13245;p151"/>
          <p:cNvPicPr preferRelativeResize="0"/>
          <p:nvPr/>
        </p:nvPicPr>
        <p:blipFill rotWithShape="1">
          <a:blip r:embed="rId4">
            <a:alphaModFix/>
          </a:blip>
          <a:srcRect b="37636" l="0" r="0" t="0"/>
          <a:stretch/>
        </p:blipFill>
        <p:spPr>
          <a:xfrm>
            <a:off x="5817550" y="1092275"/>
            <a:ext cx="2275401" cy="3207675"/>
          </a:xfrm>
          <a:prstGeom prst="rect">
            <a:avLst/>
          </a:prstGeom>
          <a:noFill/>
          <a:ln>
            <a:noFill/>
          </a:ln>
        </p:spPr>
      </p:pic>
      <p:sp>
        <p:nvSpPr>
          <p:cNvPr id="13246" name="Google Shape;13246;p151"/>
          <p:cNvSpPr/>
          <p:nvPr/>
        </p:nvSpPr>
        <p:spPr>
          <a:xfrm>
            <a:off x="7953825" y="388193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50" name="Shape 13250"/>
        <p:cNvGrpSpPr/>
        <p:nvPr/>
      </p:nvGrpSpPr>
      <p:grpSpPr>
        <a:xfrm>
          <a:off x="0" y="0"/>
          <a:ext cx="0" cy="0"/>
          <a:chOff x="0" y="0"/>
          <a:chExt cx="0" cy="0"/>
        </a:xfrm>
      </p:grpSpPr>
      <p:sp>
        <p:nvSpPr>
          <p:cNvPr id="13251" name="Google Shape;13251;p152"/>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52"/>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52"/>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upload documents in the benefits mobile app</a:t>
            </a:r>
            <a:endParaRPr/>
          </a:p>
        </p:txBody>
      </p:sp>
      <p:sp>
        <p:nvSpPr>
          <p:cNvPr id="13254" name="Google Shape;13254;p152"/>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52"/>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Select the “Upload Document” </a:t>
            </a:r>
            <a:endParaRPr sz="1200">
              <a:solidFill>
                <a:srgbClr val="7C868F"/>
              </a:solidFill>
              <a:latin typeface="Inter"/>
              <a:ea typeface="Inter"/>
              <a:cs typeface="Inter"/>
              <a:sym typeface="Inter"/>
            </a:endParaRPr>
          </a:p>
        </p:txBody>
      </p:sp>
      <p:sp>
        <p:nvSpPr>
          <p:cNvPr id="13256" name="Google Shape;13256;p152"/>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3</a:t>
            </a:r>
            <a:endParaRPr/>
          </a:p>
        </p:txBody>
      </p:sp>
      <p:pic>
        <p:nvPicPr>
          <p:cNvPr id="13257" name="Google Shape;13257;p152"/>
          <p:cNvPicPr preferRelativeResize="0"/>
          <p:nvPr/>
        </p:nvPicPr>
        <p:blipFill rotWithShape="1">
          <a:blip r:embed="rId3">
            <a:alphaModFix/>
          </a:blip>
          <a:srcRect b="31675" l="0" r="0" t="0"/>
          <a:stretch/>
        </p:blipFill>
        <p:spPr>
          <a:xfrm>
            <a:off x="5817550" y="786384"/>
            <a:ext cx="2275401" cy="3514199"/>
          </a:xfrm>
          <a:prstGeom prst="rect">
            <a:avLst/>
          </a:prstGeom>
          <a:noFill/>
          <a:ln>
            <a:noFill/>
          </a:ln>
        </p:spPr>
      </p:pic>
      <p:sp>
        <p:nvSpPr>
          <p:cNvPr id="13258" name="Google Shape;13258;p152"/>
          <p:cNvSpPr/>
          <p:nvPr/>
        </p:nvSpPr>
        <p:spPr>
          <a:xfrm>
            <a:off x="7239325" y="197908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62" name="Shape 13262"/>
        <p:cNvGrpSpPr/>
        <p:nvPr/>
      </p:nvGrpSpPr>
      <p:grpSpPr>
        <a:xfrm>
          <a:off x="0" y="0"/>
          <a:ext cx="0" cy="0"/>
          <a:chOff x="0" y="0"/>
          <a:chExt cx="0" cy="0"/>
        </a:xfrm>
      </p:grpSpPr>
      <p:sp>
        <p:nvSpPr>
          <p:cNvPr id="13263" name="Google Shape;13263;p153"/>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53"/>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153"/>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upload documents in the benefits mobile app</a:t>
            </a:r>
            <a:endParaRPr/>
          </a:p>
        </p:txBody>
      </p:sp>
      <p:sp>
        <p:nvSpPr>
          <p:cNvPr id="13266" name="Google Shape;13266;p153"/>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53"/>
          <p:cNvSpPr txBox="1"/>
          <p:nvPr>
            <p:ph idx="1" type="body"/>
          </p:nvPr>
        </p:nvSpPr>
        <p:spPr>
          <a:xfrm>
            <a:off x="311700" y="3084775"/>
            <a:ext cx="4029000" cy="14946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t/>
            </a:r>
            <a:endParaRPr sz="1600"/>
          </a:p>
          <a:p>
            <a:pPr indent="0" lvl="0" marL="0" rtl="0" algn="l">
              <a:spcBef>
                <a:spcPts val="1200"/>
              </a:spcBef>
              <a:spcAft>
                <a:spcPts val="0"/>
              </a:spcAft>
              <a:buNone/>
            </a:pPr>
            <a:r>
              <a:t/>
            </a:r>
            <a:endParaRPr sz="1200">
              <a:solidFill>
                <a:schemeClr val="dk2"/>
              </a:solidFill>
            </a:endParaRPr>
          </a:p>
        </p:txBody>
      </p:sp>
      <p:sp>
        <p:nvSpPr>
          <p:cNvPr id="13268" name="Google Shape;13268;p153"/>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None/>
            </a:pPr>
            <a:r>
              <a:rPr lang="en" sz="1600">
                <a:solidFill>
                  <a:schemeClr val="dk1"/>
                </a:solidFill>
                <a:latin typeface="Inter"/>
                <a:ea typeface="Inter"/>
                <a:cs typeface="Inter"/>
                <a:sym typeface="Inter"/>
              </a:rPr>
              <a:t>Select documentation upload method </a:t>
            </a:r>
            <a:endParaRPr sz="1200">
              <a:solidFill>
                <a:schemeClr val="dk2"/>
              </a:solidFill>
              <a:latin typeface="Inter"/>
              <a:ea typeface="Inter"/>
              <a:cs typeface="Inter"/>
              <a:sym typeface="Inter"/>
            </a:endParaRPr>
          </a:p>
          <a:p>
            <a:pPr indent="0" lvl="0" marL="0" rtl="0" algn="l">
              <a:lnSpc>
                <a:spcPct val="115000"/>
              </a:lnSpc>
              <a:spcBef>
                <a:spcPts val="1200"/>
              </a:spcBef>
              <a:spcAft>
                <a:spcPts val="1200"/>
              </a:spcAft>
              <a:buNone/>
            </a:pPr>
            <a:r>
              <a:t/>
            </a:r>
            <a:endParaRPr sz="1600">
              <a:solidFill>
                <a:schemeClr val="dk1"/>
              </a:solidFill>
              <a:latin typeface="Inter"/>
              <a:ea typeface="Inter"/>
              <a:cs typeface="Inter"/>
              <a:sym typeface="Inter"/>
            </a:endParaRPr>
          </a:p>
        </p:txBody>
      </p:sp>
      <p:sp>
        <p:nvSpPr>
          <p:cNvPr id="13269" name="Google Shape;13269;p153"/>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4</a:t>
            </a:r>
            <a:endParaRPr/>
          </a:p>
        </p:txBody>
      </p:sp>
      <p:pic>
        <p:nvPicPr>
          <p:cNvPr id="13270" name="Google Shape;13270;p153"/>
          <p:cNvPicPr preferRelativeResize="0"/>
          <p:nvPr/>
        </p:nvPicPr>
        <p:blipFill rotWithShape="1">
          <a:blip r:embed="rId3">
            <a:alphaModFix/>
          </a:blip>
          <a:srcRect b="31675" l="0" r="0" t="0"/>
          <a:stretch/>
        </p:blipFill>
        <p:spPr>
          <a:xfrm>
            <a:off x="5817550" y="785750"/>
            <a:ext cx="2275401" cy="3514199"/>
          </a:xfrm>
          <a:prstGeom prst="rect">
            <a:avLst/>
          </a:prstGeom>
          <a:noFill/>
          <a:ln>
            <a:noFill/>
          </a:ln>
        </p:spPr>
      </p:pic>
      <p:sp>
        <p:nvSpPr>
          <p:cNvPr id="13271" name="Google Shape;13271;p153"/>
          <p:cNvSpPr/>
          <p:nvPr/>
        </p:nvSpPr>
        <p:spPr>
          <a:xfrm rot="10800000">
            <a:off x="5163950" y="212623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53"/>
          <p:cNvSpPr txBox="1"/>
          <p:nvPr/>
        </p:nvSpPr>
        <p:spPr>
          <a:xfrm>
            <a:off x="1229850" y="2408450"/>
            <a:ext cx="3000000" cy="889800"/>
          </a:xfrm>
          <a:prstGeom prst="rect">
            <a:avLst/>
          </a:prstGeom>
          <a:noFill/>
          <a:ln>
            <a:noFill/>
          </a:ln>
        </p:spPr>
        <p:txBody>
          <a:bodyPr anchorCtr="0" anchor="t" bIns="91425" lIns="91425" spcFirstLastPara="1" rIns="91425" wrap="square" tIns="91425">
            <a:spAutoFit/>
          </a:bodyPr>
          <a:lstStyle/>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Take a photo </a:t>
            </a:r>
            <a:endParaRPr sz="1200">
              <a:solidFill>
                <a:schemeClr val="dk1"/>
              </a:solidFill>
              <a:latin typeface="Inter"/>
              <a:ea typeface="Inter"/>
              <a:cs typeface="Inter"/>
              <a:sym typeface="Inter"/>
            </a:endParaRPr>
          </a:p>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Upload existing photo </a:t>
            </a:r>
            <a:endParaRPr sz="1200">
              <a:solidFill>
                <a:srgbClr val="253746"/>
              </a:solidFill>
              <a:latin typeface="Inter"/>
              <a:ea typeface="Inter"/>
              <a:cs typeface="Inter"/>
              <a:sym typeface="Inte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76" name="Shape 13276"/>
        <p:cNvGrpSpPr/>
        <p:nvPr/>
      </p:nvGrpSpPr>
      <p:grpSpPr>
        <a:xfrm>
          <a:off x="0" y="0"/>
          <a:ext cx="0" cy="0"/>
          <a:chOff x="0" y="0"/>
          <a:chExt cx="0" cy="0"/>
        </a:xfrm>
      </p:grpSpPr>
      <p:sp>
        <p:nvSpPr>
          <p:cNvPr id="13277" name="Google Shape;13277;p154"/>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54"/>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54"/>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upload documents in the benefits mobile app</a:t>
            </a:r>
            <a:endParaRPr/>
          </a:p>
        </p:txBody>
      </p:sp>
      <p:sp>
        <p:nvSpPr>
          <p:cNvPr id="13280" name="Google Shape;13280;p154"/>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154"/>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None/>
            </a:pPr>
            <a:r>
              <a:rPr lang="en" sz="1600">
                <a:solidFill>
                  <a:schemeClr val="dk1"/>
                </a:solidFill>
                <a:latin typeface="Inter"/>
                <a:ea typeface="Inter"/>
                <a:cs typeface="Inter"/>
                <a:sym typeface="Inter"/>
              </a:rPr>
              <a:t>Select receipt upload method </a:t>
            </a:r>
            <a:endParaRPr sz="1200">
              <a:solidFill>
                <a:schemeClr val="dk2"/>
              </a:solidFill>
              <a:latin typeface="Inter"/>
              <a:ea typeface="Inter"/>
              <a:cs typeface="Inter"/>
              <a:sym typeface="Inter"/>
            </a:endParaRPr>
          </a:p>
          <a:p>
            <a:pPr indent="0" lvl="0" marL="0" rtl="0" algn="l">
              <a:lnSpc>
                <a:spcPct val="115000"/>
              </a:lnSpc>
              <a:spcBef>
                <a:spcPts val="1200"/>
              </a:spcBef>
              <a:spcAft>
                <a:spcPts val="1200"/>
              </a:spcAft>
              <a:buNone/>
            </a:pPr>
            <a:r>
              <a:t/>
            </a:r>
            <a:endParaRPr sz="1600">
              <a:solidFill>
                <a:schemeClr val="dk1"/>
              </a:solidFill>
              <a:latin typeface="Inter"/>
              <a:ea typeface="Inter"/>
              <a:cs typeface="Inter"/>
              <a:sym typeface="Inter"/>
            </a:endParaRPr>
          </a:p>
        </p:txBody>
      </p:sp>
      <p:sp>
        <p:nvSpPr>
          <p:cNvPr id="13282" name="Google Shape;13282;p154"/>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5</a:t>
            </a:r>
            <a:endParaRPr/>
          </a:p>
        </p:txBody>
      </p:sp>
      <p:sp>
        <p:nvSpPr>
          <p:cNvPr id="13283" name="Google Shape;13283;p154"/>
          <p:cNvSpPr txBox="1"/>
          <p:nvPr/>
        </p:nvSpPr>
        <p:spPr>
          <a:xfrm>
            <a:off x="1229850" y="2408450"/>
            <a:ext cx="3000000" cy="889800"/>
          </a:xfrm>
          <a:prstGeom prst="rect">
            <a:avLst/>
          </a:prstGeom>
          <a:noFill/>
          <a:ln>
            <a:noFill/>
          </a:ln>
        </p:spPr>
        <p:txBody>
          <a:bodyPr anchorCtr="0" anchor="t" bIns="91425" lIns="91425" spcFirstLastPara="1" rIns="91425" wrap="square" tIns="91425">
            <a:spAutoFit/>
          </a:bodyPr>
          <a:lstStyle/>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Take a photo </a:t>
            </a:r>
            <a:endParaRPr sz="1200">
              <a:solidFill>
                <a:schemeClr val="dk1"/>
              </a:solidFill>
              <a:latin typeface="Inter"/>
              <a:ea typeface="Inter"/>
              <a:cs typeface="Inter"/>
              <a:sym typeface="Inter"/>
            </a:endParaRPr>
          </a:p>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Upload existing photo </a:t>
            </a:r>
            <a:endParaRPr sz="1200">
              <a:solidFill>
                <a:srgbClr val="253746"/>
              </a:solidFill>
              <a:latin typeface="Inter"/>
              <a:ea typeface="Inter"/>
              <a:cs typeface="Inter"/>
              <a:sym typeface="Inter"/>
            </a:endParaRPr>
          </a:p>
        </p:txBody>
      </p:sp>
      <p:pic>
        <p:nvPicPr>
          <p:cNvPr id="13284" name="Google Shape;13284;p154"/>
          <p:cNvPicPr preferRelativeResize="0"/>
          <p:nvPr/>
        </p:nvPicPr>
        <p:blipFill rotWithShape="1">
          <a:blip r:embed="rId3">
            <a:alphaModFix/>
          </a:blip>
          <a:srcRect b="31389" l="0" r="0" t="0"/>
          <a:stretch/>
        </p:blipFill>
        <p:spPr>
          <a:xfrm>
            <a:off x="5817550" y="786384"/>
            <a:ext cx="2276855" cy="3511296"/>
          </a:xfrm>
          <a:prstGeom prst="rect">
            <a:avLst/>
          </a:prstGeom>
          <a:noFill/>
          <a:ln>
            <a:noFill/>
          </a:ln>
        </p:spPr>
      </p:pic>
      <p:sp>
        <p:nvSpPr>
          <p:cNvPr id="13285" name="Google Shape;13285;p154"/>
          <p:cNvSpPr/>
          <p:nvPr/>
        </p:nvSpPr>
        <p:spPr>
          <a:xfrm>
            <a:off x="8033125" y="70563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88" name="Shape 12888"/>
        <p:cNvGrpSpPr/>
        <p:nvPr/>
      </p:nvGrpSpPr>
      <p:grpSpPr>
        <a:xfrm>
          <a:off x="0" y="0"/>
          <a:ext cx="0" cy="0"/>
          <a:chOff x="0" y="0"/>
          <a:chExt cx="0" cy="0"/>
        </a:xfrm>
      </p:grpSpPr>
      <p:grpSp>
        <p:nvGrpSpPr>
          <p:cNvPr id="12889" name="Google Shape;12889;p128"/>
          <p:cNvGrpSpPr/>
          <p:nvPr/>
        </p:nvGrpSpPr>
        <p:grpSpPr>
          <a:xfrm>
            <a:off x="5057050" y="1154716"/>
            <a:ext cx="2781000" cy="576915"/>
            <a:chOff x="5535272" y="980684"/>
            <a:chExt cx="2781000" cy="824400"/>
          </a:xfrm>
        </p:grpSpPr>
        <p:sp>
          <p:nvSpPr>
            <p:cNvPr id="12890" name="Google Shape;12890;p128"/>
            <p:cNvSpPr/>
            <p:nvPr/>
          </p:nvSpPr>
          <p:spPr>
            <a:xfrm>
              <a:off x="5535272" y="982300"/>
              <a:ext cx="2781000" cy="822000"/>
            </a:xfrm>
            <a:prstGeom prst="roundRect">
              <a:avLst>
                <a:gd fmla="val 9860" name="adj"/>
              </a:avLst>
            </a:prstGeom>
            <a:solidFill>
              <a:schemeClr val="lt1"/>
            </a:solidFill>
            <a:ln>
              <a:noFill/>
            </a:ln>
            <a:effectLst>
              <a:outerShdw blurRad="342900" rotWithShape="0" algn="bl" dir="5400000" dist="114300">
                <a:schemeClr val="lt2">
                  <a:alpha val="50000"/>
                </a:schemeClr>
              </a:outerShdw>
            </a:effectLst>
          </p:spPr>
          <p:txBody>
            <a:bodyPr anchorCtr="0" anchor="ctr" bIns="91425" lIns="91425" spcFirstLastPara="1" rIns="91425" wrap="square" tIns="91425">
              <a:noAutofit/>
            </a:bodyPr>
            <a:lstStyle/>
            <a:p>
              <a:pPr indent="0" lvl="0" marL="274320" marR="182880" rtl="0" algn="l">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USA PATRIOT Act</a:t>
              </a:r>
              <a:endParaRPr sz="1000">
                <a:solidFill>
                  <a:schemeClr val="dk1"/>
                </a:solidFill>
                <a:latin typeface="Inter ExtraBold"/>
                <a:ea typeface="Inter ExtraBold"/>
                <a:cs typeface="Inter ExtraBold"/>
                <a:sym typeface="Inter ExtraBold"/>
              </a:endParaRPr>
            </a:p>
          </p:txBody>
        </p:sp>
        <p:sp>
          <p:nvSpPr>
            <p:cNvPr id="12891" name="Google Shape;12891;p128"/>
            <p:cNvSpPr/>
            <p:nvPr/>
          </p:nvSpPr>
          <p:spPr>
            <a:xfrm rot="-5400000">
              <a:off x="5204525" y="1311434"/>
              <a:ext cx="824400" cy="162900"/>
            </a:xfrm>
            <a:prstGeom prst="round2SameRect">
              <a:avLst>
                <a:gd fmla="val 50000"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92" name="Google Shape;12892;p128"/>
          <p:cNvSpPr txBox="1"/>
          <p:nvPr>
            <p:ph type="title"/>
          </p:nvPr>
        </p:nvSpPr>
        <p:spPr>
          <a:xfrm>
            <a:off x="589000" y="1805950"/>
            <a:ext cx="3767100" cy="160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Getting started with Blocked Health Savings Accounts (HSAs) </a:t>
            </a:r>
            <a:endParaRPr/>
          </a:p>
        </p:txBody>
      </p:sp>
      <p:grpSp>
        <p:nvGrpSpPr>
          <p:cNvPr id="12893" name="Google Shape;12893;p128"/>
          <p:cNvGrpSpPr/>
          <p:nvPr/>
        </p:nvGrpSpPr>
        <p:grpSpPr>
          <a:xfrm>
            <a:off x="5057050" y="1859953"/>
            <a:ext cx="2781000" cy="576915"/>
            <a:chOff x="5535272" y="980684"/>
            <a:chExt cx="2781000" cy="824400"/>
          </a:xfrm>
        </p:grpSpPr>
        <p:sp>
          <p:nvSpPr>
            <p:cNvPr id="12894" name="Google Shape;12894;p128"/>
            <p:cNvSpPr/>
            <p:nvPr/>
          </p:nvSpPr>
          <p:spPr>
            <a:xfrm>
              <a:off x="5535272" y="982300"/>
              <a:ext cx="2781000" cy="822000"/>
            </a:xfrm>
            <a:prstGeom prst="roundRect">
              <a:avLst>
                <a:gd fmla="val 9860" name="adj"/>
              </a:avLst>
            </a:prstGeom>
            <a:solidFill>
              <a:schemeClr val="lt1"/>
            </a:solidFill>
            <a:ln>
              <a:noFill/>
            </a:ln>
            <a:effectLst>
              <a:outerShdw blurRad="342900" rotWithShape="0" algn="bl" dir="5400000" dist="114300">
                <a:schemeClr val="lt2">
                  <a:alpha val="50000"/>
                </a:schemeClr>
              </a:outerShdw>
            </a:effectLst>
          </p:spPr>
          <p:txBody>
            <a:bodyPr anchorCtr="0" anchor="ctr" bIns="91425" lIns="91425" spcFirstLastPara="1" rIns="91425" wrap="square" tIns="91425">
              <a:noAutofit/>
            </a:bodyPr>
            <a:lstStyle/>
            <a:p>
              <a:pPr indent="0" lvl="0" marL="274320" marR="182880" rtl="0" algn="l">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Upload documents to validate in your online account </a:t>
              </a:r>
              <a:endParaRPr sz="1000">
                <a:solidFill>
                  <a:schemeClr val="dk1"/>
                </a:solidFill>
                <a:latin typeface="Inter ExtraBold"/>
                <a:ea typeface="Inter ExtraBold"/>
                <a:cs typeface="Inter ExtraBold"/>
                <a:sym typeface="Inter ExtraBold"/>
              </a:endParaRPr>
            </a:p>
          </p:txBody>
        </p:sp>
        <p:sp>
          <p:nvSpPr>
            <p:cNvPr id="12895" name="Google Shape;12895;p128"/>
            <p:cNvSpPr/>
            <p:nvPr/>
          </p:nvSpPr>
          <p:spPr>
            <a:xfrm rot="-5400000">
              <a:off x="5204525" y="1311434"/>
              <a:ext cx="824400" cy="162900"/>
            </a:xfrm>
            <a:prstGeom prst="round2SameRect">
              <a:avLst>
                <a:gd fmla="val 50000" name="adj1"/>
                <a:gd fmla="val 0" name="adj2"/>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6" name="Google Shape;12896;p128"/>
          <p:cNvGrpSpPr/>
          <p:nvPr/>
        </p:nvGrpSpPr>
        <p:grpSpPr>
          <a:xfrm>
            <a:off x="5057050" y="2565203"/>
            <a:ext cx="2781000" cy="576915"/>
            <a:chOff x="5535272" y="980684"/>
            <a:chExt cx="2781000" cy="824400"/>
          </a:xfrm>
        </p:grpSpPr>
        <p:sp>
          <p:nvSpPr>
            <p:cNvPr id="12897" name="Google Shape;12897;p128"/>
            <p:cNvSpPr/>
            <p:nvPr/>
          </p:nvSpPr>
          <p:spPr>
            <a:xfrm>
              <a:off x="5535272" y="982300"/>
              <a:ext cx="2781000" cy="822000"/>
            </a:xfrm>
            <a:prstGeom prst="roundRect">
              <a:avLst>
                <a:gd fmla="val 9860" name="adj"/>
              </a:avLst>
            </a:prstGeom>
            <a:solidFill>
              <a:schemeClr val="lt1"/>
            </a:solidFill>
            <a:ln>
              <a:noFill/>
            </a:ln>
            <a:effectLst>
              <a:outerShdw blurRad="342900" rotWithShape="0" algn="bl" dir="5400000" dist="114300">
                <a:schemeClr val="lt2">
                  <a:alpha val="50000"/>
                </a:schemeClr>
              </a:outerShdw>
            </a:effectLst>
          </p:spPr>
          <p:txBody>
            <a:bodyPr anchorCtr="0" anchor="ctr" bIns="91425" lIns="91425" spcFirstLastPara="1" rIns="91425" wrap="square" tIns="91425">
              <a:noAutofit/>
            </a:bodyPr>
            <a:lstStyle/>
            <a:p>
              <a:pPr indent="0" lvl="0" marL="274320" marR="182880" rtl="0" algn="l">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Upload documents to validate in your benefit mobile app </a:t>
              </a:r>
              <a:endParaRPr sz="1000">
                <a:solidFill>
                  <a:schemeClr val="dk1"/>
                </a:solidFill>
                <a:latin typeface="Inter ExtraBold"/>
                <a:ea typeface="Inter ExtraBold"/>
                <a:cs typeface="Inter ExtraBold"/>
                <a:sym typeface="Inter ExtraBold"/>
              </a:endParaRPr>
            </a:p>
          </p:txBody>
        </p:sp>
        <p:sp>
          <p:nvSpPr>
            <p:cNvPr id="12898" name="Google Shape;12898;p128"/>
            <p:cNvSpPr/>
            <p:nvPr/>
          </p:nvSpPr>
          <p:spPr>
            <a:xfrm rot="-5400000">
              <a:off x="5204525" y="1311434"/>
              <a:ext cx="824400" cy="162900"/>
            </a:xfrm>
            <a:prstGeom prst="round2SameRect">
              <a:avLst>
                <a:gd fmla="val 50000" name="adj1"/>
                <a:gd fmla="val 0" name="adj2"/>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9" name="Google Shape;12899;p128"/>
          <p:cNvGrpSpPr/>
          <p:nvPr/>
        </p:nvGrpSpPr>
        <p:grpSpPr>
          <a:xfrm>
            <a:off x="5057050" y="3270453"/>
            <a:ext cx="2781000" cy="576915"/>
            <a:chOff x="5535272" y="980684"/>
            <a:chExt cx="2781000" cy="824400"/>
          </a:xfrm>
        </p:grpSpPr>
        <p:sp>
          <p:nvSpPr>
            <p:cNvPr id="12900" name="Google Shape;12900;p128"/>
            <p:cNvSpPr/>
            <p:nvPr/>
          </p:nvSpPr>
          <p:spPr>
            <a:xfrm>
              <a:off x="5535272" y="982300"/>
              <a:ext cx="2781000" cy="822000"/>
            </a:xfrm>
            <a:prstGeom prst="roundRect">
              <a:avLst>
                <a:gd fmla="val 9860" name="adj"/>
              </a:avLst>
            </a:prstGeom>
            <a:solidFill>
              <a:schemeClr val="lt1"/>
            </a:solidFill>
            <a:ln>
              <a:noFill/>
            </a:ln>
            <a:effectLst>
              <a:outerShdw blurRad="342900" rotWithShape="0" algn="bl" dir="5400000" dist="114300">
                <a:schemeClr val="lt2">
                  <a:alpha val="50000"/>
                </a:schemeClr>
              </a:outerShdw>
            </a:effectLst>
          </p:spPr>
          <p:txBody>
            <a:bodyPr anchorCtr="0" anchor="ctr" bIns="91425" lIns="91425" spcFirstLastPara="1" rIns="91425" wrap="square" tIns="91425">
              <a:noAutofit/>
            </a:bodyPr>
            <a:lstStyle/>
            <a:p>
              <a:pPr indent="0" lvl="0" marL="274320" marR="182880" rtl="0" algn="l">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Accept terms and conditions </a:t>
              </a:r>
              <a:endParaRPr sz="1000">
                <a:solidFill>
                  <a:schemeClr val="dk1"/>
                </a:solidFill>
                <a:latin typeface="Inter ExtraBold"/>
                <a:ea typeface="Inter ExtraBold"/>
                <a:cs typeface="Inter ExtraBold"/>
                <a:sym typeface="Inter ExtraBold"/>
              </a:endParaRPr>
            </a:p>
          </p:txBody>
        </p:sp>
        <p:sp>
          <p:nvSpPr>
            <p:cNvPr id="12901" name="Google Shape;12901;p128"/>
            <p:cNvSpPr/>
            <p:nvPr/>
          </p:nvSpPr>
          <p:spPr>
            <a:xfrm rot="-5400000">
              <a:off x="5204525" y="1311434"/>
              <a:ext cx="824400" cy="162900"/>
            </a:xfrm>
            <a:prstGeom prst="round2SameRect">
              <a:avLst>
                <a:gd fmla="val 50000" name="adj1"/>
                <a:gd fmla="val 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89" name="Shape 13289"/>
        <p:cNvGrpSpPr/>
        <p:nvPr/>
      </p:nvGrpSpPr>
      <p:grpSpPr>
        <a:xfrm>
          <a:off x="0" y="0"/>
          <a:ext cx="0" cy="0"/>
          <a:chOff x="0" y="0"/>
          <a:chExt cx="0" cy="0"/>
        </a:xfrm>
      </p:grpSpPr>
      <p:sp>
        <p:nvSpPr>
          <p:cNvPr id="13290" name="Google Shape;13290;p155"/>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55"/>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55"/>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upload documents in the benefits mobile app</a:t>
            </a:r>
            <a:endParaRPr/>
          </a:p>
        </p:txBody>
      </p:sp>
      <p:sp>
        <p:nvSpPr>
          <p:cNvPr id="13293" name="Google Shape;13293;p155"/>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55"/>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You’ll receive a confirmation message</a:t>
            </a:r>
            <a:endParaRPr sz="1200">
              <a:solidFill>
                <a:srgbClr val="7C868F"/>
              </a:solidFill>
              <a:latin typeface="Inter"/>
              <a:ea typeface="Inter"/>
              <a:cs typeface="Inter"/>
              <a:sym typeface="Inter"/>
            </a:endParaRPr>
          </a:p>
        </p:txBody>
      </p:sp>
      <p:sp>
        <p:nvSpPr>
          <p:cNvPr id="13295" name="Google Shape;13295;p155"/>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6</a:t>
            </a:r>
            <a:endParaRPr/>
          </a:p>
        </p:txBody>
      </p:sp>
      <p:sp>
        <p:nvSpPr>
          <p:cNvPr id="13296" name="Google Shape;13296;p155"/>
          <p:cNvSpPr txBox="1"/>
          <p:nvPr/>
        </p:nvSpPr>
        <p:spPr>
          <a:xfrm>
            <a:off x="1229850" y="2408450"/>
            <a:ext cx="3000000" cy="3693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2400"/>
              </a:spcBef>
              <a:spcAft>
                <a:spcPts val="0"/>
              </a:spcAft>
              <a:buNone/>
            </a:pPr>
            <a:r>
              <a:t/>
            </a:r>
            <a:endParaRPr sz="1200">
              <a:solidFill>
                <a:srgbClr val="253746"/>
              </a:solidFill>
              <a:latin typeface="Inter"/>
              <a:ea typeface="Inter"/>
              <a:cs typeface="Inter"/>
              <a:sym typeface="Inter"/>
            </a:endParaRPr>
          </a:p>
        </p:txBody>
      </p:sp>
      <p:pic>
        <p:nvPicPr>
          <p:cNvPr id="13297" name="Google Shape;13297;p155"/>
          <p:cNvPicPr preferRelativeResize="0"/>
          <p:nvPr/>
        </p:nvPicPr>
        <p:blipFill rotWithShape="1">
          <a:blip r:embed="rId3">
            <a:alphaModFix/>
          </a:blip>
          <a:srcRect b="31675" l="0" r="0" t="0"/>
          <a:stretch/>
        </p:blipFill>
        <p:spPr>
          <a:xfrm>
            <a:off x="5817550" y="785750"/>
            <a:ext cx="2275401" cy="3514199"/>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301" name="Shape 13301"/>
        <p:cNvGrpSpPr/>
        <p:nvPr/>
      </p:nvGrpSpPr>
      <p:grpSpPr>
        <a:xfrm>
          <a:off x="0" y="0"/>
          <a:ext cx="0" cy="0"/>
          <a:chOff x="0" y="0"/>
          <a:chExt cx="0" cy="0"/>
        </a:xfrm>
      </p:grpSpPr>
      <p:sp>
        <p:nvSpPr>
          <p:cNvPr id="13302" name="Google Shape;13302;p156"/>
          <p:cNvSpPr txBox="1"/>
          <p:nvPr>
            <p:ph type="ctrTitle"/>
          </p:nvPr>
        </p:nvSpPr>
        <p:spPr>
          <a:xfrm>
            <a:off x="311700" y="1643525"/>
            <a:ext cx="4567500" cy="2132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SzPts val="990"/>
              <a:buNone/>
            </a:pPr>
            <a:r>
              <a:rPr lang="en" sz="3200"/>
              <a:t>How to accept terms and conditions in your HSA</a:t>
            </a:r>
            <a:endParaRPr sz="3000"/>
          </a:p>
        </p:txBody>
      </p:sp>
      <p:sp>
        <p:nvSpPr>
          <p:cNvPr id="13303" name="Google Shape;13303;p156"/>
          <p:cNvSpPr txBox="1"/>
          <p:nvPr/>
        </p:nvSpPr>
        <p:spPr>
          <a:xfrm>
            <a:off x="457200" y="4543425"/>
            <a:ext cx="18099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pic>
        <p:nvPicPr>
          <p:cNvPr id="13304" name="Google Shape;13304;p156"/>
          <p:cNvPicPr preferRelativeResize="0"/>
          <p:nvPr/>
        </p:nvPicPr>
        <p:blipFill rotWithShape="1">
          <a:blip r:embed="rId3">
            <a:alphaModFix/>
          </a:blip>
          <a:srcRect b="0" l="35416" r="12276" t="0"/>
          <a:stretch/>
        </p:blipFill>
        <p:spPr>
          <a:xfrm>
            <a:off x="11302650" y="911375"/>
            <a:ext cx="4034524" cy="5143500"/>
          </a:xfrm>
          <a:prstGeom prst="rect">
            <a:avLst/>
          </a:prstGeom>
          <a:noFill/>
          <a:ln>
            <a:noFill/>
          </a:ln>
        </p:spPr>
      </p:pic>
      <p:pic>
        <p:nvPicPr>
          <p:cNvPr id="13305" name="Google Shape;13305;p156"/>
          <p:cNvPicPr preferRelativeResize="0"/>
          <p:nvPr/>
        </p:nvPicPr>
        <p:blipFill rotWithShape="1">
          <a:blip r:embed="rId4">
            <a:alphaModFix/>
          </a:blip>
          <a:srcRect b="0" l="10141" r="37554" t="0"/>
          <a:stretch/>
        </p:blipFill>
        <p:spPr>
          <a:xfrm>
            <a:off x="5109475" y="0"/>
            <a:ext cx="4034524" cy="514350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309" name="Shape 13309"/>
        <p:cNvGrpSpPr/>
        <p:nvPr/>
      </p:nvGrpSpPr>
      <p:grpSpPr>
        <a:xfrm>
          <a:off x="0" y="0"/>
          <a:ext cx="0" cy="0"/>
          <a:chOff x="0" y="0"/>
          <a:chExt cx="0" cy="0"/>
        </a:xfrm>
      </p:grpSpPr>
      <p:sp>
        <p:nvSpPr>
          <p:cNvPr id="13310" name="Google Shape;13310;p157"/>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57"/>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57"/>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a:t>
            </a:r>
            <a:r>
              <a:rPr lang="en"/>
              <a:t>accept terms and conditions in the benefits mobile app </a:t>
            </a:r>
            <a:endParaRPr>
              <a:latin typeface="Inter Medium"/>
              <a:ea typeface="Inter Medium"/>
              <a:cs typeface="Inter Medium"/>
              <a:sym typeface="Inter Medium"/>
            </a:endParaRPr>
          </a:p>
        </p:txBody>
      </p:sp>
      <p:sp>
        <p:nvSpPr>
          <p:cNvPr id="13313" name="Google Shape;13313;p157"/>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314" name="Google Shape;13314;p157"/>
          <p:cNvPicPr preferRelativeResize="0"/>
          <p:nvPr/>
        </p:nvPicPr>
        <p:blipFill rotWithShape="1">
          <a:blip r:embed="rId3">
            <a:alphaModFix/>
          </a:blip>
          <a:srcRect b="88117" l="10636" r="11784" t="4637"/>
          <a:stretch/>
        </p:blipFill>
        <p:spPr>
          <a:xfrm>
            <a:off x="6048700" y="646775"/>
            <a:ext cx="1786799" cy="445501"/>
          </a:xfrm>
          <a:prstGeom prst="rect">
            <a:avLst/>
          </a:prstGeom>
          <a:noFill/>
          <a:ln>
            <a:noFill/>
          </a:ln>
        </p:spPr>
      </p:pic>
      <p:sp>
        <p:nvSpPr>
          <p:cNvPr id="13315" name="Google Shape;13315;p157"/>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Log into the mobile app </a:t>
            </a:r>
            <a:endParaRPr sz="1200">
              <a:solidFill>
                <a:srgbClr val="7C868F"/>
              </a:solidFill>
              <a:latin typeface="Inter"/>
              <a:ea typeface="Inter"/>
              <a:cs typeface="Inter"/>
              <a:sym typeface="Inter"/>
            </a:endParaRPr>
          </a:p>
        </p:txBody>
      </p:sp>
      <p:sp>
        <p:nvSpPr>
          <p:cNvPr id="13316" name="Google Shape;13316;p157"/>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1</a:t>
            </a:r>
            <a:endParaRPr/>
          </a:p>
        </p:txBody>
      </p:sp>
      <p:pic>
        <p:nvPicPr>
          <p:cNvPr id="13317" name="Google Shape;13317;p157"/>
          <p:cNvPicPr preferRelativeResize="0"/>
          <p:nvPr/>
        </p:nvPicPr>
        <p:blipFill rotWithShape="1">
          <a:blip r:embed="rId4">
            <a:alphaModFix/>
          </a:blip>
          <a:srcRect b="24220" l="0" r="0" t="23264"/>
          <a:stretch/>
        </p:blipFill>
        <p:spPr>
          <a:xfrm>
            <a:off x="5812250" y="1092275"/>
            <a:ext cx="2286000" cy="2599450"/>
          </a:xfrm>
          <a:prstGeom prst="rect">
            <a:avLst/>
          </a:prstGeom>
          <a:noFill/>
          <a:ln>
            <a:noFill/>
          </a:ln>
        </p:spPr>
      </p:pic>
      <p:pic>
        <p:nvPicPr>
          <p:cNvPr id="13318" name="Google Shape;13318;p157"/>
          <p:cNvPicPr preferRelativeResize="0"/>
          <p:nvPr/>
        </p:nvPicPr>
        <p:blipFill rotWithShape="1">
          <a:blip r:embed="rId4">
            <a:alphaModFix/>
          </a:blip>
          <a:srcRect b="0" l="0" r="0" t="64589"/>
          <a:stretch/>
        </p:blipFill>
        <p:spPr>
          <a:xfrm>
            <a:off x="5812250" y="2571751"/>
            <a:ext cx="2286000" cy="1752801"/>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322" name="Shape 13322"/>
        <p:cNvGrpSpPr/>
        <p:nvPr/>
      </p:nvGrpSpPr>
      <p:grpSpPr>
        <a:xfrm>
          <a:off x="0" y="0"/>
          <a:ext cx="0" cy="0"/>
          <a:chOff x="0" y="0"/>
          <a:chExt cx="0" cy="0"/>
        </a:xfrm>
      </p:grpSpPr>
      <p:sp>
        <p:nvSpPr>
          <p:cNvPr id="13323" name="Google Shape;13323;p158"/>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58"/>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158"/>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accept terms and conditions in the benefits mobile app </a:t>
            </a:r>
            <a:endParaRPr/>
          </a:p>
        </p:txBody>
      </p:sp>
      <p:sp>
        <p:nvSpPr>
          <p:cNvPr id="13326" name="Google Shape;13326;p158"/>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58"/>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Select the “Read and Agree” link next to each document </a:t>
            </a:r>
            <a:endParaRPr sz="1200">
              <a:solidFill>
                <a:srgbClr val="7C868F"/>
              </a:solidFill>
              <a:latin typeface="Inter"/>
              <a:ea typeface="Inter"/>
              <a:cs typeface="Inter"/>
              <a:sym typeface="Inter"/>
            </a:endParaRPr>
          </a:p>
        </p:txBody>
      </p:sp>
      <p:sp>
        <p:nvSpPr>
          <p:cNvPr id="13328" name="Google Shape;13328;p158"/>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2</a:t>
            </a:r>
            <a:endParaRPr/>
          </a:p>
        </p:txBody>
      </p:sp>
      <p:pic>
        <p:nvPicPr>
          <p:cNvPr id="13329" name="Google Shape;13329;p158"/>
          <p:cNvPicPr preferRelativeResize="0"/>
          <p:nvPr/>
        </p:nvPicPr>
        <p:blipFill>
          <a:blip r:embed="rId3">
            <a:alphaModFix/>
          </a:blip>
          <a:stretch>
            <a:fillRect/>
          </a:stretch>
        </p:blipFill>
        <p:spPr>
          <a:xfrm>
            <a:off x="5817549" y="1313449"/>
            <a:ext cx="2275400" cy="2854903"/>
          </a:xfrm>
          <a:prstGeom prst="rect">
            <a:avLst/>
          </a:prstGeom>
          <a:noFill/>
          <a:ln>
            <a:noFill/>
          </a:ln>
        </p:spPr>
      </p:pic>
      <p:pic>
        <p:nvPicPr>
          <p:cNvPr id="13330" name="Google Shape;13330;p158"/>
          <p:cNvPicPr preferRelativeResize="0"/>
          <p:nvPr/>
        </p:nvPicPr>
        <p:blipFill rotWithShape="1">
          <a:blip r:embed="rId4">
            <a:alphaModFix/>
          </a:blip>
          <a:srcRect b="88117" l="10636" r="11784" t="4637"/>
          <a:stretch/>
        </p:blipFill>
        <p:spPr>
          <a:xfrm>
            <a:off x="6048700" y="646775"/>
            <a:ext cx="1786799" cy="445501"/>
          </a:xfrm>
          <a:prstGeom prst="rect">
            <a:avLst/>
          </a:prstGeom>
          <a:noFill/>
          <a:ln>
            <a:noFill/>
          </a:ln>
        </p:spPr>
      </p:pic>
      <p:sp>
        <p:nvSpPr>
          <p:cNvPr id="13331" name="Google Shape;13331;p158"/>
          <p:cNvSpPr/>
          <p:nvPr/>
        </p:nvSpPr>
        <p:spPr>
          <a:xfrm>
            <a:off x="7978350" y="1481563"/>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335" name="Shape 13335"/>
        <p:cNvGrpSpPr/>
        <p:nvPr/>
      </p:nvGrpSpPr>
      <p:grpSpPr>
        <a:xfrm>
          <a:off x="0" y="0"/>
          <a:ext cx="0" cy="0"/>
          <a:chOff x="0" y="0"/>
          <a:chExt cx="0" cy="0"/>
        </a:xfrm>
      </p:grpSpPr>
      <p:sp>
        <p:nvSpPr>
          <p:cNvPr id="13336" name="Google Shape;13336;p159"/>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59"/>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59"/>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accept terms and conditions in the benefits mobile app </a:t>
            </a:r>
            <a:endParaRPr/>
          </a:p>
        </p:txBody>
      </p:sp>
      <p:sp>
        <p:nvSpPr>
          <p:cNvPr id="13339" name="Google Shape;13339;p159"/>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59"/>
          <p:cNvSpPr txBox="1"/>
          <p:nvPr>
            <p:ph idx="1" type="body"/>
          </p:nvPr>
        </p:nvSpPr>
        <p:spPr>
          <a:xfrm>
            <a:off x="311700" y="3084775"/>
            <a:ext cx="4029000" cy="14946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t/>
            </a:r>
            <a:endParaRPr sz="1600"/>
          </a:p>
          <a:p>
            <a:pPr indent="0" lvl="0" marL="0" rtl="0" algn="l">
              <a:spcBef>
                <a:spcPts val="1200"/>
              </a:spcBef>
              <a:spcAft>
                <a:spcPts val="0"/>
              </a:spcAft>
              <a:buNone/>
            </a:pPr>
            <a:r>
              <a:t/>
            </a:r>
            <a:endParaRPr sz="1200">
              <a:solidFill>
                <a:schemeClr val="dk2"/>
              </a:solidFill>
            </a:endParaRPr>
          </a:p>
        </p:txBody>
      </p:sp>
      <p:sp>
        <p:nvSpPr>
          <p:cNvPr id="13341" name="Google Shape;13341;p159"/>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None/>
            </a:pPr>
            <a:r>
              <a:rPr lang="en" sz="1600">
                <a:solidFill>
                  <a:schemeClr val="dk1"/>
                </a:solidFill>
                <a:latin typeface="Inter"/>
                <a:ea typeface="Inter"/>
                <a:cs typeface="Inter"/>
                <a:sym typeface="Inter"/>
              </a:rPr>
              <a:t>Read to the bottom and select “Submit” or “Next” </a:t>
            </a:r>
            <a:endParaRPr sz="1200">
              <a:solidFill>
                <a:schemeClr val="dk2"/>
              </a:solidFill>
              <a:latin typeface="Inter"/>
              <a:ea typeface="Inter"/>
              <a:cs typeface="Inter"/>
              <a:sym typeface="Inter"/>
            </a:endParaRPr>
          </a:p>
          <a:p>
            <a:pPr indent="0" lvl="0" marL="0" rtl="0" algn="l">
              <a:lnSpc>
                <a:spcPct val="115000"/>
              </a:lnSpc>
              <a:spcBef>
                <a:spcPts val="1200"/>
              </a:spcBef>
              <a:spcAft>
                <a:spcPts val="1200"/>
              </a:spcAft>
              <a:buNone/>
            </a:pPr>
            <a:r>
              <a:t/>
            </a:r>
            <a:endParaRPr sz="1600">
              <a:solidFill>
                <a:schemeClr val="dk1"/>
              </a:solidFill>
              <a:latin typeface="Inter"/>
              <a:ea typeface="Inter"/>
              <a:cs typeface="Inter"/>
              <a:sym typeface="Inter"/>
            </a:endParaRPr>
          </a:p>
        </p:txBody>
      </p:sp>
      <p:sp>
        <p:nvSpPr>
          <p:cNvPr id="13342" name="Google Shape;13342;p159"/>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3</a:t>
            </a:r>
            <a:endParaRPr/>
          </a:p>
        </p:txBody>
      </p:sp>
      <p:pic>
        <p:nvPicPr>
          <p:cNvPr id="13343" name="Google Shape;13343;p159"/>
          <p:cNvPicPr preferRelativeResize="0"/>
          <p:nvPr/>
        </p:nvPicPr>
        <p:blipFill>
          <a:blip r:embed="rId3">
            <a:alphaModFix/>
          </a:blip>
          <a:stretch>
            <a:fillRect/>
          </a:stretch>
        </p:blipFill>
        <p:spPr>
          <a:xfrm>
            <a:off x="5817549" y="1313449"/>
            <a:ext cx="2275400" cy="2854903"/>
          </a:xfrm>
          <a:prstGeom prst="rect">
            <a:avLst/>
          </a:prstGeom>
          <a:noFill/>
          <a:ln>
            <a:noFill/>
          </a:ln>
        </p:spPr>
      </p:pic>
      <p:pic>
        <p:nvPicPr>
          <p:cNvPr id="13344" name="Google Shape;13344;p159"/>
          <p:cNvPicPr preferRelativeResize="0"/>
          <p:nvPr/>
        </p:nvPicPr>
        <p:blipFill rotWithShape="1">
          <a:blip r:embed="rId4">
            <a:alphaModFix/>
          </a:blip>
          <a:srcRect b="88117" l="10636" r="11784" t="4637"/>
          <a:stretch/>
        </p:blipFill>
        <p:spPr>
          <a:xfrm>
            <a:off x="6048700" y="646775"/>
            <a:ext cx="1786799" cy="445501"/>
          </a:xfrm>
          <a:prstGeom prst="rect">
            <a:avLst/>
          </a:prstGeom>
          <a:noFill/>
          <a:ln>
            <a:noFill/>
          </a:ln>
        </p:spPr>
      </p:pic>
      <p:pic>
        <p:nvPicPr>
          <p:cNvPr id="13345" name="Google Shape;13345;p159"/>
          <p:cNvPicPr preferRelativeResize="0"/>
          <p:nvPr/>
        </p:nvPicPr>
        <p:blipFill rotWithShape="1">
          <a:blip r:embed="rId5">
            <a:alphaModFix/>
          </a:blip>
          <a:srcRect b="50617" l="61644" r="10704" t="6935"/>
          <a:stretch/>
        </p:blipFill>
        <p:spPr>
          <a:xfrm>
            <a:off x="7223760" y="1517904"/>
            <a:ext cx="619400" cy="1192925"/>
          </a:xfrm>
          <a:prstGeom prst="rect">
            <a:avLst/>
          </a:prstGeom>
          <a:noFill/>
          <a:ln>
            <a:noFill/>
          </a:ln>
        </p:spPr>
      </p:pic>
      <p:sp>
        <p:nvSpPr>
          <p:cNvPr id="13346" name="Google Shape;13346;p159"/>
          <p:cNvSpPr/>
          <p:nvPr/>
        </p:nvSpPr>
        <p:spPr>
          <a:xfrm rot="10800000">
            <a:off x="5051550" y="370063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350" name="Shape 13350"/>
        <p:cNvGrpSpPr/>
        <p:nvPr/>
      </p:nvGrpSpPr>
      <p:grpSpPr>
        <a:xfrm>
          <a:off x="0" y="0"/>
          <a:ext cx="0" cy="0"/>
          <a:chOff x="0" y="0"/>
          <a:chExt cx="0" cy="0"/>
        </a:xfrm>
      </p:grpSpPr>
      <p:sp>
        <p:nvSpPr>
          <p:cNvPr id="13351" name="Google Shape;13351;p160"/>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60"/>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60"/>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accept terms and conditions in the benefits mobile app </a:t>
            </a:r>
            <a:endParaRPr/>
          </a:p>
        </p:txBody>
      </p:sp>
      <p:sp>
        <p:nvSpPr>
          <p:cNvPr id="13354" name="Google Shape;13354;p160"/>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60"/>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None/>
            </a:pPr>
            <a:r>
              <a:rPr lang="en" sz="1600">
                <a:solidFill>
                  <a:schemeClr val="dk1"/>
                </a:solidFill>
                <a:latin typeface="Inter"/>
                <a:ea typeface="Inter"/>
                <a:cs typeface="Inter"/>
                <a:sym typeface="Inter"/>
              </a:rPr>
              <a:t>Review documents under profile section </a:t>
            </a:r>
            <a:endParaRPr sz="1200">
              <a:solidFill>
                <a:schemeClr val="dk2"/>
              </a:solidFill>
              <a:latin typeface="Inter"/>
              <a:ea typeface="Inter"/>
              <a:cs typeface="Inter"/>
              <a:sym typeface="Inter"/>
            </a:endParaRPr>
          </a:p>
          <a:p>
            <a:pPr indent="0" lvl="0" marL="0" rtl="0" algn="l">
              <a:lnSpc>
                <a:spcPct val="115000"/>
              </a:lnSpc>
              <a:spcBef>
                <a:spcPts val="1200"/>
              </a:spcBef>
              <a:spcAft>
                <a:spcPts val="1200"/>
              </a:spcAft>
              <a:buNone/>
            </a:pPr>
            <a:r>
              <a:t/>
            </a:r>
            <a:endParaRPr sz="1600">
              <a:solidFill>
                <a:schemeClr val="dk1"/>
              </a:solidFill>
              <a:latin typeface="Inter"/>
              <a:ea typeface="Inter"/>
              <a:cs typeface="Inter"/>
              <a:sym typeface="Inter"/>
            </a:endParaRPr>
          </a:p>
        </p:txBody>
      </p:sp>
      <p:sp>
        <p:nvSpPr>
          <p:cNvPr id="13356" name="Google Shape;13356;p160"/>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4</a:t>
            </a:r>
            <a:endParaRPr/>
          </a:p>
        </p:txBody>
      </p:sp>
      <p:sp>
        <p:nvSpPr>
          <p:cNvPr id="13357" name="Google Shape;13357;p160"/>
          <p:cNvSpPr txBox="1"/>
          <p:nvPr/>
        </p:nvSpPr>
        <p:spPr>
          <a:xfrm>
            <a:off x="1229850" y="2408450"/>
            <a:ext cx="3000000" cy="889800"/>
          </a:xfrm>
          <a:prstGeom prst="rect">
            <a:avLst/>
          </a:prstGeom>
          <a:noFill/>
          <a:ln>
            <a:noFill/>
          </a:ln>
        </p:spPr>
        <p:txBody>
          <a:bodyPr anchorCtr="0" anchor="t" bIns="91425" lIns="91425" spcFirstLastPara="1" rIns="91425" wrap="square" tIns="91425">
            <a:spAutoFit/>
          </a:bodyPr>
          <a:lstStyle/>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Take a photo </a:t>
            </a:r>
            <a:endParaRPr sz="1200">
              <a:solidFill>
                <a:schemeClr val="dk1"/>
              </a:solidFill>
              <a:latin typeface="Inter"/>
              <a:ea typeface="Inter"/>
              <a:cs typeface="Inter"/>
              <a:sym typeface="Inter"/>
            </a:endParaRPr>
          </a:p>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Upload existing photo </a:t>
            </a:r>
            <a:endParaRPr sz="1200">
              <a:solidFill>
                <a:srgbClr val="253746"/>
              </a:solidFill>
              <a:latin typeface="Inter"/>
              <a:ea typeface="Inter"/>
              <a:cs typeface="Inter"/>
              <a:sym typeface="Inter"/>
            </a:endParaRPr>
          </a:p>
        </p:txBody>
      </p:sp>
      <p:pic>
        <p:nvPicPr>
          <p:cNvPr id="13358" name="Google Shape;13358;p160"/>
          <p:cNvPicPr preferRelativeResize="0"/>
          <p:nvPr/>
        </p:nvPicPr>
        <p:blipFill rotWithShape="1">
          <a:blip r:embed="rId3">
            <a:alphaModFix/>
          </a:blip>
          <a:srcRect b="49215" l="0" r="0" t="3931"/>
          <a:stretch/>
        </p:blipFill>
        <p:spPr>
          <a:xfrm>
            <a:off x="5803700" y="785750"/>
            <a:ext cx="2303100" cy="2881500"/>
          </a:xfrm>
          <a:prstGeom prst="rect">
            <a:avLst/>
          </a:prstGeom>
          <a:noFill/>
          <a:ln>
            <a:noFill/>
          </a:ln>
        </p:spPr>
      </p:pic>
      <p:pic>
        <p:nvPicPr>
          <p:cNvPr id="13359" name="Google Shape;13359;p160"/>
          <p:cNvPicPr preferRelativeResize="0"/>
          <p:nvPr/>
        </p:nvPicPr>
        <p:blipFill rotWithShape="1">
          <a:blip r:embed="rId4">
            <a:alphaModFix/>
          </a:blip>
          <a:srcRect b="24465" l="0" r="0" t="19855"/>
          <a:stretch/>
        </p:blipFill>
        <p:spPr>
          <a:xfrm>
            <a:off x="5803700" y="1352875"/>
            <a:ext cx="2303101" cy="2776207"/>
          </a:xfrm>
          <a:prstGeom prst="rect">
            <a:avLst/>
          </a:prstGeom>
          <a:noFill/>
          <a:ln>
            <a:noFill/>
          </a:ln>
        </p:spPr>
      </p:pic>
      <p:sp>
        <p:nvSpPr>
          <p:cNvPr id="13360" name="Google Shape;13360;p160"/>
          <p:cNvSpPr/>
          <p:nvPr/>
        </p:nvSpPr>
        <p:spPr>
          <a:xfrm>
            <a:off x="7903450" y="164788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364" name="Shape 13364"/>
        <p:cNvGrpSpPr/>
        <p:nvPr/>
      </p:nvGrpSpPr>
      <p:grpSpPr>
        <a:xfrm>
          <a:off x="0" y="0"/>
          <a:ext cx="0" cy="0"/>
          <a:chOff x="0" y="0"/>
          <a:chExt cx="0" cy="0"/>
        </a:xfrm>
      </p:grpSpPr>
      <p:pic>
        <p:nvPicPr>
          <p:cNvPr id="13365" name="Google Shape;13365;p161"/>
          <p:cNvPicPr preferRelativeResize="0"/>
          <p:nvPr/>
        </p:nvPicPr>
        <p:blipFill rotWithShape="1">
          <a:blip r:embed="rId3">
            <a:alphaModFix/>
          </a:blip>
          <a:srcRect b="11824" l="0" r="0" t="0"/>
          <a:stretch/>
        </p:blipFill>
        <p:spPr>
          <a:xfrm>
            <a:off x="1664675" y="1232550"/>
            <a:ext cx="5814649" cy="3850450"/>
          </a:xfrm>
          <a:prstGeom prst="rect">
            <a:avLst/>
          </a:prstGeom>
          <a:noFill/>
          <a:ln>
            <a:noFill/>
          </a:ln>
          <a:effectLst>
            <a:outerShdw blurRad="57150" rotWithShape="0" algn="bl" dir="5400000" dist="19050">
              <a:srgbClr val="000000">
                <a:alpha val="50000"/>
              </a:srgbClr>
            </a:outerShdw>
          </a:effectLst>
        </p:spPr>
      </p:pic>
      <p:sp>
        <p:nvSpPr>
          <p:cNvPr id="13366" name="Google Shape;13366;p161"/>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Accept terms and conditions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367" name="Google Shape;13367;p161"/>
          <p:cNvPicPr preferRelativeResize="0"/>
          <p:nvPr/>
        </p:nvPicPr>
        <p:blipFill>
          <a:blip r:embed="rId4">
            <a:alphaModFix/>
          </a:blip>
          <a:stretch>
            <a:fillRect/>
          </a:stretch>
        </p:blipFill>
        <p:spPr>
          <a:xfrm>
            <a:off x="5589722" y="16412175"/>
            <a:ext cx="5160401" cy="2954401"/>
          </a:xfrm>
          <a:prstGeom prst="rect">
            <a:avLst/>
          </a:prstGeom>
          <a:noFill/>
          <a:ln>
            <a:noFill/>
          </a:ln>
        </p:spPr>
      </p:pic>
      <p:pic>
        <p:nvPicPr>
          <p:cNvPr id="13368" name="Google Shape;13368;p161"/>
          <p:cNvPicPr preferRelativeResize="0"/>
          <p:nvPr/>
        </p:nvPicPr>
        <p:blipFill rotWithShape="1">
          <a:blip r:embed="rId5">
            <a:alphaModFix/>
          </a:blip>
          <a:srcRect b="31916" l="0" r="0" t="14207"/>
          <a:stretch/>
        </p:blipFill>
        <p:spPr>
          <a:xfrm>
            <a:off x="1664675" y="1968975"/>
            <a:ext cx="5814651" cy="2771051"/>
          </a:xfrm>
          <a:prstGeom prst="rect">
            <a:avLst/>
          </a:prstGeom>
          <a:noFill/>
          <a:ln>
            <a:noFill/>
          </a:ln>
        </p:spPr>
      </p:pic>
      <p:sp>
        <p:nvSpPr>
          <p:cNvPr id="13369" name="Google Shape;13369;p161"/>
          <p:cNvSpPr/>
          <p:nvPr/>
        </p:nvSpPr>
        <p:spPr>
          <a:xfrm rot="10800000">
            <a:off x="1549288" y="3665401"/>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373" name="Shape 13373"/>
        <p:cNvGrpSpPr/>
        <p:nvPr/>
      </p:nvGrpSpPr>
      <p:grpSpPr>
        <a:xfrm>
          <a:off x="0" y="0"/>
          <a:ext cx="0" cy="0"/>
          <a:chOff x="0" y="0"/>
          <a:chExt cx="0" cy="0"/>
        </a:xfrm>
      </p:grpSpPr>
      <p:pic>
        <p:nvPicPr>
          <p:cNvPr id="13374" name="Google Shape;13374;p162"/>
          <p:cNvPicPr preferRelativeResize="0"/>
          <p:nvPr/>
        </p:nvPicPr>
        <p:blipFill rotWithShape="1">
          <a:blip r:embed="rId3">
            <a:alphaModFix/>
          </a:blip>
          <a:srcRect b="11824" l="0" r="0" t="0"/>
          <a:stretch/>
        </p:blipFill>
        <p:spPr>
          <a:xfrm>
            <a:off x="1664675" y="1232550"/>
            <a:ext cx="5814649" cy="3850450"/>
          </a:xfrm>
          <a:prstGeom prst="rect">
            <a:avLst/>
          </a:prstGeom>
          <a:noFill/>
          <a:ln>
            <a:noFill/>
          </a:ln>
          <a:effectLst>
            <a:outerShdw blurRad="57150" rotWithShape="0" algn="bl" dir="5400000" dist="19050">
              <a:srgbClr val="000000">
                <a:alpha val="50000"/>
              </a:srgbClr>
            </a:outerShdw>
          </a:effectLst>
        </p:spPr>
      </p:pic>
      <p:sp>
        <p:nvSpPr>
          <p:cNvPr id="13375" name="Google Shape;13375;p162"/>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sp>
        <p:nvSpPr>
          <p:cNvPr id="13376" name="Google Shape;13376;p162"/>
          <p:cNvSpPr/>
          <p:nvPr/>
        </p:nvSpPr>
        <p:spPr>
          <a:xfrm rot="-2215">
            <a:off x="5062538" y="2596290"/>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380" name="Shape 13380"/>
        <p:cNvGrpSpPr/>
        <p:nvPr/>
      </p:nvGrpSpPr>
      <p:grpSpPr>
        <a:xfrm>
          <a:off x="0" y="0"/>
          <a:ext cx="0" cy="0"/>
          <a:chOff x="0" y="0"/>
          <a:chExt cx="0" cy="0"/>
        </a:xfrm>
      </p:grpSpPr>
      <p:sp>
        <p:nvSpPr>
          <p:cNvPr id="13381" name="Google Shape;13381;p163"/>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382" name="Google Shape;13382;p163"/>
          <p:cNvPicPr preferRelativeResize="0"/>
          <p:nvPr/>
        </p:nvPicPr>
        <p:blipFill rotWithShape="1">
          <a:blip r:embed="rId3">
            <a:alphaModFix/>
          </a:blip>
          <a:srcRect b="11824" l="0" r="0" t="0"/>
          <a:stretch/>
        </p:blipFill>
        <p:spPr>
          <a:xfrm>
            <a:off x="1664675" y="1232550"/>
            <a:ext cx="5814649" cy="3850450"/>
          </a:xfrm>
          <a:prstGeom prst="rect">
            <a:avLst/>
          </a:prstGeom>
          <a:noFill/>
          <a:ln>
            <a:noFill/>
          </a:ln>
          <a:effectLst>
            <a:outerShdw blurRad="57150" rotWithShape="0" algn="bl" dir="5400000" dist="19050">
              <a:srgbClr val="000000">
                <a:alpha val="50000"/>
              </a:srgbClr>
            </a:outerShdw>
          </a:effectLst>
        </p:spPr>
      </p:pic>
      <p:sp>
        <p:nvSpPr>
          <p:cNvPr id="13383" name="Google Shape;13383;p163"/>
          <p:cNvSpPr/>
          <p:nvPr/>
        </p:nvSpPr>
        <p:spPr>
          <a:xfrm rot="-2215">
            <a:off x="7273763" y="3918915"/>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384" name="Google Shape;13384;p163"/>
          <p:cNvPicPr preferRelativeResize="0"/>
          <p:nvPr/>
        </p:nvPicPr>
        <p:blipFill rotWithShape="1">
          <a:blip r:embed="rId4">
            <a:alphaModFix/>
          </a:blip>
          <a:srcRect b="47304" l="87749" r="3486" t="45461"/>
          <a:stretch/>
        </p:blipFill>
        <p:spPr>
          <a:xfrm>
            <a:off x="6699475" y="4000788"/>
            <a:ext cx="494701" cy="281475"/>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388" name="Shape 13388"/>
        <p:cNvGrpSpPr/>
        <p:nvPr/>
      </p:nvGrpSpPr>
      <p:grpSpPr>
        <a:xfrm>
          <a:off x="0" y="0"/>
          <a:ext cx="0" cy="0"/>
          <a:chOff x="0" y="0"/>
          <a:chExt cx="0" cy="0"/>
        </a:xfrm>
      </p:grpSpPr>
      <p:sp>
        <p:nvSpPr>
          <p:cNvPr id="13389" name="Google Shape;13389;p164"/>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390" name="Google Shape;13390;p164"/>
          <p:cNvPicPr preferRelativeResize="0"/>
          <p:nvPr/>
        </p:nvPicPr>
        <p:blipFill rotWithShape="1">
          <a:blip r:embed="rId3">
            <a:alphaModFix/>
          </a:blip>
          <a:srcRect b="11824" l="0" r="0" t="0"/>
          <a:stretch/>
        </p:blipFill>
        <p:spPr>
          <a:xfrm>
            <a:off x="1664675" y="1232550"/>
            <a:ext cx="5814649" cy="3850450"/>
          </a:xfrm>
          <a:prstGeom prst="rect">
            <a:avLst/>
          </a:prstGeom>
          <a:noFill/>
          <a:ln>
            <a:noFill/>
          </a:ln>
          <a:effectLst>
            <a:outerShdw blurRad="57150" rotWithShape="0" algn="bl" dir="5400000" dist="19050">
              <a:srgbClr val="000000">
                <a:alpha val="50000"/>
              </a:srgbClr>
            </a:outerShdw>
          </a:effectLst>
        </p:spPr>
      </p:pic>
      <p:pic>
        <p:nvPicPr>
          <p:cNvPr id="13391" name="Google Shape;13391;p164"/>
          <p:cNvPicPr preferRelativeResize="0"/>
          <p:nvPr/>
        </p:nvPicPr>
        <p:blipFill rotWithShape="1">
          <a:blip r:embed="rId4">
            <a:alphaModFix/>
          </a:blip>
          <a:srcRect b="47304" l="87749" r="3486" t="45461"/>
          <a:stretch/>
        </p:blipFill>
        <p:spPr>
          <a:xfrm>
            <a:off x="6699475" y="4000788"/>
            <a:ext cx="494701" cy="281475"/>
          </a:xfrm>
          <a:prstGeom prst="rect">
            <a:avLst/>
          </a:prstGeom>
          <a:noFill/>
          <a:ln>
            <a:noFill/>
          </a:ln>
        </p:spPr>
      </p:pic>
      <p:pic>
        <p:nvPicPr>
          <p:cNvPr id="13392" name="Google Shape;13392;p164"/>
          <p:cNvPicPr preferRelativeResize="0"/>
          <p:nvPr/>
        </p:nvPicPr>
        <p:blipFill rotWithShape="1">
          <a:blip r:embed="rId5">
            <a:alphaModFix/>
          </a:blip>
          <a:srcRect b="73194" l="2727" r="1578" t="6733"/>
          <a:stretch/>
        </p:blipFill>
        <p:spPr>
          <a:xfrm>
            <a:off x="1664675" y="1725775"/>
            <a:ext cx="5814650" cy="3357225"/>
          </a:xfrm>
          <a:prstGeom prst="rect">
            <a:avLst/>
          </a:prstGeom>
          <a:noFill/>
          <a:ln>
            <a:noFill/>
          </a:ln>
        </p:spPr>
      </p:pic>
      <p:sp>
        <p:nvSpPr>
          <p:cNvPr id="13393" name="Google Shape;13393;p164"/>
          <p:cNvSpPr/>
          <p:nvPr/>
        </p:nvSpPr>
        <p:spPr>
          <a:xfrm rot="-2215">
            <a:off x="2458738" y="2648165"/>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05" name="Shape 12905"/>
        <p:cNvGrpSpPr/>
        <p:nvPr/>
      </p:nvGrpSpPr>
      <p:grpSpPr>
        <a:xfrm>
          <a:off x="0" y="0"/>
          <a:ext cx="0" cy="0"/>
          <a:chOff x="0" y="0"/>
          <a:chExt cx="0" cy="0"/>
        </a:xfrm>
      </p:grpSpPr>
      <p:sp>
        <p:nvSpPr>
          <p:cNvPr id="12906" name="Google Shape;12906;p129"/>
          <p:cNvSpPr txBox="1"/>
          <p:nvPr/>
        </p:nvSpPr>
        <p:spPr>
          <a:xfrm>
            <a:off x="311700" y="4543425"/>
            <a:ext cx="12123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800">
              <a:solidFill>
                <a:schemeClr val="dk2"/>
              </a:solidFill>
              <a:latin typeface="Inter Medium"/>
              <a:ea typeface="Inter Medium"/>
              <a:cs typeface="Inter Medium"/>
              <a:sym typeface="Inter Medium"/>
            </a:endParaRPr>
          </a:p>
        </p:txBody>
      </p:sp>
      <p:sp>
        <p:nvSpPr>
          <p:cNvPr id="12907" name="Google Shape;12907;p129"/>
          <p:cNvSpPr txBox="1"/>
          <p:nvPr/>
        </p:nvSpPr>
        <p:spPr>
          <a:xfrm>
            <a:off x="311700" y="4543425"/>
            <a:ext cx="18099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sp>
        <p:nvSpPr>
          <p:cNvPr id="12908" name="Google Shape;12908;p129"/>
          <p:cNvSpPr txBox="1"/>
          <p:nvPr>
            <p:ph type="ctrTitle"/>
          </p:nvPr>
        </p:nvSpPr>
        <p:spPr>
          <a:xfrm>
            <a:off x="311700" y="1567325"/>
            <a:ext cx="4566900" cy="2132100"/>
          </a:xfrm>
          <a:prstGeom prst="rect">
            <a:avLst/>
          </a:prstGeom>
        </p:spPr>
        <p:txBody>
          <a:bodyPr anchorCtr="0" anchor="ctr" bIns="91425" lIns="91425" spcFirstLastPara="1" rIns="91425" wrap="square" tIns="91425">
            <a:normAutofit/>
          </a:bodyPr>
          <a:lstStyle/>
          <a:p>
            <a:pPr indent="0" lvl="0" marL="0" rtl="0" algn="l">
              <a:spcBef>
                <a:spcPts val="0"/>
              </a:spcBef>
              <a:spcAft>
                <a:spcPts val="0"/>
              </a:spcAft>
              <a:buNone/>
            </a:pPr>
            <a:r>
              <a:rPr lang="en" sz="4000"/>
              <a:t>What is the USA PATRIOT Act?</a:t>
            </a:r>
            <a:endParaRPr sz="4000"/>
          </a:p>
        </p:txBody>
      </p:sp>
      <p:sp>
        <p:nvSpPr>
          <p:cNvPr id="12909" name="Google Shape;12909;p129"/>
          <p:cNvSpPr txBox="1"/>
          <p:nvPr>
            <p:ph idx="4294967295" type="sldNum"/>
          </p:nvPr>
        </p:nvSpPr>
        <p:spPr>
          <a:xfrm>
            <a:off x="8671884" y="4749901"/>
            <a:ext cx="548700" cy="393600"/>
          </a:xfrm>
          <a:prstGeom prst="rect">
            <a:avLst/>
          </a:prstGeom>
        </p:spPr>
        <p:txBody>
          <a:bodyPr anchorCtr="0" anchor="ctr" bIns="91425" lIns="91425" spcFirstLastPara="1" rIns="91425" wrap="square" tIns="91425">
            <a:normAutofit/>
          </a:bodyPr>
          <a:lstStyle/>
          <a:p>
            <a:pPr indent="0" lvl="0" marL="0" rtl="0" algn="r">
              <a:spcBef>
                <a:spcPts val="0"/>
              </a:spcBef>
              <a:spcAft>
                <a:spcPts val="0"/>
              </a:spcAft>
              <a:buNone/>
            </a:pPr>
            <a:fld id="{00000000-1234-1234-1234-123412341234}" type="slidenum">
              <a:rPr lang="en"/>
              <a:t>‹#›</a:t>
            </a:fld>
            <a:endParaRPr/>
          </a:p>
        </p:txBody>
      </p:sp>
      <p:pic>
        <p:nvPicPr>
          <p:cNvPr id="12910" name="Google Shape;12910;p129"/>
          <p:cNvPicPr preferRelativeResize="0"/>
          <p:nvPr/>
        </p:nvPicPr>
        <p:blipFill rotWithShape="1">
          <a:blip r:embed="rId3">
            <a:alphaModFix/>
          </a:blip>
          <a:srcRect b="0" l="0" r="0" t="10634"/>
          <a:stretch/>
        </p:blipFill>
        <p:spPr>
          <a:xfrm>
            <a:off x="5302325" y="0"/>
            <a:ext cx="3841677" cy="5143501"/>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397" name="Shape 13397"/>
        <p:cNvGrpSpPr/>
        <p:nvPr/>
      </p:nvGrpSpPr>
      <p:grpSpPr>
        <a:xfrm>
          <a:off x="0" y="0"/>
          <a:ext cx="0" cy="0"/>
          <a:chOff x="0" y="0"/>
          <a:chExt cx="0" cy="0"/>
        </a:xfrm>
      </p:grpSpPr>
      <p:sp>
        <p:nvSpPr>
          <p:cNvPr id="13398" name="Google Shape;13398;p165"/>
          <p:cNvSpPr/>
          <p:nvPr/>
        </p:nvSpPr>
        <p:spPr>
          <a:xfrm>
            <a:off x="6236925" y="1831225"/>
            <a:ext cx="2486700" cy="1872600"/>
          </a:xfrm>
          <a:prstGeom prst="roundRect">
            <a:avLst>
              <a:gd fmla="val 5336" name="adj"/>
            </a:avLst>
          </a:prstGeom>
          <a:solidFill>
            <a:schemeClr val="lt1"/>
          </a:solidFill>
          <a:ln>
            <a:noFill/>
          </a:ln>
          <a:effectLst>
            <a:outerShdw blurRad="514350" rotWithShape="0" algn="bl" dir="5400000" dist="114300">
              <a:schemeClr val="lt2">
                <a:alpha val="50000"/>
              </a:schemeClr>
            </a:outerShdw>
          </a:effectLst>
        </p:spPr>
        <p:txBody>
          <a:bodyPr anchorCtr="0" anchor="t" bIns="91425" lIns="182875" spcFirstLastPara="1" rIns="182875" wrap="square" tIns="822950">
            <a:noAutofit/>
          </a:bodyPr>
          <a:lstStyle/>
          <a:p>
            <a:pPr indent="0" lvl="0" marL="0" rtl="0" algn="ctr">
              <a:spcBef>
                <a:spcPts val="2400"/>
              </a:spcBef>
              <a:spcAft>
                <a:spcPts val="0"/>
              </a:spcAft>
              <a:buNone/>
            </a:pPr>
            <a:r>
              <a:rPr lang="en">
                <a:solidFill>
                  <a:schemeClr val="dk1"/>
                </a:solidFill>
                <a:latin typeface="Inter ExtraBold"/>
                <a:ea typeface="Inter ExtraBold"/>
                <a:cs typeface="Inter ExtraBold"/>
                <a:sym typeface="Inter ExtraBold"/>
              </a:rPr>
              <a:t>Phone</a:t>
            </a:r>
            <a:endParaRPr>
              <a:solidFill>
                <a:schemeClr val="dk1"/>
              </a:solidFill>
              <a:latin typeface="Inter ExtraBold"/>
              <a:ea typeface="Inter ExtraBold"/>
              <a:cs typeface="Inter ExtraBold"/>
              <a:sym typeface="Inter ExtraBold"/>
            </a:endParaRPr>
          </a:p>
          <a:p>
            <a:pPr indent="0" lvl="0" marL="0" rtl="0" algn="ctr">
              <a:lnSpc>
                <a:spcPct val="120000"/>
              </a:lnSpc>
              <a:spcBef>
                <a:spcPts val="1200"/>
              </a:spcBef>
              <a:spcAft>
                <a:spcPts val="0"/>
              </a:spcAft>
              <a:buNone/>
            </a:pPr>
            <a:r>
              <a:rPr lang="en" sz="1000">
                <a:solidFill>
                  <a:schemeClr val="dk1"/>
                </a:solidFill>
                <a:latin typeface="Inter"/>
                <a:ea typeface="Inter"/>
                <a:cs typeface="Inter"/>
                <a:sym typeface="Inter"/>
              </a:rPr>
              <a:t>844-561-1337</a:t>
            </a:r>
            <a:endParaRPr sz="1000">
              <a:solidFill>
                <a:schemeClr val="dk1"/>
              </a:solidFill>
              <a:latin typeface="Inter"/>
              <a:ea typeface="Inter"/>
              <a:cs typeface="Inter"/>
              <a:sym typeface="Inter"/>
            </a:endParaRPr>
          </a:p>
          <a:p>
            <a:pPr indent="0" lvl="0" marL="0" rtl="0" algn="ctr">
              <a:lnSpc>
                <a:spcPct val="120000"/>
              </a:lnSpc>
              <a:spcBef>
                <a:spcPts val="1200"/>
              </a:spcBef>
              <a:spcAft>
                <a:spcPts val="0"/>
              </a:spcAft>
              <a:buNone/>
            </a:pPr>
            <a:r>
              <a:t/>
            </a:r>
            <a:endParaRPr sz="1000">
              <a:solidFill>
                <a:schemeClr val="dk1"/>
              </a:solidFill>
              <a:latin typeface="Inter"/>
              <a:ea typeface="Inter"/>
              <a:cs typeface="Inter"/>
              <a:sym typeface="Inter"/>
            </a:endParaRPr>
          </a:p>
          <a:p>
            <a:pPr indent="0" lvl="0" marL="0" rtl="0" algn="ctr">
              <a:spcBef>
                <a:spcPts val="2400"/>
              </a:spcBef>
              <a:spcAft>
                <a:spcPts val="0"/>
              </a:spcAft>
              <a:buNone/>
            </a:pPr>
            <a:r>
              <a:t/>
            </a:r>
            <a:endParaRPr>
              <a:solidFill>
                <a:schemeClr val="dk1"/>
              </a:solidFill>
              <a:latin typeface="Inter ExtraBold"/>
              <a:ea typeface="Inter ExtraBold"/>
              <a:cs typeface="Inter ExtraBold"/>
              <a:sym typeface="Inter ExtraBold"/>
            </a:endParaRPr>
          </a:p>
        </p:txBody>
      </p:sp>
      <p:sp>
        <p:nvSpPr>
          <p:cNvPr id="13399" name="Google Shape;13399;p165"/>
          <p:cNvSpPr/>
          <p:nvPr/>
        </p:nvSpPr>
        <p:spPr>
          <a:xfrm>
            <a:off x="3340250" y="1831225"/>
            <a:ext cx="2486700" cy="1872600"/>
          </a:xfrm>
          <a:prstGeom prst="roundRect">
            <a:avLst>
              <a:gd fmla="val 5336" name="adj"/>
            </a:avLst>
          </a:prstGeom>
          <a:solidFill>
            <a:schemeClr val="lt1"/>
          </a:solidFill>
          <a:ln>
            <a:noFill/>
          </a:ln>
          <a:effectLst>
            <a:outerShdw blurRad="514350" rotWithShape="0" algn="bl" dir="5400000" dist="114300">
              <a:schemeClr val="lt2">
                <a:alpha val="50000"/>
              </a:schemeClr>
            </a:outerShdw>
          </a:effectLst>
        </p:spPr>
        <p:txBody>
          <a:bodyPr anchorCtr="0" anchor="t" bIns="91425" lIns="182875" spcFirstLastPara="1" rIns="182875" wrap="square" tIns="822950">
            <a:noAutofit/>
          </a:bodyPr>
          <a:lstStyle/>
          <a:p>
            <a:pPr indent="0" lvl="0" marL="0" rtl="0" algn="ctr">
              <a:spcBef>
                <a:spcPts val="2400"/>
              </a:spcBef>
              <a:spcAft>
                <a:spcPts val="0"/>
              </a:spcAft>
              <a:buNone/>
            </a:pPr>
            <a:r>
              <a:rPr lang="en">
                <a:solidFill>
                  <a:schemeClr val="dk1"/>
                </a:solidFill>
                <a:latin typeface="Inter ExtraBold"/>
                <a:ea typeface="Inter ExtraBold"/>
                <a:cs typeface="Inter ExtraBold"/>
                <a:sym typeface="Inter ExtraBold"/>
              </a:rPr>
              <a:t>Email</a:t>
            </a:r>
            <a:endParaRPr>
              <a:solidFill>
                <a:schemeClr val="dk1"/>
              </a:solidFill>
              <a:latin typeface="Inter ExtraBold"/>
              <a:ea typeface="Inter ExtraBold"/>
              <a:cs typeface="Inter ExtraBold"/>
              <a:sym typeface="Inter ExtraBold"/>
            </a:endParaRPr>
          </a:p>
          <a:p>
            <a:pPr indent="0" lvl="0" marL="0" rtl="0" algn="ctr">
              <a:lnSpc>
                <a:spcPct val="120000"/>
              </a:lnSpc>
              <a:spcBef>
                <a:spcPts val="1200"/>
              </a:spcBef>
              <a:spcAft>
                <a:spcPts val="0"/>
              </a:spcAft>
              <a:buNone/>
            </a:pPr>
            <a:r>
              <a:rPr lang="en" sz="1000">
                <a:solidFill>
                  <a:schemeClr val="dk1"/>
                </a:solidFill>
                <a:latin typeface="Inter"/>
                <a:ea typeface="Inter"/>
                <a:cs typeface="Inter"/>
                <a:sym typeface="Inter"/>
              </a:rPr>
              <a:t>customerservice@wexhealth.com</a:t>
            </a:r>
            <a:endParaRPr sz="1000">
              <a:solidFill>
                <a:schemeClr val="dk1"/>
              </a:solidFill>
              <a:latin typeface="Inter"/>
              <a:ea typeface="Inter"/>
              <a:cs typeface="Inter"/>
              <a:sym typeface="Inter"/>
            </a:endParaRPr>
          </a:p>
          <a:p>
            <a:pPr indent="0" lvl="0" marL="0" rtl="0" algn="ctr">
              <a:spcBef>
                <a:spcPts val="2400"/>
              </a:spcBef>
              <a:spcAft>
                <a:spcPts val="0"/>
              </a:spcAft>
              <a:buNone/>
            </a:pPr>
            <a:r>
              <a:t/>
            </a:r>
            <a:endParaRPr>
              <a:solidFill>
                <a:schemeClr val="dk1"/>
              </a:solidFill>
              <a:latin typeface="Inter ExtraBold"/>
              <a:ea typeface="Inter ExtraBold"/>
              <a:cs typeface="Inter ExtraBold"/>
              <a:sym typeface="Inter ExtraBold"/>
            </a:endParaRPr>
          </a:p>
        </p:txBody>
      </p:sp>
      <p:sp>
        <p:nvSpPr>
          <p:cNvPr id="13400" name="Google Shape;13400;p165"/>
          <p:cNvSpPr/>
          <p:nvPr/>
        </p:nvSpPr>
        <p:spPr>
          <a:xfrm>
            <a:off x="387675" y="1831225"/>
            <a:ext cx="2486700" cy="1872600"/>
          </a:xfrm>
          <a:prstGeom prst="roundRect">
            <a:avLst>
              <a:gd fmla="val 5336" name="adj"/>
            </a:avLst>
          </a:prstGeom>
          <a:solidFill>
            <a:schemeClr val="lt1"/>
          </a:solidFill>
          <a:ln>
            <a:noFill/>
          </a:ln>
          <a:effectLst>
            <a:outerShdw blurRad="514350" rotWithShape="0" algn="bl" dir="5400000" dist="114300">
              <a:schemeClr val="lt2">
                <a:alpha val="50000"/>
              </a:schemeClr>
            </a:outerShdw>
          </a:effectLst>
        </p:spPr>
        <p:txBody>
          <a:bodyPr anchorCtr="0" anchor="t" bIns="91425" lIns="182875" spcFirstLastPara="1" rIns="182875" wrap="square" tIns="822950">
            <a:noAutofit/>
          </a:bodyPr>
          <a:lstStyle/>
          <a:p>
            <a:pPr indent="0" lvl="0" marL="0" rtl="0" algn="ctr">
              <a:spcBef>
                <a:spcPts val="2400"/>
              </a:spcBef>
              <a:spcAft>
                <a:spcPts val="0"/>
              </a:spcAft>
              <a:buNone/>
            </a:pPr>
            <a:r>
              <a:rPr lang="en">
                <a:solidFill>
                  <a:schemeClr val="dk1"/>
                </a:solidFill>
                <a:latin typeface="Inter ExtraBold"/>
                <a:ea typeface="Inter ExtraBold"/>
                <a:cs typeface="Inter ExtraBold"/>
                <a:sym typeface="Inter ExtraBold"/>
              </a:rPr>
              <a:t>Live Chat</a:t>
            </a:r>
            <a:endParaRPr>
              <a:solidFill>
                <a:schemeClr val="dk1"/>
              </a:solidFill>
              <a:latin typeface="Inter ExtraBold"/>
              <a:ea typeface="Inter ExtraBold"/>
              <a:cs typeface="Inter ExtraBold"/>
              <a:sym typeface="Inter ExtraBold"/>
            </a:endParaRPr>
          </a:p>
          <a:p>
            <a:pPr indent="0" lvl="0" marL="0" rtl="0" algn="ctr">
              <a:lnSpc>
                <a:spcPct val="120000"/>
              </a:lnSpc>
              <a:spcBef>
                <a:spcPts val="1200"/>
              </a:spcBef>
              <a:spcAft>
                <a:spcPts val="0"/>
              </a:spcAft>
              <a:buNone/>
            </a:pPr>
            <a:r>
              <a:t/>
            </a:r>
            <a:endParaRPr sz="1000">
              <a:solidFill>
                <a:schemeClr val="dk1"/>
              </a:solidFill>
              <a:latin typeface="Inter"/>
              <a:ea typeface="Inter"/>
              <a:cs typeface="Inter"/>
              <a:sym typeface="Inter"/>
            </a:endParaRPr>
          </a:p>
          <a:p>
            <a:pPr indent="0" lvl="0" marL="0" rtl="0" algn="ctr">
              <a:spcBef>
                <a:spcPts val="2400"/>
              </a:spcBef>
              <a:spcAft>
                <a:spcPts val="0"/>
              </a:spcAft>
              <a:buNone/>
            </a:pPr>
            <a:r>
              <a:t/>
            </a:r>
            <a:endParaRPr>
              <a:solidFill>
                <a:schemeClr val="dk1"/>
              </a:solidFill>
              <a:latin typeface="Inter ExtraBold"/>
              <a:ea typeface="Inter ExtraBold"/>
              <a:cs typeface="Inter ExtraBold"/>
              <a:sym typeface="Inter ExtraBold"/>
            </a:endParaRPr>
          </a:p>
        </p:txBody>
      </p:sp>
      <p:sp>
        <p:nvSpPr>
          <p:cNvPr id="13401" name="Google Shape;13401;p165"/>
          <p:cNvSpPr txBox="1"/>
          <p:nvPr>
            <p:ph type="title"/>
          </p:nvPr>
        </p:nvSpPr>
        <p:spPr>
          <a:xfrm>
            <a:off x="244353" y="353000"/>
            <a:ext cx="8661600" cy="572700"/>
          </a:xfrm>
          <a:prstGeom prst="rect">
            <a:avLst/>
          </a:prstGeom>
        </p:spPr>
        <p:txBody>
          <a:bodyPr anchorCtr="0" anchor="t" bIns="91425" lIns="91425" spcFirstLastPara="1" rIns="91425" wrap="square" tIns="91425">
            <a:normAutofit/>
          </a:bodyPr>
          <a:lstStyle/>
          <a:p>
            <a:pPr indent="0" lvl="0" marL="0" rtl="0" algn="ctr">
              <a:spcBef>
                <a:spcPts val="0"/>
              </a:spcBef>
              <a:spcAft>
                <a:spcPts val="0"/>
              </a:spcAft>
              <a:buNone/>
            </a:pPr>
            <a:r>
              <a:rPr lang="en" sz="2000"/>
              <a:t>Contact Participant Services</a:t>
            </a:r>
            <a:endParaRPr sz="2000"/>
          </a:p>
        </p:txBody>
      </p:sp>
      <p:sp>
        <p:nvSpPr>
          <p:cNvPr id="13402" name="Google Shape;13402;p165"/>
          <p:cNvSpPr txBox="1"/>
          <p:nvPr/>
        </p:nvSpPr>
        <p:spPr>
          <a:xfrm>
            <a:off x="2991575" y="4205801"/>
            <a:ext cx="3183000" cy="223200"/>
          </a:xfrm>
          <a:prstGeom prst="rect">
            <a:avLst/>
          </a:prstGeom>
          <a:noFill/>
          <a:ln>
            <a:noFill/>
          </a:ln>
        </p:spPr>
        <p:txBody>
          <a:bodyPr anchorCtr="0" anchor="t" bIns="34275" lIns="68575" spcFirstLastPara="1" rIns="68575" wrap="square" tIns="34275">
            <a:spAutoFit/>
          </a:bodyPr>
          <a:lstStyle/>
          <a:p>
            <a:pPr indent="0" lvl="0" marL="0" rtl="0" algn="ctr">
              <a:lnSpc>
                <a:spcPct val="120000"/>
              </a:lnSpc>
              <a:spcBef>
                <a:spcPts val="1200"/>
              </a:spcBef>
              <a:spcAft>
                <a:spcPts val="0"/>
              </a:spcAft>
              <a:buNone/>
            </a:pPr>
            <a:r>
              <a:t/>
            </a:r>
            <a:endParaRPr sz="1000">
              <a:solidFill>
                <a:schemeClr val="dk1"/>
              </a:solidFill>
              <a:latin typeface="Inter"/>
              <a:ea typeface="Inter"/>
              <a:cs typeface="Inter"/>
              <a:sym typeface="Inter"/>
            </a:endParaRPr>
          </a:p>
        </p:txBody>
      </p:sp>
      <p:sp>
        <p:nvSpPr>
          <p:cNvPr id="13403" name="Google Shape;13403;p165"/>
          <p:cNvSpPr/>
          <p:nvPr/>
        </p:nvSpPr>
        <p:spPr>
          <a:xfrm>
            <a:off x="1411567" y="2015842"/>
            <a:ext cx="438900" cy="4389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65"/>
          <p:cNvSpPr txBox="1"/>
          <p:nvPr/>
        </p:nvSpPr>
        <p:spPr>
          <a:xfrm>
            <a:off x="0" y="1143000"/>
            <a:ext cx="9144000" cy="369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solidFill>
                  <a:schemeClr val="dk1"/>
                </a:solidFill>
                <a:latin typeface="Inter"/>
                <a:ea typeface="Inter"/>
                <a:cs typeface="Inter"/>
                <a:sym typeface="Inter"/>
              </a:rPr>
              <a:t>Our Participant Services team is available Monday through Friday, from 6 a.m. to 9 p.m. CT, except holidays.</a:t>
            </a:r>
            <a:endParaRPr sz="900">
              <a:solidFill>
                <a:schemeClr val="dk1"/>
              </a:solidFill>
              <a:latin typeface="Inter"/>
              <a:ea typeface="Inter"/>
              <a:cs typeface="Inter"/>
              <a:sym typeface="Inter"/>
            </a:endParaRPr>
          </a:p>
        </p:txBody>
      </p:sp>
      <p:sp>
        <p:nvSpPr>
          <p:cNvPr id="13405" name="Google Shape;13405;p165"/>
          <p:cNvSpPr/>
          <p:nvPr/>
        </p:nvSpPr>
        <p:spPr>
          <a:xfrm>
            <a:off x="4363617" y="2015817"/>
            <a:ext cx="438900" cy="438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65"/>
          <p:cNvSpPr/>
          <p:nvPr/>
        </p:nvSpPr>
        <p:spPr>
          <a:xfrm>
            <a:off x="7316717" y="2015829"/>
            <a:ext cx="438900" cy="4389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407" name="Google Shape;13407;p165"/>
          <p:cNvPicPr preferRelativeResize="0"/>
          <p:nvPr/>
        </p:nvPicPr>
        <p:blipFill rotWithShape="1">
          <a:blip r:embed="rId3">
            <a:alphaModFix/>
          </a:blip>
          <a:srcRect b="0" l="0" r="0" t="0"/>
          <a:stretch/>
        </p:blipFill>
        <p:spPr>
          <a:xfrm>
            <a:off x="4375743" y="2015529"/>
            <a:ext cx="392500" cy="378969"/>
          </a:xfrm>
          <a:prstGeom prst="rect">
            <a:avLst/>
          </a:prstGeom>
          <a:noFill/>
          <a:ln>
            <a:noFill/>
          </a:ln>
        </p:spPr>
      </p:pic>
      <p:pic>
        <p:nvPicPr>
          <p:cNvPr id="13408" name="Google Shape;13408;p165"/>
          <p:cNvPicPr preferRelativeResize="0"/>
          <p:nvPr/>
        </p:nvPicPr>
        <p:blipFill rotWithShape="1">
          <a:blip r:embed="rId4">
            <a:alphaModFix/>
          </a:blip>
          <a:srcRect b="0" l="0" r="0" t="0"/>
          <a:stretch/>
        </p:blipFill>
        <p:spPr>
          <a:xfrm>
            <a:off x="7277347" y="2007806"/>
            <a:ext cx="471275" cy="455000"/>
          </a:xfrm>
          <a:prstGeom prst="rect">
            <a:avLst/>
          </a:prstGeom>
          <a:noFill/>
          <a:ln>
            <a:noFill/>
          </a:ln>
        </p:spPr>
      </p:pic>
      <p:pic>
        <p:nvPicPr>
          <p:cNvPr id="13409" name="Google Shape;13409;p165"/>
          <p:cNvPicPr preferRelativeResize="0"/>
          <p:nvPr/>
        </p:nvPicPr>
        <p:blipFill rotWithShape="1">
          <a:blip r:embed="rId5">
            <a:alphaModFix/>
          </a:blip>
          <a:srcRect b="0" l="0" r="0" t="0"/>
          <a:stretch/>
        </p:blipFill>
        <p:spPr>
          <a:xfrm>
            <a:off x="1434771" y="2045821"/>
            <a:ext cx="392500" cy="378925"/>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13" name="Shape 13413"/>
        <p:cNvGrpSpPr/>
        <p:nvPr/>
      </p:nvGrpSpPr>
      <p:grpSpPr>
        <a:xfrm>
          <a:off x="0" y="0"/>
          <a:ext cx="0" cy="0"/>
          <a:chOff x="0" y="0"/>
          <a:chExt cx="0" cy="0"/>
        </a:xfrm>
      </p:grpSpPr>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2914" name="Shape 12914"/>
        <p:cNvGrpSpPr/>
        <p:nvPr/>
      </p:nvGrpSpPr>
      <p:grpSpPr>
        <a:xfrm>
          <a:off x="0" y="0"/>
          <a:ext cx="0" cy="0"/>
          <a:chOff x="0" y="0"/>
          <a:chExt cx="0" cy="0"/>
        </a:xfrm>
      </p:grpSpPr>
      <p:sp>
        <p:nvSpPr>
          <p:cNvPr id="12915" name="Google Shape;12915;p130"/>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spcBef>
                <a:spcPts val="0"/>
              </a:spcBef>
              <a:spcAft>
                <a:spcPts val="0"/>
              </a:spcAft>
              <a:buSzPts val="2400"/>
              <a:buNone/>
            </a:pPr>
            <a:r>
              <a:rPr lang="en" sz="2531"/>
              <a:t>USA PATRIOT Act</a:t>
            </a:r>
            <a:endParaRPr sz="2531"/>
          </a:p>
        </p:txBody>
      </p:sp>
      <p:sp>
        <p:nvSpPr>
          <p:cNvPr id="12916" name="Google Shape;12916;p130"/>
          <p:cNvSpPr txBox="1"/>
          <p:nvPr>
            <p:ph idx="1" type="body"/>
          </p:nvPr>
        </p:nvSpPr>
        <p:spPr>
          <a:xfrm>
            <a:off x="303200" y="1637575"/>
            <a:ext cx="7330200" cy="2859900"/>
          </a:xfrm>
          <a:prstGeom prst="rect">
            <a:avLst/>
          </a:prstGeom>
          <a:noFill/>
          <a:ln>
            <a:noFill/>
          </a:ln>
        </p:spPr>
        <p:txBody>
          <a:bodyPr anchorCtr="0" anchor="t" bIns="34275" lIns="68575" spcFirstLastPara="1" rIns="68575" wrap="square" tIns="34275">
            <a:noAutofit/>
          </a:bodyPr>
          <a:lstStyle/>
          <a:p>
            <a:pPr indent="-317500" lvl="0" marL="457200" rtl="0" algn="l">
              <a:lnSpc>
                <a:spcPct val="200000"/>
              </a:lnSpc>
              <a:spcBef>
                <a:spcPts val="800"/>
              </a:spcBef>
              <a:spcAft>
                <a:spcPts val="0"/>
              </a:spcAft>
              <a:buClr>
                <a:srgbClr val="253746"/>
              </a:buClr>
              <a:buSzPts val="1400"/>
              <a:buChar char="●"/>
            </a:pPr>
            <a:r>
              <a:rPr lang="en">
                <a:solidFill>
                  <a:srgbClr val="253746"/>
                </a:solidFill>
              </a:rPr>
              <a:t>Signed into law in 2001</a:t>
            </a:r>
            <a:endParaRPr>
              <a:solidFill>
                <a:srgbClr val="253746"/>
              </a:solidFill>
            </a:endParaRPr>
          </a:p>
          <a:p>
            <a:pPr indent="-317500" lvl="0" marL="457200" rtl="0" algn="l">
              <a:lnSpc>
                <a:spcPct val="200000"/>
              </a:lnSpc>
              <a:spcBef>
                <a:spcPts val="0"/>
              </a:spcBef>
              <a:spcAft>
                <a:spcPts val="0"/>
              </a:spcAft>
              <a:buClr>
                <a:srgbClr val="253746"/>
              </a:buClr>
              <a:buSzPts val="1400"/>
              <a:buChar char="●"/>
            </a:pPr>
            <a:r>
              <a:rPr lang="en">
                <a:solidFill>
                  <a:srgbClr val="253746"/>
                </a:solidFill>
              </a:rPr>
              <a:t>Requires financial institutions to verify and record information that identifies each individual who opens an account, including HSAs</a:t>
            </a:r>
            <a:endParaRPr>
              <a:solidFill>
                <a:srgbClr val="253746"/>
              </a:solidFill>
            </a:endParaRPr>
          </a:p>
          <a:p>
            <a:pPr indent="0" lvl="0" marL="76200" rtl="0" algn="l">
              <a:lnSpc>
                <a:spcPct val="200000"/>
              </a:lnSpc>
              <a:spcBef>
                <a:spcPts val="800"/>
              </a:spcBef>
              <a:spcAft>
                <a:spcPts val="0"/>
              </a:spcAft>
              <a:buSzPts val="1500"/>
              <a:buNone/>
            </a:pPr>
            <a:r>
              <a:t/>
            </a:r>
            <a:endParaRPr sz="1400">
              <a:solidFill>
                <a:srgbClr val="253746"/>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2920" name="Shape 12920"/>
        <p:cNvGrpSpPr/>
        <p:nvPr/>
      </p:nvGrpSpPr>
      <p:grpSpPr>
        <a:xfrm>
          <a:off x="0" y="0"/>
          <a:ext cx="0" cy="0"/>
          <a:chOff x="0" y="0"/>
          <a:chExt cx="0" cy="0"/>
        </a:xfrm>
      </p:grpSpPr>
      <p:sp>
        <p:nvSpPr>
          <p:cNvPr id="12921" name="Google Shape;12921;p131"/>
          <p:cNvSpPr/>
          <p:nvPr/>
        </p:nvSpPr>
        <p:spPr>
          <a:xfrm>
            <a:off x="4079019" y="773427"/>
            <a:ext cx="3788700" cy="3788700"/>
          </a:xfrm>
          <a:prstGeom prst="ellipse">
            <a:avLst/>
          </a:prstGeom>
          <a:noFill/>
          <a:ln cap="flat" cmpd="sng" w="25400">
            <a:solidFill>
              <a:srgbClr val="7D899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
        <p:nvSpPr>
          <p:cNvPr id="12922" name="Google Shape;12922;p131"/>
          <p:cNvSpPr/>
          <p:nvPr/>
        </p:nvSpPr>
        <p:spPr>
          <a:xfrm>
            <a:off x="2237998" y="1741361"/>
            <a:ext cx="3212100" cy="1278600"/>
          </a:xfrm>
          <a:prstGeom prst="roundRect">
            <a:avLst>
              <a:gd fmla="val 16667" name="adj"/>
            </a:avLst>
          </a:prstGeom>
          <a:solidFill>
            <a:schemeClr val="lt1"/>
          </a:solidFill>
          <a:ln>
            <a:noFill/>
          </a:ln>
          <a:effectLst>
            <a:outerShdw blurRad="342900" rotWithShape="0" algn="bl" dir="5400000" dist="114300">
              <a:schemeClr val="lt2">
                <a:alpha val="49410"/>
              </a:schemeClr>
            </a:outerShdw>
          </a:effectLst>
        </p:spPr>
        <p:txBody>
          <a:bodyPr anchorCtr="0" anchor="ctr" bIns="91400" lIns="91400" spcFirstLastPara="1" rIns="91400" wrap="square" tIns="91400">
            <a:noAutofit/>
          </a:bodyPr>
          <a:lstStyle/>
          <a:p>
            <a:pPr indent="-298450" lvl="0" marL="457200" marR="182831" rtl="0" algn="l">
              <a:lnSpc>
                <a:spcPct val="115000"/>
              </a:lnSpc>
              <a:spcBef>
                <a:spcPts val="0"/>
              </a:spcBef>
              <a:spcAft>
                <a:spcPts val="0"/>
              </a:spcAft>
              <a:buClr>
                <a:schemeClr val="dk1"/>
              </a:buClr>
              <a:buSzPts val="1100"/>
              <a:buFont typeface="Inter Medium"/>
              <a:buChar char="●"/>
            </a:pPr>
            <a:r>
              <a:rPr b="1" lang="en" sz="1100">
                <a:solidFill>
                  <a:schemeClr val="dk1"/>
                </a:solidFill>
                <a:latin typeface="Inter Medium"/>
                <a:ea typeface="Inter Medium"/>
                <a:cs typeface="Inter Medium"/>
                <a:sym typeface="Inter Medium"/>
              </a:rPr>
              <a:t>Name</a:t>
            </a:r>
            <a:endParaRPr b="1" sz="1300">
              <a:solidFill>
                <a:schemeClr val="dk1"/>
              </a:solidFill>
              <a:latin typeface="Inter Medium"/>
              <a:ea typeface="Inter Medium"/>
              <a:cs typeface="Inter Medium"/>
              <a:sym typeface="Inter Medium"/>
            </a:endParaRPr>
          </a:p>
          <a:p>
            <a:pPr indent="-298450" lvl="0" marL="457200" marR="182831" rtl="0" algn="l">
              <a:lnSpc>
                <a:spcPct val="115000"/>
              </a:lnSpc>
              <a:spcBef>
                <a:spcPts val="0"/>
              </a:spcBef>
              <a:spcAft>
                <a:spcPts val="0"/>
              </a:spcAft>
              <a:buClr>
                <a:schemeClr val="dk1"/>
              </a:buClr>
              <a:buSzPts val="1100"/>
              <a:buFont typeface="Inter Medium"/>
              <a:buChar char="●"/>
            </a:pPr>
            <a:r>
              <a:rPr b="1" lang="en" sz="1100">
                <a:solidFill>
                  <a:schemeClr val="dk1"/>
                </a:solidFill>
                <a:latin typeface="Inter Medium"/>
                <a:ea typeface="Inter Medium"/>
                <a:cs typeface="Inter Medium"/>
                <a:sym typeface="Inter Medium"/>
              </a:rPr>
              <a:t>Physical street address</a:t>
            </a:r>
            <a:endParaRPr b="1" sz="1100">
              <a:solidFill>
                <a:schemeClr val="dk1"/>
              </a:solidFill>
              <a:latin typeface="Inter Medium"/>
              <a:ea typeface="Inter Medium"/>
              <a:cs typeface="Inter Medium"/>
              <a:sym typeface="Inter Medium"/>
            </a:endParaRPr>
          </a:p>
          <a:p>
            <a:pPr indent="-298450" lvl="0" marL="457200" marR="182831" rtl="0" algn="l">
              <a:lnSpc>
                <a:spcPct val="115000"/>
              </a:lnSpc>
              <a:spcBef>
                <a:spcPts val="0"/>
              </a:spcBef>
              <a:spcAft>
                <a:spcPts val="0"/>
              </a:spcAft>
              <a:buClr>
                <a:schemeClr val="dk1"/>
              </a:buClr>
              <a:buSzPts val="1100"/>
              <a:buFont typeface="Inter Medium"/>
              <a:buChar char="●"/>
            </a:pPr>
            <a:r>
              <a:rPr b="1" lang="en" sz="1100">
                <a:solidFill>
                  <a:schemeClr val="dk1"/>
                </a:solidFill>
                <a:latin typeface="Inter Medium"/>
                <a:ea typeface="Inter Medium"/>
                <a:cs typeface="Inter Medium"/>
                <a:sym typeface="Inter Medium"/>
              </a:rPr>
              <a:t>Date of birth</a:t>
            </a:r>
            <a:endParaRPr b="1" sz="1100">
              <a:solidFill>
                <a:schemeClr val="dk1"/>
              </a:solidFill>
              <a:latin typeface="Inter Medium"/>
              <a:ea typeface="Inter Medium"/>
              <a:cs typeface="Inter Medium"/>
              <a:sym typeface="Inter Medium"/>
            </a:endParaRPr>
          </a:p>
          <a:p>
            <a:pPr indent="-298450" lvl="0" marL="457200" marR="182831" rtl="0" algn="l">
              <a:lnSpc>
                <a:spcPct val="115000"/>
              </a:lnSpc>
              <a:spcBef>
                <a:spcPts val="0"/>
              </a:spcBef>
              <a:spcAft>
                <a:spcPts val="0"/>
              </a:spcAft>
              <a:buClr>
                <a:schemeClr val="dk1"/>
              </a:buClr>
              <a:buSzPts val="1100"/>
              <a:buFont typeface="Inter Medium"/>
              <a:buChar char="●"/>
            </a:pPr>
            <a:r>
              <a:rPr b="1" lang="en" sz="1100">
                <a:solidFill>
                  <a:schemeClr val="dk1"/>
                </a:solidFill>
                <a:latin typeface="Inter Medium"/>
                <a:ea typeface="Inter Medium"/>
                <a:cs typeface="Inter Medium"/>
                <a:sym typeface="Inter Medium"/>
              </a:rPr>
              <a:t>Social security number (SSN) </a:t>
            </a:r>
            <a:endParaRPr b="0" i="0" sz="1500" u="none" cap="none" strike="noStrike">
              <a:solidFill>
                <a:schemeClr val="dk1"/>
              </a:solidFill>
              <a:latin typeface="Arial"/>
              <a:ea typeface="Arial"/>
              <a:cs typeface="Arial"/>
              <a:sym typeface="Arial"/>
            </a:endParaRPr>
          </a:p>
        </p:txBody>
      </p:sp>
      <p:sp>
        <p:nvSpPr>
          <p:cNvPr id="12923" name="Google Shape;12923;p131"/>
          <p:cNvSpPr/>
          <p:nvPr/>
        </p:nvSpPr>
        <p:spPr>
          <a:xfrm>
            <a:off x="7428824" y="2268486"/>
            <a:ext cx="816600" cy="798600"/>
          </a:xfrm>
          <a:prstGeom prst="ellipse">
            <a:avLst/>
          </a:prstGeom>
          <a:solidFill>
            <a:schemeClr val="lt1"/>
          </a:solidFill>
          <a:ln>
            <a:noFill/>
          </a:ln>
          <a:effectLst>
            <a:outerShdw blurRad="342900" rotWithShape="0" algn="bl" dir="5400000" dist="114300">
              <a:schemeClr val="lt2">
                <a:alpha val="49410"/>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2924" name="Google Shape;12924;p131"/>
          <p:cNvSpPr/>
          <p:nvPr/>
        </p:nvSpPr>
        <p:spPr>
          <a:xfrm>
            <a:off x="6999841" y="3503024"/>
            <a:ext cx="816600" cy="798600"/>
          </a:xfrm>
          <a:prstGeom prst="ellipse">
            <a:avLst/>
          </a:prstGeom>
          <a:solidFill>
            <a:schemeClr val="lt1"/>
          </a:solidFill>
          <a:ln>
            <a:noFill/>
          </a:ln>
          <a:effectLst>
            <a:outerShdw blurRad="342900" rotWithShape="0" algn="bl" dir="5400000" dist="114300">
              <a:schemeClr val="lt2">
                <a:alpha val="49410"/>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2925" name="Google Shape;12925;p131"/>
          <p:cNvSpPr/>
          <p:nvPr/>
        </p:nvSpPr>
        <p:spPr>
          <a:xfrm>
            <a:off x="4226725" y="3503036"/>
            <a:ext cx="816600" cy="798600"/>
          </a:xfrm>
          <a:prstGeom prst="ellipse">
            <a:avLst/>
          </a:prstGeom>
          <a:solidFill>
            <a:schemeClr val="lt1"/>
          </a:solidFill>
          <a:ln>
            <a:noFill/>
          </a:ln>
          <a:effectLst>
            <a:outerShdw blurRad="342900" rotWithShape="0" algn="bl" dir="5400000" dist="114300">
              <a:schemeClr val="lt2">
                <a:alpha val="49410"/>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2926" name="Google Shape;12926;p131"/>
          <p:cNvSpPr/>
          <p:nvPr/>
        </p:nvSpPr>
        <p:spPr>
          <a:xfrm>
            <a:off x="5554061" y="4116812"/>
            <a:ext cx="816600" cy="798600"/>
          </a:xfrm>
          <a:prstGeom prst="ellipse">
            <a:avLst/>
          </a:prstGeom>
          <a:solidFill>
            <a:schemeClr val="lt1"/>
          </a:solidFill>
          <a:ln>
            <a:noFill/>
          </a:ln>
          <a:effectLst>
            <a:outerShdw blurRad="342900" rotWithShape="0" algn="bl" dir="5400000" dist="114300">
              <a:schemeClr val="lt2">
                <a:alpha val="49410"/>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12927" name="Google Shape;12927;p131"/>
          <p:cNvGrpSpPr/>
          <p:nvPr/>
        </p:nvGrpSpPr>
        <p:grpSpPr>
          <a:xfrm>
            <a:off x="7644586" y="2427832"/>
            <a:ext cx="385468" cy="480098"/>
            <a:chOff x="3721825" y="1434300"/>
            <a:chExt cx="76675" cy="95500"/>
          </a:xfrm>
        </p:grpSpPr>
        <p:sp>
          <p:nvSpPr>
            <p:cNvPr id="12928" name="Google Shape;12928;p131"/>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2929" name="Google Shape;12929;p131"/>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2930" name="Google Shape;12930;p131"/>
          <p:cNvSpPr/>
          <p:nvPr/>
        </p:nvSpPr>
        <p:spPr>
          <a:xfrm>
            <a:off x="7922319" y="4431824"/>
            <a:ext cx="1032900" cy="711600"/>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grpSp>
        <p:nvGrpSpPr>
          <p:cNvPr id="12931" name="Google Shape;12931;p131"/>
          <p:cNvGrpSpPr/>
          <p:nvPr/>
        </p:nvGrpSpPr>
        <p:grpSpPr>
          <a:xfrm>
            <a:off x="7169530" y="3668274"/>
            <a:ext cx="477243" cy="523314"/>
            <a:chOff x="2953825" y="2392025"/>
            <a:chExt cx="90900" cy="99675"/>
          </a:xfrm>
        </p:grpSpPr>
        <p:sp>
          <p:nvSpPr>
            <p:cNvPr id="12932" name="Google Shape;12932;p131"/>
            <p:cNvSpPr/>
            <p:nvPr/>
          </p:nvSpPr>
          <p:spPr>
            <a:xfrm>
              <a:off x="2953825" y="2400400"/>
              <a:ext cx="90900" cy="82100"/>
            </a:xfrm>
            <a:custGeom>
              <a:rect b="b" l="l" r="r" t="t"/>
              <a:pathLst>
                <a:path extrusionOk="0" h="3284" w="3636">
                  <a:moveTo>
                    <a:pt x="101" y="0"/>
                  </a:moveTo>
                  <a:lnTo>
                    <a:pt x="50" y="17"/>
                  </a:lnTo>
                  <a:lnTo>
                    <a:pt x="34" y="34"/>
                  </a:lnTo>
                  <a:lnTo>
                    <a:pt x="0" y="67"/>
                  </a:lnTo>
                  <a:lnTo>
                    <a:pt x="0" y="101"/>
                  </a:lnTo>
                  <a:lnTo>
                    <a:pt x="0" y="3049"/>
                  </a:lnTo>
                  <a:lnTo>
                    <a:pt x="17" y="3149"/>
                  </a:lnTo>
                  <a:lnTo>
                    <a:pt x="67" y="3216"/>
                  </a:lnTo>
                  <a:lnTo>
                    <a:pt x="134" y="3267"/>
                  </a:lnTo>
                  <a:lnTo>
                    <a:pt x="235" y="3283"/>
                  </a:lnTo>
                  <a:lnTo>
                    <a:pt x="3401" y="3283"/>
                  </a:lnTo>
                  <a:lnTo>
                    <a:pt x="3484" y="3267"/>
                  </a:lnTo>
                  <a:lnTo>
                    <a:pt x="3568" y="3216"/>
                  </a:lnTo>
                  <a:lnTo>
                    <a:pt x="3618" y="3149"/>
                  </a:lnTo>
                  <a:lnTo>
                    <a:pt x="3635" y="3049"/>
                  </a:lnTo>
                  <a:lnTo>
                    <a:pt x="3635" y="101"/>
                  </a:lnTo>
                  <a:lnTo>
                    <a:pt x="3618" y="67"/>
                  </a:lnTo>
                  <a:lnTo>
                    <a:pt x="3602" y="34"/>
                  </a:lnTo>
                  <a:lnTo>
                    <a:pt x="3568" y="17"/>
                  </a:lnTo>
                  <a:lnTo>
                    <a:pt x="3535" y="0"/>
                  </a:lnTo>
                  <a:lnTo>
                    <a:pt x="3032" y="0"/>
                  </a:lnTo>
                  <a:lnTo>
                    <a:pt x="2999" y="17"/>
                  </a:lnTo>
                  <a:lnTo>
                    <a:pt x="2965" y="34"/>
                  </a:lnTo>
                  <a:lnTo>
                    <a:pt x="2948" y="67"/>
                  </a:lnTo>
                  <a:lnTo>
                    <a:pt x="2932" y="101"/>
                  </a:lnTo>
                  <a:lnTo>
                    <a:pt x="2948" y="134"/>
                  </a:lnTo>
                  <a:lnTo>
                    <a:pt x="2965" y="168"/>
                  </a:lnTo>
                  <a:lnTo>
                    <a:pt x="2999"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3" name="Google Shape;12933;p131"/>
            <p:cNvSpPr/>
            <p:nvPr/>
          </p:nvSpPr>
          <p:spPr>
            <a:xfrm>
              <a:off x="2977275" y="2400400"/>
              <a:ext cx="44400" cy="5050"/>
            </a:xfrm>
            <a:custGeom>
              <a:rect b="b" l="l" r="r" t="t"/>
              <a:pathLst>
                <a:path extrusionOk="0" h="202" w="1776">
                  <a:moveTo>
                    <a:pt x="101" y="0"/>
                  </a:moveTo>
                  <a:lnTo>
                    <a:pt x="51" y="17"/>
                  </a:lnTo>
                  <a:lnTo>
                    <a:pt x="34" y="34"/>
                  </a:lnTo>
                  <a:lnTo>
                    <a:pt x="0" y="67"/>
                  </a:lnTo>
                  <a:lnTo>
                    <a:pt x="0" y="101"/>
                  </a:lnTo>
                  <a:lnTo>
                    <a:pt x="0" y="134"/>
                  </a:lnTo>
                  <a:lnTo>
                    <a:pt x="34" y="168"/>
                  </a:lnTo>
                  <a:lnTo>
                    <a:pt x="51"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4" name="Google Shape;12934;p131"/>
            <p:cNvSpPr/>
            <p:nvPr/>
          </p:nvSpPr>
          <p:spPr>
            <a:xfrm>
              <a:off x="2953825" y="2421325"/>
              <a:ext cx="90900" cy="5050"/>
            </a:xfrm>
            <a:custGeom>
              <a:rect b="b" l="l" r="r" t="t"/>
              <a:pathLst>
                <a:path extrusionOk="0" h="202" w="3636">
                  <a:moveTo>
                    <a:pt x="50" y="1"/>
                  </a:moveTo>
                  <a:lnTo>
                    <a:pt x="34" y="34"/>
                  </a:lnTo>
                  <a:lnTo>
                    <a:pt x="0" y="68"/>
                  </a:lnTo>
                  <a:lnTo>
                    <a:pt x="0" y="101"/>
                  </a:lnTo>
                  <a:lnTo>
                    <a:pt x="0" y="135"/>
                  </a:lnTo>
                  <a:lnTo>
                    <a:pt x="34" y="168"/>
                  </a:lnTo>
                  <a:lnTo>
                    <a:pt x="50" y="185"/>
                  </a:lnTo>
                  <a:lnTo>
                    <a:pt x="101" y="202"/>
                  </a:lnTo>
                  <a:lnTo>
                    <a:pt x="3535" y="202"/>
                  </a:lnTo>
                  <a:lnTo>
                    <a:pt x="3568" y="185"/>
                  </a:lnTo>
                  <a:lnTo>
                    <a:pt x="3602" y="168"/>
                  </a:lnTo>
                  <a:lnTo>
                    <a:pt x="3618" y="135"/>
                  </a:lnTo>
                  <a:lnTo>
                    <a:pt x="3635" y="101"/>
                  </a:lnTo>
                  <a:lnTo>
                    <a:pt x="3618" y="68"/>
                  </a:lnTo>
                  <a:lnTo>
                    <a:pt x="3602" y="34"/>
                  </a:lnTo>
                  <a:lnTo>
                    <a:pt x="356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5" name="Google Shape;12935;p131"/>
            <p:cNvSpPr/>
            <p:nvPr/>
          </p:nvSpPr>
          <p:spPr>
            <a:xfrm>
              <a:off x="2965950" y="2392025"/>
              <a:ext cx="15950" cy="21800"/>
            </a:xfrm>
            <a:custGeom>
              <a:rect b="b" l="l" r="r" t="t"/>
              <a:pathLst>
                <a:path extrusionOk="0" h="872" w="638">
                  <a:moveTo>
                    <a:pt x="319" y="201"/>
                  </a:moveTo>
                  <a:lnTo>
                    <a:pt x="370" y="218"/>
                  </a:lnTo>
                  <a:lnTo>
                    <a:pt x="403" y="235"/>
                  </a:lnTo>
                  <a:lnTo>
                    <a:pt x="420" y="268"/>
                  </a:lnTo>
                  <a:lnTo>
                    <a:pt x="437" y="318"/>
                  </a:lnTo>
                  <a:lnTo>
                    <a:pt x="437" y="553"/>
                  </a:lnTo>
                  <a:lnTo>
                    <a:pt x="420" y="603"/>
                  </a:lnTo>
                  <a:lnTo>
                    <a:pt x="403" y="637"/>
                  </a:lnTo>
                  <a:lnTo>
                    <a:pt x="370" y="670"/>
                  </a:lnTo>
                  <a:lnTo>
                    <a:pt x="269" y="670"/>
                  </a:lnTo>
                  <a:lnTo>
                    <a:pt x="236" y="637"/>
                  </a:lnTo>
                  <a:lnTo>
                    <a:pt x="219" y="603"/>
                  </a:lnTo>
                  <a:lnTo>
                    <a:pt x="202" y="553"/>
                  </a:lnTo>
                  <a:lnTo>
                    <a:pt x="202" y="318"/>
                  </a:lnTo>
                  <a:lnTo>
                    <a:pt x="219" y="268"/>
                  </a:lnTo>
                  <a:lnTo>
                    <a:pt x="236"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7" y="854"/>
                  </a:lnTo>
                  <a:lnTo>
                    <a:pt x="487" y="821"/>
                  </a:lnTo>
                  <a:lnTo>
                    <a:pt x="537" y="787"/>
                  </a:lnTo>
                  <a:lnTo>
                    <a:pt x="571" y="737"/>
                  </a:lnTo>
                  <a:lnTo>
                    <a:pt x="604" y="687"/>
                  </a:lnTo>
                  <a:lnTo>
                    <a:pt x="621" y="620"/>
                  </a:lnTo>
                  <a:lnTo>
                    <a:pt x="638" y="553"/>
                  </a:lnTo>
                  <a:lnTo>
                    <a:pt x="638" y="318"/>
                  </a:lnTo>
                  <a:lnTo>
                    <a:pt x="621" y="251"/>
                  </a:lnTo>
                  <a:lnTo>
                    <a:pt x="604" y="184"/>
                  </a:lnTo>
                  <a:lnTo>
                    <a:pt x="571" y="134"/>
                  </a:lnTo>
                  <a:lnTo>
                    <a:pt x="537" y="101"/>
                  </a:lnTo>
                  <a:lnTo>
                    <a:pt x="487" y="50"/>
                  </a:lnTo>
                  <a:lnTo>
                    <a:pt x="437" y="34"/>
                  </a:lnTo>
                  <a:lnTo>
                    <a:pt x="3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6" name="Google Shape;12936;p131"/>
            <p:cNvSpPr/>
            <p:nvPr/>
          </p:nvSpPr>
          <p:spPr>
            <a:xfrm>
              <a:off x="3016625" y="2392025"/>
              <a:ext cx="15525" cy="21800"/>
            </a:xfrm>
            <a:custGeom>
              <a:rect b="b" l="l" r="r" t="t"/>
              <a:pathLst>
                <a:path extrusionOk="0" h="872" w="621">
                  <a:moveTo>
                    <a:pt x="319" y="201"/>
                  </a:moveTo>
                  <a:lnTo>
                    <a:pt x="353" y="218"/>
                  </a:lnTo>
                  <a:lnTo>
                    <a:pt x="386" y="235"/>
                  </a:lnTo>
                  <a:lnTo>
                    <a:pt x="420" y="268"/>
                  </a:lnTo>
                  <a:lnTo>
                    <a:pt x="420" y="318"/>
                  </a:lnTo>
                  <a:lnTo>
                    <a:pt x="420" y="553"/>
                  </a:lnTo>
                  <a:lnTo>
                    <a:pt x="420" y="603"/>
                  </a:lnTo>
                  <a:lnTo>
                    <a:pt x="386" y="637"/>
                  </a:lnTo>
                  <a:lnTo>
                    <a:pt x="353"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185" y="34"/>
                  </a:lnTo>
                  <a:lnTo>
                    <a:pt x="135" y="50"/>
                  </a:lnTo>
                  <a:lnTo>
                    <a:pt x="85" y="101"/>
                  </a:lnTo>
                  <a:lnTo>
                    <a:pt x="51" y="134"/>
                  </a:lnTo>
                  <a:lnTo>
                    <a:pt x="18" y="184"/>
                  </a:lnTo>
                  <a:lnTo>
                    <a:pt x="1" y="251"/>
                  </a:lnTo>
                  <a:lnTo>
                    <a:pt x="1" y="318"/>
                  </a:lnTo>
                  <a:lnTo>
                    <a:pt x="1" y="553"/>
                  </a:lnTo>
                  <a:lnTo>
                    <a:pt x="1" y="620"/>
                  </a:lnTo>
                  <a:lnTo>
                    <a:pt x="18" y="687"/>
                  </a:lnTo>
                  <a:lnTo>
                    <a:pt x="51" y="737"/>
                  </a:lnTo>
                  <a:lnTo>
                    <a:pt x="85" y="787"/>
                  </a:lnTo>
                  <a:lnTo>
                    <a:pt x="135" y="821"/>
                  </a:lnTo>
                  <a:lnTo>
                    <a:pt x="185" y="854"/>
                  </a:lnTo>
                  <a:lnTo>
                    <a:pt x="252" y="871"/>
                  </a:lnTo>
                  <a:lnTo>
                    <a:pt x="369" y="871"/>
                  </a:lnTo>
                  <a:lnTo>
                    <a:pt x="436" y="854"/>
                  </a:lnTo>
                  <a:lnTo>
                    <a:pt x="487" y="821"/>
                  </a:lnTo>
                  <a:lnTo>
                    <a:pt x="537" y="787"/>
                  </a:lnTo>
                  <a:lnTo>
                    <a:pt x="570" y="737"/>
                  </a:lnTo>
                  <a:lnTo>
                    <a:pt x="604" y="687"/>
                  </a:lnTo>
                  <a:lnTo>
                    <a:pt x="621" y="620"/>
                  </a:lnTo>
                  <a:lnTo>
                    <a:pt x="621" y="553"/>
                  </a:lnTo>
                  <a:lnTo>
                    <a:pt x="621" y="318"/>
                  </a:lnTo>
                  <a:lnTo>
                    <a:pt x="621" y="251"/>
                  </a:lnTo>
                  <a:lnTo>
                    <a:pt x="604" y="184"/>
                  </a:lnTo>
                  <a:lnTo>
                    <a:pt x="570" y="134"/>
                  </a:lnTo>
                  <a:lnTo>
                    <a:pt x="537" y="101"/>
                  </a:lnTo>
                  <a:lnTo>
                    <a:pt x="487" y="50"/>
                  </a:lnTo>
                  <a:lnTo>
                    <a:pt x="436" y="34"/>
                  </a:lnTo>
                  <a:lnTo>
                    <a:pt x="3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7" name="Google Shape;12937;p131"/>
            <p:cNvSpPr/>
            <p:nvPr/>
          </p:nvSpPr>
          <p:spPr>
            <a:xfrm>
              <a:off x="2989000" y="2455250"/>
              <a:ext cx="20125" cy="19700"/>
            </a:xfrm>
            <a:custGeom>
              <a:rect b="b" l="l" r="r" t="t"/>
              <a:pathLst>
                <a:path extrusionOk="0" h="788" w="805">
                  <a:moveTo>
                    <a:pt x="603" y="201"/>
                  </a:moveTo>
                  <a:lnTo>
                    <a:pt x="603" y="587"/>
                  </a:lnTo>
                  <a:lnTo>
                    <a:pt x="201" y="587"/>
                  </a:lnTo>
                  <a:lnTo>
                    <a:pt x="201" y="201"/>
                  </a:lnTo>
                  <a:close/>
                  <a:moveTo>
                    <a:pt x="67" y="0"/>
                  </a:moveTo>
                  <a:lnTo>
                    <a:pt x="34" y="34"/>
                  </a:lnTo>
                  <a:lnTo>
                    <a:pt x="17" y="67"/>
                  </a:lnTo>
                  <a:lnTo>
                    <a:pt x="0" y="101"/>
                  </a:lnTo>
                  <a:lnTo>
                    <a:pt x="0" y="687"/>
                  </a:lnTo>
                  <a:lnTo>
                    <a:pt x="17" y="721"/>
                  </a:lnTo>
                  <a:lnTo>
                    <a:pt x="34" y="754"/>
                  </a:lnTo>
                  <a:lnTo>
                    <a:pt x="67" y="788"/>
                  </a:lnTo>
                  <a:lnTo>
                    <a:pt x="737" y="788"/>
                  </a:lnTo>
                  <a:lnTo>
                    <a:pt x="771" y="754"/>
                  </a:lnTo>
                  <a:lnTo>
                    <a:pt x="788" y="721"/>
                  </a:lnTo>
                  <a:lnTo>
                    <a:pt x="804" y="687"/>
                  </a:lnTo>
                  <a:lnTo>
                    <a:pt x="804" y="101"/>
                  </a:lnTo>
                  <a:lnTo>
                    <a:pt x="788" y="67"/>
                  </a:lnTo>
                  <a:lnTo>
                    <a:pt x="771" y="34"/>
                  </a:lnTo>
                  <a:lnTo>
                    <a:pt x="7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8" name="Google Shape;12938;p131"/>
            <p:cNvSpPr/>
            <p:nvPr/>
          </p:nvSpPr>
          <p:spPr>
            <a:xfrm>
              <a:off x="3012025" y="2455250"/>
              <a:ext cx="19700" cy="19700"/>
            </a:xfrm>
            <a:custGeom>
              <a:rect b="b" l="l" r="r" t="t"/>
              <a:pathLst>
                <a:path extrusionOk="0" h="788" w="788">
                  <a:moveTo>
                    <a:pt x="587" y="201"/>
                  </a:moveTo>
                  <a:lnTo>
                    <a:pt x="587" y="587"/>
                  </a:lnTo>
                  <a:lnTo>
                    <a:pt x="202" y="587"/>
                  </a:lnTo>
                  <a:lnTo>
                    <a:pt x="202" y="201"/>
                  </a:lnTo>
                  <a:close/>
                  <a:moveTo>
                    <a:pt x="51" y="0"/>
                  </a:moveTo>
                  <a:lnTo>
                    <a:pt x="34" y="34"/>
                  </a:lnTo>
                  <a:lnTo>
                    <a:pt x="1" y="67"/>
                  </a:lnTo>
                  <a:lnTo>
                    <a:pt x="1" y="101"/>
                  </a:lnTo>
                  <a:lnTo>
                    <a:pt x="1" y="687"/>
                  </a:lnTo>
                  <a:lnTo>
                    <a:pt x="1"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9" name="Google Shape;12939;p131"/>
            <p:cNvSpPr/>
            <p:nvPr/>
          </p:nvSpPr>
          <p:spPr>
            <a:xfrm>
              <a:off x="2989000" y="2432225"/>
              <a:ext cx="20125" cy="19700"/>
            </a:xfrm>
            <a:custGeom>
              <a:rect b="b" l="l" r="r" t="t"/>
              <a:pathLst>
                <a:path extrusionOk="0" h="788" w="805">
                  <a:moveTo>
                    <a:pt x="603" y="201"/>
                  </a:moveTo>
                  <a:lnTo>
                    <a:pt x="603" y="586"/>
                  </a:lnTo>
                  <a:lnTo>
                    <a:pt x="201" y="586"/>
                  </a:lnTo>
                  <a:lnTo>
                    <a:pt x="201" y="201"/>
                  </a:lnTo>
                  <a:close/>
                  <a:moveTo>
                    <a:pt x="101" y="0"/>
                  </a:moveTo>
                  <a:lnTo>
                    <a:pt x="67" y="17"/>
                  </a:lnTo>
                  <a:lnTo>
                    <a:pt x="34" y="34"/>
                  </a:lnTo>
                  <a:lnTo>
                    <a:pt x="17" y="67"/>
                  </a:lnTo>
                  <a:lnTo>
                    <a:pt x="0" y="101"/>
                  </a:lnTo>
                  <a:lnTo>
                    <a:pt x="0" y="687"/>
                  </a:lnTo>
                  <a:lnTo>
                    <a:pt x="17" y="737"/>
                  </a:lnTo>
                  <a:lnTo>
                    <a:pt x="34" y="771"/>
                  </a:lnTo>
                  <a:lnTo>
                    <a:pt x="67" y="787"/>
                  </a:lnTo>
                  <a:lnTo>
                    <a:pt x="737" y="787"/>
                  </a:lnTo>
                  <a:lnTo>
                    <a:pt x="771" y="771"/>
                  </a:lnTo>
                  <a:lnTo>
                    <a:pt x="788" y="737"/>
                  </a:lnTo>
                  <a:lnTo>
                    <a:pt x="804" y="687"/>
                  </a:lnTo>
                  <a:lnTo>
                    <a:pt x="804" y="101"/>
                  </a:lnTo>
                  <a:lnTo>
                    <a:pt x="788" y="67"/>
                  </a:lnTo>
                  <a:lnTo>
                    <a:pt x="771" y="34"/>
                  </a:lnTo>
                  <a:lnTo>
                    <a:pt x="737" y="17"/>
                  </a:lnTo>
                  <a:lnTo>
                    <a:pt x="70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0" name="Google Shape;12940;p131"/>
            <p:cNvSpPr/>
            <p:nvPr/>
          </p:nvSpPr>
          <p:spPr>
            <a:xfrm>
              <a:off x="3012025" y="2432225"/>
              <a:ext cx="19700" cy="19700"/>
            </a:xfrm>
            <a:custGeom>
              <a:rect b="b" l="l" r="r" t="t"/>
              <a:pathLst>
                <a:path extrusionOk="0" h="788" w="788">
                  <a:moveTo>
                    <a:pt x="587" y="201"/>
                  </a:moveTo>
                  <a:lnTo>
                    <a:pt x="587" y="586"/>
                  </a:lnTo>
                  <a:lnTo>
                    <a:pt x="202" y="586"/>
                  </a:lnTo>
                  <a:lnTo>
                    <a:pt x="202" y="201"/>
                  </a:lnTo>
                  <a:close/>
                  <a:moveTo>
                    <a:pt x="101" y="0"/>
                  </a:moveTo>
                  <a:lnTo>
                    <a:pt x="51" y="17"/>
                  </a:lnTo>
                  <a:lnTo>
                    <a:pt x="34" y="34"/>
                  </a:lnTo>
                  <a:lnTo>
                    <a:pt x="1" y="67"/>
                  </a:lnTo>
                  <a:lnTo>
                    <a:pt x="1" y="101"/>
                  </a:lnTo>
                  <a:lnTo>
                    <a:pt x="1" y="687"/>
                  </a:lnTo>
                  <a:lnTo>
                    <a:pt x="1" y="737"/>
                  </a:lnTo>
                  <a:lnTo>
                    <a:pt x="34" y="771"/>
                  </a:lnTo>
                  <a:lnTo>
                    <a:pt x="51" y="787"/>
                  </a:lnTo>
                  <a:lnTo>
                    <a:pt x="721" y="787"/>
                  </a:lnTo>
                  <a:lnTo>
                    <a:pt x="754" y="771"/>
                  </a:lnTo>
                  <a:lnTo>
                    <a:pt x="771" y="737"/>
                  </a:lnTo>
                  <a:lnTo>
                    <a:pt x="788" y="687"/>
                  </a:lnTo>
                  <a:lnTo>
                    <a:pt x="788" y="101"/>
                  </a:lnTo>
                  <a:lnTo>
                    <a:pt x="771" y="67"/>
                  </a:lnTo>
                  <a:lnTo>
                    <a:pt x="754" y="34"/>
                  </a:lnTo>
                  <a:lnTo>
                    <a:pt x="721" y="17"/>
                  </a:lnTo>
                  <a:lnTo>
                    <a:pt x="6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1" name="Google Shape;12941;p131"/>
            <p:cNvSpPr/>
            <p:nvPr/>
          </p:nvSpPr>
          <p:spPr>
            <a:xfrm>
              <a:off x="2966800" y="2455250"/>
              <a:ext cx="19700" cy="19700"/>
            </a:xfrm>
            <a:custGeom>
              <a:rect b="b" l="l" r="r" t="t"/>
              <a:pathLst>
                <a:path extrusionOk="0" h="788" w="788">
                  <a:moveTo>
                    <a:pt x="587" y="201"/>
                  </a:moveTo>
                  <a:lnTo>
                    <a:pt x="587" y="587"/>
                  </a:lnTo>
                  <a:lnTo>
                    <a:pt x="202" y="587"/>
                  </a:lnTo>
                  <a:lnTo>
                    <a:pt x="202" y="201"/>
                  </a:lnTo>
                  <a:close/>
                  <a:moveTo>
                    <a:pt x="51" y="0"/>
                  </a:moveTo>
                  <a:lnTo>
                    <a:pt x="34" y="34"/>
                  </a:lnTo>
                  <a:lnTo>
                    <a:pt x="0" y="67"/>
                  </a:lnTo>
                  <a:lnTo>
                    <a:pt x="0" y="101"/>
                  </a:lnTo>
                  <a:lnTo>
                    <a:pt x="0" y="687"/>
                  </a:lnTo>
                  <a:lnTo>
                    <a:pt x="0"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2" name="Google Shape;12942;p131"/>
            <p:cNvSpPr/>
            <p:nvPr/>
          </p:nvSpPr>
          <p:spPr>
            <a:xfrm>
              <a:off x="2957175" y="2477450"/>
              <a:ext cx="84200" cy="14250"/>
            </a:xfrm>
            <a:custGeom>
              <a:rect b="b" l="l" r="r" t="t"/>
              <a:pathLst>
                <a:path extrusionOk="0" h="570" w="3368">
                  <a:moveTo>
                    <a:pt x="3166" y="201"/>
                  </a:moveTo>
                  <a:lnTo>
                    <a:pt x="3166" y="335"/>
                  </a:lnTo>
                  <a:lnTo>
                    <a:pt x="3149" y="369"/>
                  </a:lnTo>
                  <a:lnTo>
                    <a:pt x="218" y="369"/>
                  </a:lnTo>
                  <a:lnTo>
                    <a:pt x="201" y="335"/>
                  </a:lnTo>
                  <a:lnTo>
                    <a:pt x="201" y="201"/>
                  </a:lnTo>
                  <a:close/>
                  <a:moveTo>
                    <a:pt x="101" y="0"/>
                  </a:moveTo>
                  <a:lnTo>
                    <a:pt x="67" y="17"/>
                  </a:lnTo>
                  <a:lnTo>
                    <a:pt x="34" y="34"/>
                  </a:lnTo>
                  <a:lnTo>
                    <a:pt x="17" y="67"/>
                  </a:lnTo>
                  <a:lnTo>
                    <a:pt x="0" y="101"/>
                  </a:lnTo>
                  <a:lnTo>
                    <a:pt x="0" y="335"/>
                  </a:lnTo>
                  <a:lnTo>
                    <a:pt x="17" y="436"/>
                  </a:lnTo>
                  <a:lnTo>
                    <a:pt x="67" y="503"/>
                  </a:lnTo>
                  <a:lnTo>
                    <a:pt x="151" y="553"/>
                  </a:lnTo>
                  <a:lnTo>
                    <a:pt x="235" y="570"/>
                  </a:lnTo>
                  <a:lnTo>
                    <a:pt x="3133" y="570"/>
                  </a:lnTo>
                  <a:lnTo>
                    <a:pt x="3216" y="553"/>
                  </a:lnTo>
                  <a:lnTo>
                    <a:pt x="3300" y="503"/>
                  </a:lnTo>
                  <a:lnTo>
                    <a:pt x="3350" y="436"/>
                  </a:lnTo>
                  <a:lnTo>
                    <a:pt x="3367" y="335"/>
                  </a:lnTo>
                  <a:lnTo>
                    <a:pt x="3367" y="101"/>
                  </a:lnTo>
                  <a:lnTo>
                    <a:pt x="3350" y="67"/>
                  </a:lnTo>
                  <a:lnTo>
                    <a:pt x="3334" y="34"/>
                  </a:lnTo>
                  <a:lnTo>
                    <a:pt x="3300" y="17"/>
                  </a:lnTo>
                  <a:lnTo>
                    <a:pt x="326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43" name="Google Shape;12943;p131"/>
          <p:cNvGrpSpPr/>
          <p:nvPr/>
        </p:nvGrpSpPr>
        <p:grpSpPr>
          <a:xfrm>
            <a:off x="4361270" y="3743087"/>
            <a:ext cx="547467" cy="373723"/>
            <a:chOff x="823125" y="680925"/>
            <a:chExt cx="105550" cy="72050"/>
          </a:xfrm>
        </p:grpSpPr>
        <p:sp>
          <p:nvSpPr>
            <p:cNvPr id="12944" name="Google Shape;12944;p131"/>
            <p:cNvSpPr/>
            <p:nvPr/>
          </p:nvSpPr>
          <p:spPr>
            <a:xfrm>
              <a:off x="859150" y="715700"/>
              <a:ext cx="15925" cy="18025"/>
            </a:xfrm>
            <a:custGeom>
              <a:rect b="b" l="l" r="r" t="t"/>
              <a:pathLst>
                <a:path extrusionOk="0" h="721" w="637">
                  <a:moveTo>
                    <a:pt x="84" y="0"/>
                  </a:moveTo>
                  <a:lnTo>
                    <a:pt x="51" y="17"/>
                  </a:lnTo>
                  <a:lnTo>
                    <a:pt x="17" y="34"/>
                  </a:lnTo>
                  <a:lnTo>
                    <a:pt x="0" y="84"/>
                  </a:lnTo>
                  <a:lnTo>
                    <a:pt x="0" y="117"/>
                  </a:lnTo>
                  <a:lnTo>
                    <a:pt x="0" y="151"/>
                  </a:lnTo>
                  <a:lnTo>
                    <a:pt x="34" y="184"/>
                  </a:lnTo>
                  <a:lnTo>
                    <a:pt x="67" y="201"/>
                  </a:lnTo>
                  <a:lnTo>
                    <a:pt x="151" y="235"/>
                  </a:lnTo>
                  <a:lnTo>
                    <a:pt x="218" y="268"/>
                  </a:lnTo>
                  <a:lnTo>
                    <a:pt x="285" y="318"/>
                  </a:lnTo>
                  <a:lnTo>
                    <a:pt x="335" y="369"/>
                  </a:lnTo>
                  <a:lnTo>
                    <a:pt x="386" y="436"/>
                  </a:lnTo>
                  <a:lnTo>
                    <a:pt x="419" y="486"/>
                  </a:lnTo>
                  <a:lnTo>
                    <a:pt x="436" y="553"/>
                  </a:lnTo>
                  <a:lnTo>
                    <a:pt x="436" y="620"/>
                  </a:lnTo>
                  <a:lnTo>
                    <a:pt x="453" y="670"/>
                  </a:lnTo>
                  <a:lnTo>
                    <a:pt x="469" y="704"/>
                  </a:lnTo>
                  <a:lnTo>
                    <a:pt x="503" y="720"/>
                  </a:lnTo>
                  <a:lnTo>
                    <a:pt x="587" y="720"/>
                  </a:lnTo>
                  <a:lnTo>
                    <a:pt x="620" y="704"/>
                  </a:lnTo>
                  <a:lnTo>
                    <a:pt x="637" y="670"/>
                  </a:lnTo>
                  <a:lnTo>
                    <a:pt x="637" y="620"/>
                  </a:lnTo>
                  <a:lnTo>
                    <a:pt x="637" y="519"/>
                  </a:lnTo>
                  <a:lnTo>
                    <a:pt x="603" y="436"/>
                  </a:lnTo>
                  <a:lnTo>
                    <a:pt x="570" y="335"/>
                  </a:lnTo>
                  <a:lnTo>
                    <a:pt x="503" y="251"/>
                  </a:lnTo>
                  <a:lnTo>
                    <a:pt x="419" y="168"/>
                  </a:lnTo>
                  <a:lnTo>
                    <a:pt x="335" y="101"/>
                  </a:lnTo>
                  <a:lnTo>
                    <a:pt x="235" y="50"/>
                  </a:lnTo>
                  <a:lnTo>
                    <a:pt x="118" y="17"/>
                  </a:lnTo>
                  <a:lnTo>
                    <a:pt x="8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5" name="Google Shape;12945;p131"/>
            <p:cNvSpPr/>
            <p:nvPr/>
          </p:nvSpPr>
          <p:spPr>
            <a:xfrm>
              <a:off x="834850" y="715700"/>
              <a:ext cx="15950" cy="18025"/>
            </a:xfrm>
            <a:custGeom>
              <a:rect b="b" l="l" r="r" t="t"/>
              <a:pathLst>
                <a:path extrusionOk="0" h="721" w="638">
                  <a:moveTo>
                    <a:pt x="554" y="0"/>
                  </a:moveTo>
                  <a:lnTo>
                    <a:pt x="520" y="17"/>
                  </a:lnTo>
                  <a:lnTo>
                    <a:pt x="403" y="50"/>
                  </a:lnTo>
                  <a:lnTo>
                    <a:pt x="302" y="117"/>
                  </a:lnTo>
                  <a:lnTo>
                    <a:pt x="218" y="184"/>
                  </a:lnTo>
                  <a:lnTo>
                    <a:pt x="135" y="251"/>
                  </a:lnTo>
                  <a:lnTo>
                    <a:pt x="84" y="335"/>
                  </a:lnTo>
                  <a:lnTo>
                    <a:pt x="34" y="436"/>
                  </a:lnTo>
                  <a:lnTo>
                    <a:pt x="1" y="519"/>
                  </a:lnTo>
                  <a:lnTo>
                    <a:pt x="1" y="620"/>
                  </a:lnTo>
                  <a:lnTo>
                    <a:pt x="1" y="670"/>
                  </a:lnTo>
                  <a:lnTo>
                    <a:pt x="34" y="704"/>
                  </a:lnTo>
                  <a:lnTo>
                    <a:pt x="68" y="720"/>
                  </a:lnTo>
                  <a:lnTo>
                    <a:pt x="135" y="720"/>
                  </a:lnTo>
                  <a:lnTo>
                    <a:pt x="168" y="704"/>
                  </a:lnTo>
                  <a:lnTo>
                    <a:pt x="185" y="670"/>
                  </a:lnTo>
                  <a:lnTo>
                    <a:pt x="202" y="620"/>
                  </a:lnTo>
                  <a:lnTo>
                    <a:pt x="202" y="553"/>
                  </a:lnTo>
                  <a:lnTo>
                    <a:pt x="218" y="486"/>
                  </a:lnTo>
                  <a:lnTo>
                    <a:pt x="252" y="436"/>
                  </a:lnTo>
                  <a:lnTo>
                    <a:pt x="302" y="369"/>
                  </a:lnTo>
                  <a:lnTo>
                    <a:pt x="352" y="318"/>
                  </a:lnTo>
                  <a:lnTo>
                    <a:pt x="420" y="268"/>
                  </a:lnTo>
                  <a:lnTo>
                    <a:pt x="487" y="235"/>
                  </a:lnTo>
                  <a:lnTo>
                    <a:pt x="570" y="201"/>
                  </a:lnTo>
                  <a:lnTo>
                    <a:pt x="604" y="184"/>
                  </a:lnTo>
                  <a:lnTo>
                    <a:pt x="637" y="151"/>
                  </a:lnTo>
                  <a:lnTo>
                    <a:pt x="637" y="117"/>
                  </a:lnTo>
                  <a:lnTo>
                    <a:pt x="637" y="84"/>
                  </a:lnTo>
                  <a:lnTo>
                    <a:pt x="621" y="50"/>
                  </a:lnTo>
                  <a:lnTo>
                    <a:pt x="587" y="17"/>
                  </a:lnTo>
                  <a:lnTo>
                    <a:pt x="55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6" name="Google Shape;12946;p131"/>
            <p:cNvSpPr/>
            <p:nvPr/>
          </p:nvSpPr>
          <p:spPr>
            <a:xfrm>
              <a:off x="840300" y="693500"/>
              <a:ext cx="29350" cy="29325"/>
            </a:xfrm>
            <a:custGeom>
              <a:rect b="b" l="l" r="r" t="t"/>
              <a:pathLst>
                <a:path extrusionOk="0" h="1173" w="1174">
                  <a:moveTo>
                    <a:pt x="654" y="201"/>
                  </a:moveTo>
                  <a:lnTo>
                    <a:pt x="738" y="218"/>
                  </a:lnTo>
                  <a:lnTo>
                    <a:pt x="805" y="252"/>
                  </a:lnTo>
                  <a:lnTo>
                    <a:pt x="855" y="302"/>
                  </a:lnTo>
                  <a:lnTo>
                    <a:pt x="905" y="369"/>
                  </a:lnTo>
                  <a:lnTo>
                    <a:pt x="939" y="436"/>
                  </a:lnTo>
                  <a:lnTo>
                    <a:pt x="972" y="503"/>
                  </a:lnTo>
                  <a:lnTo>
                    <a:pt x="972" y="587"/>
                  </a:lnTo>
                  <a:lnTo>
                    <a:pt x="972" y="654"/>
                  </a:lnTo>
                  <a:lnTo>
                    <a:pt x="939" y="737"/>
                  </a:lnTo>
                  <a:lnTo>
                    <a:pt x="905" y="804"/>
                  </a:lnTo>
                  <a:lnTo>
                    <a:pt x="855" y="855"/>
                  </a:lnTo>
                  <a:lnTo>
                    <a:pt x="805" y="905"/>
                  </a:lnTo>
                  <a:lnTo>
                    <a:pt x="738" y="938"/>
                  </a:lnTo>
                  <a:lnTo>
                    <a:pt x="654" y="955"/>
                  </a:lnTo>
                  <a:lnTo>
                    <a:pt x="587" y="972"/>
                  </a:lnTo>
                  <a:lnTo>
                    <a:pt x="503" y="955"/>
                  </a:lnTo>
                  <a:lnTo>
                    <a:pt x="436" y="938"/>
                  </a:lnTo>
                  <a:lnTo>
                    <a:pt x="369" y="905"/>
                  </a:lnTo>
                  <a:lnTo>
                    <a:pt x="302" y="855"/>
                  </a:lnTo>
                  <a:lnTo>
                    <a:pt x="269" y="804"/>
                  </a:lnTo>
                  <a:lnTo>
                    <a:pt x="218" y="737"/>
                  </a:lnTo>
                  <a:lnTo>
                    <a:pt x="202" y="654"/>
                  </a:lnTo>
                  <a:lnTo>
                    <a:pt x="202" y="587"/>
                  </a:lnTo>
                  <a:lnTo>
                    <a:pt x="202" y="503"/>
                  </a:lnTo>
                  <a:lnTo>
                    <a:pt x="218" y="436"/>
                  </a:lnTo>
                  <a:lnTo>
                    <a:pt x="269" y="369"/>
                  </a:lnTo>
                  <a:lnTo>
                    <a:pt x="302" y="302"/>
                  </a:lnTo>
                  <a:lnTo>
                    <a:pt x="369" y="252"/>
                  </a:lnTo>
                  <a:lnTo>
                    <a:pt x="436" y="218"/>
                  </a:lnTo>
                  <a:lnTo>
                    <a:pt x="503" y="201"/>
                  </a:lnTo>
                  <a:close/>
                  <a:moveTo>
                    <a:pt x="470" y="0"/>
                  </a:moveTo>
                  <a:lnTo>
                    <a:pt x="352" y="34"/>
                  </a:lnTo>
                  <a:lnTo>
                    <a:pt x="252" y="101"/>
                  </a:lnTo>
                  <a:lnTo>
                    <a:pt x="168" y="168"/>
                  </a:lnTo>
                  <a:lnTo>
                    <a:pt x="101" y="252"/>
                  </a:lnTo>
                  <a:lnTo>
                    <a:pt x="34" y="352"/>
                  </a:lnTo>
                  <a:lnTo>
                    <a:pt x="0" y="469"/>
                  </a:lnTo>
                  <a:lnTo>
                    <a:pt x="0" y="587"/>
                  </a:lnTo>
                  <a:lnTo>
                    <a:pt x="0" y="704"/>
                  </a:lnTo>
                  <a:lnTo>
                    <a:pt x="34" y="804"/>
                  </a:lnTo>
                  <a:lnTo>
                    <a:pt x="101" y="905"/>
                  </a:lnTo>
                  <a:lnTo>
                    <a:pt x="168" y="1005"/>
                  </a:lnTo>
                  <a:lnTo>
                    <a:pt x="252" y="1072"/>
                  </a:lnTo>
                  <a:lnTo>
                    <a:pt x="352" y="1123"/>
                  </a:lnTo>
                  <a:lnTo>
                    <a:pt x="470" y="1156"/>
                  </a:lnTo>
                  <a:lnTo>
                    <a:pt x="587" y="1173"/>
                  </a:lnTo>
                  <a:lnTo>
                    <a:pt x="704" y="1156"/>
                  </a:lnTo>
                  <a:lnTo>
                    <a:pt x="821" y="1123"/>
                  </a:lnTo>
                  <a:lnTo>
                    <a:pt x="905" y="1072"/>
                  </a:lnTo>
                  <a:lnTo>
                    <a:pt x="1006" y="1005"/>
                  </a:lnTo>
                  <a:lnTo>
                    <a:pt x="1073" y="905"/>
                  </a:lnTo>
                  <a:lnTo>
                    <a:pt x="1123" y="804"/>
                  </a:lnTo>
                  <a:lnTo>
                    <a:pt x="1156" y="704"/>
                  </a:lnTo>
                  <a:lnTo>
                    <a:pt x="1173" y="587"/>
                  </a:lnTo>
                  <a:lnTo>
                    <a:pt x="1156" y="469"/>
                  </a:lnTo>
                  <a:lnTo>
                    <a:pt x="1123" y="352"/>
                  </a:lnTo>
                  <a:lnTo>
                    <a:pt x="1073" y="252"/>
                  </a:lnTo>
                  <a:lnTo>
                    <a:pt x="1006" y="168"/>
                  </a:lnTo>
                  <a:lnTo>
                    <a:pt x="905" y="101"/>
                  </a:lnTo>
                  <a:lnTo>
                    <a:pt x="821" y="34"/>
                  </a:lnTo>
                  <a:lnTo>
                    <a:pt x="70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7" name="Google Shape;12947;p131"/>
            <p:cNvSpPr/>
            <p:nvPr/>
          </p:nvSpPr>
          <p:spPr>
            <a:xfrm>
              <a:off x="823125" y="680925"/>
              <a:ext cx="105550" cy="72050"/>
            </a:xfrm>
            <a:custGeom>
              <a:rect b="b" l="l" r="r" t="t"/>
              <a:pathLst>
                <a:path extrusionOk="0" h="2882" w="4222">
                  <a:moveTo>
                    <a:pt x="4021" y="202"/>
                  </a:moveTo>
                  <a:lnTo>
                    <a:pt x="4021" y="2681"/>
                  </a:lnTo>
                  <a:lnTo>
                    <a:pt x="202" y="2681"/>
                  </a:lnTo>
                  <a:lnTo>
                    <a:pt x="202" y="202"/>
                  </a:lnTo>
                  <a:close/>
                  <a:moveTo>
                    <a:pt x="101" y="1"/>
                  </a:moveTo>
                  <a:lnTo>
                    <a:pt x="68" y="18"/>
                  </a:lnTo>
                  <a:lnTo>
                    <a:pt x="34" y="34"/>
                  </a:lnTo>
                  <a:lnTo>
                    <a:pt x="1" y="68"/>
                  </a:lnTo>
                  <a:lnTo>
                    <a:pt x="1" y="101"/>
                  </a:lnTo>
                  <a:lnTo>
                    <a:pt x="1" y="2781"/>
                  </a:lnTo>
                  <a:lnTo>
                    <a:pt x="1" y="2832"/>
                  </a:lnTo>
                  <a:lnTo>
                    <a:pt x="34" y="2848"/>
                  </a:lnTo>
                  <a:lnTo>
                    <a:pt x="68" y="2882"/>
                  </a:lnTo>
                  <a:lnTo>
                    <a:pt x="4155" y="2882"/>
                  </a:lnTo>
                  <a:lnTo>
                    <a:pt x="4188" y="2848"/>
                  </a:lnTo>
                  <a:lnTo>
                    <a:pt x="4205" y="2832"/>
                  </a:lnTo>
                  <a:lnTo>
                    <a:pt x="4222" y="2781"/>
                  </a:lnTo>
                  <a:lnTo>
                    <a:pt x="4222" y="101"/>
                  </a:lnTo>
                  <a:lnTo>
                    <a:pt x="4205" y="68"/>
                  </a:lnTo>
                  <a:lnTo>
                    <a:pt x="4188" y="34"/>
                  </a:lnTo>
                  <a:lnTo>
                    <a:pt x="4155" y="18"/>
                  </a:lnTo>
                  <a:lnTo>
                    <a:pt x="412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8" name="Google Shape;12948;p131"/>
            <p:cNvSpPr/>
            <p:nvPr/>
          </p:nvSpPr>
          <p:spPr>
            <a:xfrm>
              <a:off x="883425" y="703975"/>
              <a:ext cx="32700" cy="5050"/>
            </a:xfrm>
            <a:custGeom>
              <a:rect b="b" l="l" r="r" t="t"/>
              <a:pathLst>
                <a:path extrusionOk="0" h="202" w="1308">
                  <a:moveTo>
                    <a:pt x="51" y="0"/>
                  </a:moveTo>
                  <a:lnTo>
                    <a:pt x="18" y="34"/>
                  </a:lnTo>
                  <a:lnTo>
                    <a:pt x="1" y="67"/>
                  </a:lnTo>
                  <a:lnTo>
                    <a:pt x="1" y="101"/>
                  </a:lnTo>
                  <a:lnTo>
                    <a:pt x="1" y="134"/>
                  </a:lnTo>
                  <a:lnTo>
                    <a:pt x="18" y="168"/>
                  </a:lnTo>
                  <a:lnTo>
                    <a:pt x="51" y="184"/>
                  </a:lnTo>
                  <a:lnTo>
                    <a:pt x="101" y="201"/>
                  </a:lnTo>
                  <a:lnTo>
                    <a:pt x="1207" y="201"/>
                  </a:lnTo>
                  <a:lnTo>
                    <a:pt x="1257" y="184"/>
                  </a:lnTo>
                  <a:lnTo>
                    <a:pt x="1291" y="168"/>
                  </a:lnTo>
                  <a:lnTo>
                    <a:pt x="1307" y="134"/>
                  </a:lnTo>
                  <a:lnTo>
                    <a:pt x="1307" y="101"/>
                  </a:lnTo>
                  <a:lnTo>
                    <a:pt x="1307" y="67"/>
                  </a:lnTo>
                  <a:lnTo>
                    <a:pt x="1291" y="34"/>
                  </a:lnTo>
                  <a:lnTo>
                    <a:pt x="125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9" name="Google Shape;12949;p131"/>
            <p:cNvSpPr/>
            <p:nvPr/>
          </p:nvSpPr>
          <p:spPr>
            <a:xfrm>
              <a:off x="883425" y="721125"/>
              <a:ext cx="32700" cy="5050"/>
            </a:xfrm>
            <a:custGeom>
              <a:rect b="b" l="l" r="r" t="t"/>
              <a:pathLst>
                <a:path extrusionOk="0" h="202" w="1308">
                  <a:moveTo>
                    <a:pt x="101" y="1"/>
                  </a:moveTo>
                  <a:lnTo>
                    <a:pt x="51" y="18"/>
                  </a:lnTo>
                  <a:lnTo>
                    <a:pt x="18" y="34"/>
                  </a:lnTo>
                  <a:lnTo>
                    <a:pt x="1" y="68"/>
                  </a:lnTo>
                  <a:lnTo>
                    <a:pt x="1" y="101"/>
                  </a:lnTo>
                  <a:lnTo>
                    <a:pt x="1" y="152"/>
                  </a:lnTo>
                  <a:lnTo>
                    <a:pt x="18" y="168"/>
                  </a:lnTo>
                  <a:lnTo>
                    <a:pt x="51" y="202"/>
                  </a:lnTo>
                  <a:lnTo>
                    <a:pt x="1257" y="202"/>
                  </a:lnTo>
                  <a:lnTo>
                    <a:pt x="1291" y="168"/>
                  </a:lnTo>
                  <a:lnTo>
                    <a:pt x="1307" y="152"/>
                  </a:lnTo>
                  <a:lnTo>
                    <a:pt x="1307" y="101"/>
                  </a:lnTo>
                  <a:lnTo>
                    <a:pt x="1307" y="68"/>
                  </a:lnTo>
                  <a:lnTo>
                    <a:pt x="1291" y="34"/>
                  </a:lnTo>
                  <a:lnTo>
                    <a:pt x="1257" y="18"/>
                  </a:lnTo>
                  <a:lnTo>
                    <a:pt x="120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50" name="Google Shape;12950;p131"/>
          <p:cNvGrpSpPr/>
          <p:nvPr/>
        </p:nvGrpSpPr>
        <p:grpSpPr>
          <a:xfrm>
            <a:off x="5769627" y="4247000"/>
            <a:ext cx="385445" cy="538208"/>
            <a:chOff x="876550" y="1251715"/>
            <a:chExt cx="281100" cy="392537"/>
          </a:xfrm>
        </p:grpSpPr>
        <p:sp>
          <p:nvSpPr>
            <p:cNvPr id="12951" name="Google Shape;12951;p131"/>
            <p:cNvSpPr/>
            <p:nvPr/>
          </p:nvSpPr>
          <p:spPr>
            <a:xfrm>
              <a:off x="876550" y="1251715"/>
              <a:ext cx="281100" cy="392537"/>
            </a:xfrm>
            <a:custGeom>
              <a:rect b="b" l="l" r="r" t="t"/>
              <a:pathLst>
                <a:path extrusionOk="0" h="3646" w="2611">
                  <a:moveTo>
                    <a:pt x="1421" y="186"/>
                  </a:moveTo>
                  <a:lnTo>
                    <a:pt x="1529" y="202"/>
                  </a:lnTo>
                  <a:lnTo>
                    <a:pt x="1637" y="232"/>
                  </a:lnTo>
                  <a:lnTo>
                    <a:pt x="1730" y="279"/>
                  </a:lnTo>
                  <a:lnTo>
                    <a:pt x="1838" y="325"/>
                  </a:lnTo>
                  <a:lnTo>
                    <a:pt x="1931" y="371"/>
                  </a:lnTo>
                  <a:lnTo>
                    <a:pt x="2008" y="433"/>
                  </a:lnTo>
                  <a:lnTo>
                    <a:pt x="2085" y="510"/>
                  </a:lnTo>
                  <a:lnTo>
                    <a:pt x="2163" y="588"/>
                  </a:lnTo>
                  <a:lnTo>
                    <a:pt x="2224" y="680"/>
                  </a:lnTo>
                  <a:lnTo>
                    <a:pt x="2286" y="773"/>
                  </a:lnTo>
                  <a:lnTo>
                    <a:pt x="2332" y="866"/>
                  </a:lnTo>
                  <a:lnTo>
                    <a:pt x="2363" y="974"/>
                  </a:lnTo>
                  <a:lnTo>
                    <a:pt x="2394" y="1082"/>
                  </a:lnTo>
                  <a:lnTo>
                    <a:pt x="2410" y="1190"/>
                  </a:lnTo>
                  <a:lnTo>
                    <a:pt x="2425" y="1298"/>
                  </a:lnTo>
                  <a:lnTo>
                    <a:pt x="2410" y="1422"/>
                  </a:lnTo>
                  <a:lnTo>
                    <a:pt x="2379" y="1545"/>
                  </a:lnTo>
                  <a:lnTo>
                    <a:pt x="2348" y="1684"/>
                  </a:lnTo>
                  <a:lnTo>
                    <a:pt x="2286" y="1839"/>
                  </a:lnTo>
                  <a:lnTo>
                    <a:pt x="2147" y="2132"/>
                  </a:lnTo>
                  <a:lnTo>
                    <a:pt x="1993" y="2426"/>
                  </a:lnTo>
                  <a:lnTo>
                    <a:pt x="1807" y="2719"/>
                  </a:lnTo>
                  <a:lnTo>
                    <a:pt x="1622" y="2982"/>
                  </a:lnTo>
                  <a:lnTo>
                    <a:pt x="1298" y="3414"/>
                  </a:lnTo>
                  <a:lnTo>
                    <a:pt x="989" y="2982"/>
                  </a:lnTo>
                  <a:lnTo>
                    <a:pt x="803" y="2719"/>
                  </a:lnTo>
                  <a:lnTo>
                    <a:pt x="618" y="2426"/>
                  </a:lnTo>
                  <a:lnTo>
                    <a:pt x="448" y="2132"/>
                  </a:lnTo>
                  <a:lnTo>
                    <a:pt x="309" y="1839"/>
                  </a:lnTo>
                  <a:lnTo>
                    <a:pt x="263" y="1684"/>
                  </a:lnTo>
                  <a:lnTo>
                    <a:pt x="217" y="1545"/>
                  </a:lnTo>
                  <a:lnTo>
                    <a:pt x="186" y="1422"/>
                  </a:lnTo>
                  <a:lnTo>
                    <a:pt x="186" y="1298"/>
                  </a:lnTo>
                  <a:lnTo>
                    <a:pt x="186" y="1190"/>
                  </a:lnTo>
                  <a:lnTo>
                    <a:pt x="201" y="1082"/>
                  </a:lnTo>
                  <a:lnTo>
                    <a:pt x="232" y="974"/>
                  </a:lnTo>
                  <a:lnTo>
                    <a:pt x="278" y="866"/>
                  </a:lnTo>
                  <a:lnTo>
                    <a:pt x="325" y="773"/>
                  </a:lnTo>
                  <a:lnTo>
                    <a:pt x="371" y="680"/>
                  </a:lnTo>
                  <a:lnTo>
                    <a:pt x="433" y="588"/>
                  </a:lnTo>
                  <a:lnTo>
                    <a:pt x="510" y="510"/>
                  </a:lnTo>
                  <a:lnTo>
                    <a:pt x="587" y="433"/>
                  </a:lnTo>
                  <a:lnTo>
                    <a:pt x="680" y="371"/>
                  </a:lnTo>
                  <a:lnTo>
                    <a:pt x="773" y="325"/>
                  </a:lnTo>
                  <a:lnTo>
                    <a:pt x="865" y="279"/>
                  </a:lnTo>
                  <a:lnTo>
                    <a:pt x="973" y="232"/>
                  </a:lnTo>
                  <a:lnTo>
                    <a:pt x="1081" y="202"/>
                  </a:lnTo>
                  <a:lnTo>
                    <a:pt x="1190" y="186"/>
                  </a:lnTo>
                  <a:close/>
                  <a:moveTo>
                    <a:pt x="1174" y="1"/>
                  </a:moveTo>
                  <a:lnTo>
                    <a:pt x="1035" y="32"/>
                  </a:lnTo>
                  <a:lnTo>
                    <a:pt x="912" y="63"/>
                  </a:lnTo>
                  <a:lnTo>
                    <a:pt x="788" y="109"/>
                  </a:lnTo>
                  <a:lnTo>
                    <a:pt x="680" y="155"/>
                  </a:lnTo>
                  <a:lnTo>
                    <a:pt x="572" y="217"/>
                  </a:lnTo>
                  <a:lnTo>
                    <a:pt x="479" y="294"/>
                  </a:lnTo>
                  <a:lnTo>
                    <a:pt x="386" y="387"/>
                  </a:lnTo>
                  <a:lnTo>
                    <a:pt x="294" y="480"/>
                  </a:lnTo>
                  <a:lnTo>
                    <a:pt x="217" y="572"/>
                  </a:lnTo>
                  <a:lnTo>
                    <a:pt x="155" y="680"/>
                  </a:lnTo>
                  <a:lnTo>
                    <a:pt x="108" y="788"/>
                  </a:lnTo>
                  <a:lnTo>
                    <a:pt x="62" y="912"/>
                  </a:lnTo>
                  <a:lnTo>
                    <a:pt x="31" y="1036"/>
                  </a:lnTo>
                  <a:lnTo>
                    <a:pt x="0" y="1175"/>
                  </a:lnTo>
                  <a:lnTo>
                    <a:pt x="0" y="1298"/>
                  </a:lnTo>
                  <a:lnTo>
                    <a:pt x="16" y="1437"/>
                  </a:lnTo>
                  <a:lnTo>
                    <a:pt x="31" y="1592"/>
                  </a:lnTo>
                  <a:lnTo>
                    <a:pt x="78" y="1746"/>
                  </a:lnTo>
                  <a:lnTo>
                    <a:pt x="139" y="1900"/>
                  </a:lnTo>
                  <a:lnTo>
                    <a:pt x="294" y="2225"/>
                  </a:lnTo>
                  <a:lnTo>
                    <a:pt x="479" y="2549"/>
                  </a:lnTo>
                  <a:lnTo>
                    <a:pt x="680" y="2873"/>
                  </a:lnTo>
                  <a:lnTo>
                    <a:pt x="881" y="3167"/>
                  </a:lnTo>
                  <a:lnTo>
                    <a:pt x="1236" y="3615"/>
                  </a:lnTo>
                  <a:lnTo>
                    <a:pt x="1267" y="3646"/>
                  </a:lnTo>
                  <a:lnTo>
                    <a:pt x="1344" y="3646"/>
                  </a:lnTo>
                  <a:lnTo>
                    <a:pt x="1375" y="3615"/>
                  </a:lnTo>
                  <a:lnTo>
                    <a:pt x="1715" y="3167"/>
                  </a:lnTo>
                  <a:lnTo>
                    <a:pt x="1931" y="2873"/>
                  </a:lnTo>
                  <a:lnTo>
                    <a:pt x="2132" y="2549"/>
                  </a:lnTo>
                  <a:lnTo>
                    <a:pt x="2317" y="2225"/>
                  </a:lnTo>
                  <a:lnTo>
                    <a:pt x="2456" y="1900"/>
                  </a:lnTo>
                  <a:lnTo>
                    <a:pt x="2518" y="1746"/>
                  </a:lnTo>
                  <a:lnTo>
                    <a:pt x="2564" y="1592"/>
                  </a:lnTo>
                  <a:lnTo>
                    <a:pt x="2595" y="1437"/>
                  </a:lnTo>
                  <a:lnTo>
                    <a:pt x="2610" y="1298"/>
                  </a:lnTo>
                  <a:lnTo>
                    <a:pt x="2595" y="1175"/>
                  </a:lnTo>
                  <a:lnTo>
                    <a:pt x="2580" y="1036"/>
                  </a:lnTo>
                  <a:lnTo>
                    <a:pt x="2549" y="912"/>
                  </a:lnTo>
                  <a:lnTo>
                    <a:pt x="2502" y="788"/>
                  </a:lnTo>
                  <a:lnTo>
                    <a:pt x="2441" y="680"/>
                  </a:lnTo>
                  <a:lnTo>
                    <a:pt x="2379" y="572"/>
                  </a:lnTo>
                  <a:lnTo>
                    <a:pt x="2302" y="480"/>
                  </a:lnTo>
                  <a:lnTo>
                    <a:pt x="2224" y="387"/>
                  </a:lnTo>
                  <a:lnTo>
                    <a:pt x="2132" y="294"/>
                  </a:lnTo>
                  <a:lnTo>
                    <a:pt x="2024" y="217"/>
                  </a:lnTo>
                  <a:lnTo>
                    <a:pt x="1915" y="155"/>
                  </a:lnTo>
                  <a:lnTo>
                    <a:pt x="1807" y="109"/>
                  </a:lnTo>
                  <a:lnTo>
                    <a:pt x="1684" y="63"/>
                  </a:lnTo>
                  <a:lnTo>
                    <a:pt x="1560" y="32"/>
                  </a:lnTo>
                  <a:lnTo>
                    <a:pt x="143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31"/>
            <p:cNvSpPr/>
            <p:nvPr/>
          </p:nvSpPr>
          <p:spPr>
            <a:xfrm>
              <a:off x="952989" y="1333215"/>
              <a:ext cx="126501" cy="126503"/>
            </a:xfrm>
            <a:custGeom>
              <a:rect b="b" l="l" r="r" t="t"/>
              <a:pathLst>
                <a:path extrusionOk="0" h="1175" w="1175">
                  <a:moveTo>
                    <a:pt x="588" y="186"/>
                  </a:moveTo>
                  <a:lnTo>
                    <a:pt x="665" y="201"/>
                  </a:lnTo>
                  <a:lnTo>
                    <a:pt x="742" y="217"/>
                  </a:lnTo>
                  <a:lnTo>
                    <a:pt x="819" y="263"/>
                  </a:lnTo>
                  <a:lnTo>
                    <a:pt x="881" y="309"/>
                  </a:lnTo>
                  <a:lnTo>
                    <a:pt x="927" y="371"/>
                  </a:lnTo>
                  <a:lnTo>
                    <a:pt x="958" y="433"/>
                  </a:lnTo>
                  <a:lnTo>
                    <a:pt x="989" y="510"/>
                  </a:lnTo>
                  <a:lnTo>
                    <a:pt x="989" y="587"/>
                  </a:lnTo>
                  <a:lnTo>
                    <a:pt x="989" y="665"/>
                  </a:lnTo>
                  <a:lnTo>
                    <a:pt x="958" y="742"/>
                  </a:lnTo>
                  <a:lnTo>
                    <a:pt x="927" y="819"/>
                  </a:lnTo>
                  <a:lnTo>
                    <a:pt x="881" y="865"/>
                  </a:lnTo>
                  <a:lnTo>
                    <a:pt x="819" y="927"/>
                  </a:lnTo>
                  <a:lnTo>
                    <a:pt x="742" y="958"/>
                  </a:lnTo>
                  <a:lnTo>
                    <a:pt x="665" y="989"/>
                  </a:lnTo>
                  <a:lnTo>
                    <a:pt x="510" y="989"/>
                  </a:lnTo>
                  <a:lnTo>
                    <a:pt x="433" y="958"/>
                  </a:lnTo>
                  <a:lnTo>
                    <a:pt x="371" y="927"/>
                  </a:lnTo>
                  <a:lnTo>
                    <a:pt x="310" y="865"/>
                  </a:lnTo>
                  <a:lnTo>
                    <a:pt x="263" y="819"/>
                  </a:lnTo>
                  <a:lnTo>
                    <a:pt x="217" y="742"/>
                  </a:lnTo>
                  <a:lnTo>
                    <a:pt x="202" y="665"/>
                  </a:lnTo>
                  <a:lnTo>
                    <a:pt x="186" y="587"/>
                  </a:lnTo>
                  <a:lnTo>
                    <a:pt x="202" y="510"/>
                  </a:lnTo>
                  <a:lnTo>
                    <a:pt x="217" y="433"/>
                  </a:lnTo>
                  <a:lnTo>
                    <a:pt x="263" y="371"/>
                  </a:lnTo>
                  <a:lnTo>
                    <a:pt x="310" y="309"/>
                  </a:lnTo>
                  <a:lnTo>
                    <a:pt x="371" y="263"/>
                  </a:lnTo>
                  <a:lnTo>
                    <a:pt x="433" y="217"/>
                  </a:lnTo>
                  <a:lnTo>
                    <a:pt x="510" y="201"/>
                  </a:lnTo>
                  <a:lnTo>
                    <a:pt x="588" y="186"/>
                  </a:lnTo>
                  <a:close/>
                  <a:moveTo>
                    <a:pt x="588" y="1"/>
                  </a:moveTo>
                  <a:lnTo>
                    <a:pt x="480" y="16"/>
                  </a:lnTo>
                  <a:lnTo>
                    <a:pt x="371" y="47"/>
                  </a:lnTo>
                  <a:lnTo>
                    <a:pt x="263" y="109"/>
                  </a:lnTo>
                  <a:lnTo>
                    <a:pt x="171" y="170"/>
                  </a:lnTo>
                  <a:lnTo>
                    <a:pt x="109" y="263"/>
                  </a:lnTo>
                  <a:lnTo>
                    <a:pt x="47" y="356"/>
                  </a:lnTo>
                  <a:lnTo>
                    <a:pt x="16" y="479"/>
                  </a:lnTo>
                  <a:lnTo>
                    <a:pt x="1" y="587"/>
                  </a:lnTo>
                  <a:lnTo>
                    <a:pt x="16" y="711"/>
                  </a:lnTo>
                  <a:lnTo>
                    <a:pt x="47" y="819"/>
                  </a:lnTo>
                  <a:lnTo>
                    <a:pt x="109" y="912"/>
                  </a:lnTo>
                  <a:lnTo>
                    <a:pt x="171" y="1004"/>
                  </a:lnTo>
                  <a:lnTo>
                    <a:pt x="263" y="1082"/>
                  </a:lnTo>
                  <a:lnTo>
                    <a:pt x="371" y="1128"/>
                  </a:lnTo>
                  <a:lnTo>
                    <a:pt x="480" y="1159"/>
                  </a:lnTo>
                  <a:lnTo>
                    <a:pt x="588" y="1174"/>
                  </a:lnTo>
                  <a:lnTo>
                    <a:pt x="711" y="1159"/>
                  </a:lnTo>
                  <a:lnTo>
                    <a:pt x="819" y="1128"/>
                  </a:lnTo>
                  <a:lnTo>
                    <a:pt x="912" y="1082"/>
                  </a:lnTo>
                  <a:lnTo>
                    <a:pt x="1005" y="1004"/>
                  </a:lnTo>
                  <a:lnTo>
                    <a:pt x="1082" y="912"/>
                  </a:lnTo>
                  <a:lnTo>
                    <a:pt x="1128" y="819"/>
                  </a:lnTo>
                  <a:lnTo>
                    <a:pt x="1159" y="711"/>
                  </a:lnTo>
                  <a:lnTo>
                    <a:pt x="1175" y="587"/>
                  </a:lnTo>
                  <a:lnTo>
                    <a:pt x="1159" y="479"/>
                  </a:lnTo>
                  <a:lnTo>
                    <a:pt x="1128" y="356"/>
                  </a:lnTo>
                  <a:lnTo>
                    <a:pt x="1082" y="263"/>
                  </a:lnTo>
                  <a:lnTo>
                    <a:pt x="1005" y="170"/>
                  </a:lnTo>
                  <a:lnTo>
                    <a:pt x="912" y="109"/>
                  </a:lnTo>
                  <a:lnTo>
                    <a:pt x="819" y="47"/>
                  </a:lnTo>
                  <a:lnTo>
                    <a:pt x="711" y="16"/>
                  </a:lnTo>
                  <a:lnTo>
                    <a:pt x="58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3" name="Google Shape;12953;p13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40"/>
          </a:srgbClr>
        </a:solidFill>
      </p:bgPr>
    </p:bg>
    <p:spTree>
      <p:nvGrpSpPr>
        <p:cNvPr id="12957" name="Shape 12957"/>
        <p:cNvGrpSpPr/>
        <p:nvPr/>
      </p:nvGrpSpPr>
      <p:grpSpPr>
        <a:xfrm>
          <a:off x="0" y="0"/>
          <a:ext cx="0" cy="0"/>
          <a:chOff x="0" y="0"/>
          <a:chExt cx="0" cy="0"/>
        </a:xfrm>
      </p:grpSpPr>
      <p:sp>
        <p:nvSpPr>
          <p:cNvPr id="12958" name="Google Shape;12958;p13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
        <p:nvSpPr>
          <p:cNvPr id="12959" name="Google Shape;12959;p132"/>
          <p:cNvSpPr/>
          <p:nvPr/>
        </p:nvSpPr>
        <p:spPr>
          <a:xfrm>
            <a:off x="209850" y="1030800"/>
            <a:ext cx="1668900" cy="2950800"/>
          </a:xfrm>
          <a:prstGeom prst="roundRect">
            <a:avLst>
              <a:gd fmla="val 5336" name="adj"/>
            </a:avLst>
          </a:prstGeom>
          <a:solidFill>
            <a:schemeClr val="lt1"/>
          </a:solidFill>
          <a:ln cap="flat" cmpd="sng" w="38100">
            <a:solidFill>
              <a:schemeClr val="accent2"/>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b="0" i="0" sz="1000" u="none" cap="none" strike="noStrike">
              <a:solidFill>
                <a:schemeClr val="dk1"/>
              </a:solidFill>
              <a:latin typeface="Inter"/>
              <a:ea typeface="Inter"/>
              <a:cs typeface="Inter"/>
              <a:sym typeface="Inter"/>
            </a:endParaRPr>
          </a:p>
        </p:txBody>
      </p:sp>
      <p:pic>
        <p:nvPicPr>
          <p:cNvPr id="12960" name="Google Shape;12960;p132"/>
          <p:cNvPicPr preferRelativeResize="0"/>
          <p:nvPr/>
        </p:nvPicPr>
        <p:blipFill rotWithShape="1">
          <a:blip r:embed="rId3">
            <a:alphaModFix/>
          </a:blip>
          <a:srcRect b="21274" l="0" r="0" t="34172"/>
          <a:stretch/>
        </p:blipFill>
        <p:spPr>
          <a:xfrm>
            <a:off x="209839" y="1030775"/>
            <a:ext cx="1668900" cy="1000200"/>
          </a:xfrm>
          <a:prstGeom prst="round2SameRect">
            <a:avLst>
              <a:gd fmla="val 7151" name="adj1"/>
              <a:gd fmla="val 0" name="adj2"/>
            </a:avLst>
          </a:prstGeom>
          <a:noFill/>
          <a:ln>
            <a:noFill/>
          </a:ln>
        </p:spPr>
      </p:pic>
      <p:pic>
        <p:nvPicPr>
          <p:cNvPr id="12961" name="Google Shape;12961;p132"/>
          <p:cNvPicPr preferRelativeResize="0"/>
          <p:nvPr/>
        </p:nvPicPr>
        <p:blipFill rotWithShape="1">
          <a:blip r:embed="rId4">
            <a:alphaModFix/>
          </a:blip>
          <a:srcRect b="0" l="62" r="10033" t="9966"/>
          <a:stretch/>
        </p:blipFill>
        <p:spPr>
          <a:xfrm>
            <a:off x="209839" y="1030775"/>
            <a:ext cx="1664100" cy="980100"/>
          </a:xfrm>
          <a:prstGeom prst="round2SameRect">
            <a:avLst>
              <a:gd fmla="val 7151" name="adj1"/>
              <a:gd fmla="val 0" name="adj2"/>
            </a:avLst>
          </a:prstGeom>
          <a:noFill/>
          <a:ln cap="flat" cmpd="sng" w="19050">
            <a:solidFill>
              <a:schemeClr val="accent2"/>
            </a:solidFill>
            <a:prstDash val="solid"/>
            <a:round/>
            <a:headEnd len="sm" w="sm" type="none"/>
            <a:tailEnd len="sm" w="sm" type="none"/>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40"/>
          </a:srgbClr>
        </a:solidFill>
      </p:bgPr>
    </p:bg>
    <p:spTree>
      <p:nvGrpSpPr>
        <p:cNvPr id="12965" name="Shape 12965"/>
        <p:cNvGrpSpPr/>
        <p:nvPr/>
      </p:nvGrpSpPr>
      <p:grpSpPr>
        <a:xfrm>
          <a:off x="0" y="0"/>
          <a:ext cx="0" cy="0"/>
          <a:chOff x="0" y="0"/>
          <a:chExt cx="0" cy="0"/>
        </a:xfrm>
      </p:grpSpPr>
      <p:sp>
        <p:nvSpPr>
          <p:cNvPr id="12966" name="Google Shape;12966;p13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
        <p:nvSpPr>
          <p:cNvPr id="12967" name="Google Shape;12967;p133"/>
          <p:cNvSpPr/>
          <p:nvPr/>
        </p:nvSpPr>
        <p:spPr>
          <a:xfrm>
            <a:off x="2098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b="0" i="0" sz="1000" u="none" cap="none" strike="noStrike">
              <a:solidFill>
                <a:schemeClr val="dk1"/>
              </a:solidFill>
              <a:latin typeface="Inter"/>
              <a:ea typeface="Inter"/>
              <a:cs typeface="Inter"/>
              <a:sym typeface="Inter"/>
            </a:endParaRPr>
          </a:p>
        </p:txBody>
      </p:sp>
      <p:pic>
        <p:nvPicPr>
          <p:cNvPr id="12968" name="Google Shape;12968;p133"/>
          <p:cNvPicPr preferRelativeResize="0"/>
          <p:nvPr/>
        </p:nvPicPr>
        <p:blipFill rotWithShape="1">
          <a:blip r:embed="rId3">
            <a:alphaModFix/>
          </a:blip>
          <a:srcRect b="21274" l="0" r="0" t="34172"/>
          <a:stretch/>
        </p:blipFill>
        <p:spPr>
          <a:xfrm>
            <a:off x="209839" y="1030775"/>
            <a:ext cx="1668900" cy="1000200"/>
          </a:xfrm>
          <a:prstGeom prst="round2SameRect">
            <a:avLst>
              <a:gd fmla="val 7151" name="adj1"/>
              <a:gd fmla="val 0" name="adj2"/>
            </a:avLst>
          </a:prstGeom>
          <a:noFill/>
          <a:ln>
            <a:noFill/>
          </a:ln>
        </p:spPr>
      </p:pic>
      <p:sp>
        <p:nvSpPr>
          <p:cNvPr id="12969" name="Google Shape;12969;p133"/>
          <p:cNvSpPr/>
          <p:nvPr/>
        </p:nvSpPr>
        <p:spPr>
          <a:xfrm>
            <a:off x="1988700" y="1030800"/>
            <a:ext cx="1668900" cy="2950800"/>
          </a:xfrm>
          <a:prstGeom prst="roundRect">
            <a:avLst>
              <a:gd fmla="val 5336" name="adj"/>
            </a:avLst>
          </a:prstGeom>
          <a:solidFill>
            <a:schemeClr val="lt1"/>
          </a:solidFill>
          <a:ln cap="flat" cmpd="sng" w="38100">
            <a:solidFill>
              <a:srgbClr val="FFBF3F"/>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b="0" i="0" sz="1000" u="none" cap="none" strike="noStrike">
              <a:solidFill>
                <a:schemeClr val="dk1"/>
              </a:solidFill>
              <a:latin typeface="Inter"/>
              <a:ea typeface="Inter"/>
              <a:cs typeface="Inter"/>
              <a:sym typeface="Inter"/>
            </a:endParaRPr>
          </a:p>
        </p:txBody>
      </p:sp>
      <p:pic>
        <p:nvPicPr>
          <p:cNvPr id="12970" name="Google Shape;12970;p133"/>
          <p:cNvPicPr preferRelativeResize="0"/>
          <p:nvPr/>
        </p:nvPicPr>
        <p:blipFill rotWithShape="1">
          <a:blip r:embed="rId4">
            <a:alphaModFix/>
          </a:blip>
          <a:srcRect b="0" l="59" r="59" t="0"/>
          <a:stretch/>
        </p:blipFill>
        <p:spPr>
          <a:xfrm>
            <a:off x="1988699" y="1030775"/>
            <a:ext cx="1664100" cy="989400"/>
          </a:xfrm>
          <a:prstGeom prst="round2SameRect">
            <a:avLst>
              <a:gd fmla="val 7151" name="adj1"/>
              <a:gd fmla="val 0" name="adj2"/>
            </a:avLst>
          </a:prstGeom>
          <a:noFill/>
          <a:ln cap="flat" cmpd="sng" w="9525">
            <a:solidFill>
              <a:srgbClr val="FFBF3F"/>
            </a:solidFill>
            <a:prstDash val="solid"/>
            <a:round/>
            <a:headEnd len="sm" w="sm" type="none"/>
            <a:tailEnd len="sm" w="sm" type="none"/>
          </a:ln>
        </p:spPr>
      </p:pic>
      <p:pic>
        <p:nvPicPr>
          <p:cNvPr id="12971" name="Google Shape;12971;p133"/>
          <p:cNvPicPr preferRelativeResize="0"/>
          <p:nvPr/>
        </p:nvPicPr>
        <p:blipFill rotWithShape="1">
          <a:blip r:embed="rId5">
            <a:alphaModFix/>
          </a:blip>
          <a:srcRect b="0" l="62" r="10033" t="9966"/>
          <a:stretch/>
        </p:blipFill>
        <p:spPr>
          <a:xfrm>
            <a:off x="209839" y="1030775"/>
            <a:ext cx="1664100" cy="989400"/>
          </a:xfrm>
          <a:prstGeom prst="round2SameRect">
            <a:avLst>
              <a:gd fmla="val 7151" name="adj1"/>
              <a:gd fmla="val 0" name="adj2"/>
            </a:avLst>
          </a:prstGeom>
          <a:noFill/>
          <a:ln>
            <a:noFill/>
          </a:ln>
        </p:spPr>
      </p:pic>
      <p:grpSp>
        <p:nvGrpSpPr>
          <p:cNvPr id="12972" name="Google Shape;12972;p133"/>
          <p:cNvGrpSpPr/>
          <p:nvPr/>
        </p:nvGrpSpPr>
        <p:grpSpPr>
          <a:xfrm>
            <a:off x="859717" y="4053318"/>
            <a:ext cx="369147" cy="346803"/>
            <a:chOff x="640975" y="5289875"/>
            <a:chExt cx="89625" cy="84200"/>
          </a:xfrm>
        </p:grpSpPr>
        <p:sp>
          <p:nvSpPr>
            <p:cNvPr id="12973" name="Google Shape;12973;p133"/>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4" name="Google Shape;12974;p133"/>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5" name="Google Shape;12975;p133"/>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76" name="Google Shape;12976;p133"/>
          <p:cNvGrpSpPr/>
          <p:nvPr/>
        </p:nvGrpSpPr>
        <p:grpSpPr>
          <a:xfrm>
            <a:off x="2638567" y="4053318"/>
            <a:ext cx="369147" cy="346803"/>
            <a:chOff x="640975" y="5289875"/>
            <a:chExt cx="89625" cy="84200"/>
          </a:xfrm>
        </p:grpSpPr>
        <p:sp>
          <p:nvSpPr>
            <p:cNvPr id="12977" name="Google Shape;12977;p133"/>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8" name="Google Shape;12978;p133"/>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9" name="Google Shape;12979;p133"/>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2980" name="Google Shape;12980;p133"/>
          <p:cNvCxnSpPr/>
          <p:nvPr/>
        </p:nvCxnSpPr>
        <p:spPr>
          <a:xfrm>
            <a:off x="1216152" y="4315968"/>
            <a:ext cx="1432200" cy="0"/>
          </a:xfrm>
          <a:prstGeom prst="straightConnector1">
            <a:avLst/>
          </a:prstGeom>
          <a:noFill/>
          <a:ln cap="flat" cmpd="sng" w="19050">
            <a:solidFill>
              <a:schemeClr val="dk1"/>
            </a:solidFill>
            <a:prstDash val="solid"/>
            <a:round/>
            <a:headEnd len="med" w="med" type="none"/>
            <a:tailEnd len="med" w="med" type="none"/>
          </a:ln>
        </p:spPr>
      </p:cxnSp>
      <p:sp>
        <p:nvSpPr>
          <p:cNvPr id="12981" name="Google Shape;12981;p133"/>
          <p:cNvSpPr txBox="1"/>
          <p:nvPr/>
        </p:nvSpPr>
        <p:spPr>
          <a:xfrm>
            <a:off x="1228875" y="4057375"/>
            <a:ext cx="14097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0"/>
              </a:spcAft>
              <a:buNone/>
            </a:pPr>
            <a:r>
              <a:rPr b="1" lang="en" sz="1000">
                <a:solidFill>
                  <a:schemeClr val="dk1"/>
                </a:solidFill>
                <a:latin typeface="Inter"/>
                <a:ea typeface="Inter"/>
                <a:cs typeface="Inter"/>
                <a:sym typeface="Inter"/>
              </a:rPr>
              <a:t>2 Business Days</a:t>
            </a:r>
            <a:r>
              <a:rPr b="1" lang="en" sz="1000">
                <a:solidFill>
                  <a:schemeClr val="dk1"/>
                </a:solidFill>
                <a:latin typeface="Inter"/>
                <a:ea typeface="Inter"/>
                <a:cs typeface="Inter"/>
                <a:sym typeface="Inter"/>
              </a:rPr>
              <a:t> </a:t>
            </a:r>
            <a:endParaRPr b="1"/>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40"/>
          </a:srgbClr>
        </a:solidFill>
      </p:bgPr>
    </p:bg>
    <p:spTree>
      <p:nvGrpSpPr>
        <p:cNvPr id="12985" name="Shape 12985"/>
        <p:cNvGrpSpPr/>
        <p:nvPr/>
      </p:nvGrpSpPr>
      <p:grpSpPr>
        <a:xfrm>
          <a:off x="0" y="0"/>
          <a:ext cx="0" cy="0"/>
          <a:chOff x="0" y="0"/>
          <a:chExt cx="0" cy="0"/>
        </a:xfrm>
      </p:grpSpPr>
      <p:sp>
        <p:nvSpPr>
          <p:cNvPr id="12986" name="Google Shape;12986;p13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
        <p:nvSpPr>
          <p:cNvPr id="12987" name="Google Shape;12987;p134"/>
          <p:cNvSpPr/>
          <p:nvPr/>
        </p:nvSpPr>
        <p:spPr>
          <a:xfrm>
            <a:off x="2098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b="0" i="0" sz="1000" u="none" cap="none" strike="noStrike">
              <a:solidFill>
                <a:schemeClr val="dk1"/>
              </a:solidFill>
              <a:latin typeface="Inter"/>
              <a:ea typeface="Inter"/>
              <a:cs typeface="Inter"/>
              <a:sym typeface="Inter"/>
            </a:endParaRPr>
          </a:p>
        </p:txBody>
      </p:sp>
      <p:pic>
        <p:nvPicPr>
          <p:cNvPr id="12988" name="Google Shape;12988;p134"/>
          <p:cNvPicPr preferRelativeResize="0"/>
          <p:nvPr/>
        </p:nvPicPr>
        <p:blipFill rotWithShape="1">
          <a:blip r:embed="rId3">
            <a:alphaModFix/>
          </a:blip>
          <a:srcRect b="21274" l="0" r="0" t="34172"/>
          <a:stretch/>
        </p:blipFill>
        <p:spPr>
          <a:xfrm>
            <a:off x="209839" y="1030775"/>
            <a:ext cx="1668900" cy="1000200"/>
          </a:xfrm>
          <a:prstGeom prst="round2SameRect">
            <a:avLst>
              <a:gd fmla="val 7151" name="adj1"/>
              <a:gd fmla="val 0" name="adj2"/>
            </a:avLst>
          </a:prstGeom>
          <a:noFill/>
          <a:ln>
            <a:noFill/>
          </a:ln>
        </p:spPr>
      </p:pic>
      <p:sp>
        <p:nvSpPr>
          <p:cNvPr id="12989" name="Google Shape;12989;p134"/>
          <p:cNvSpPr/>
          <p:nvPr/>
        </p:nvSpPr>
        <p:spPr>
          <a:xfrm>
            <a:off x="198870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b="0" i="0" sz="1000" u="none" cap="none" strike="noStrike">
              <a:solidFill>
                <a:schemeClr val="dk1"/>
              </a:solidFill>
              <a:latin typeface="Inter"/>
              <a:ea typeface="Inter"/>
              <a:cs typeface="Inter"/>
              <a:sym typeface="Inter"/>
            </a:endParaRPr>
          </a:p>
        </p:txBody>
      </p:sp>
      <p:pic>
        <p:nvPicPr>
          <p:cNvPr id="12990" name="Google Shape;12990;p134"/>
          <p:cNvPicPr preferRelativeResize="0"/>
          <p:nvPr/>
        </p:nvPicPr>
        <p:blipFill rotWithShape="1">
          <a:blip r:embed="rId4">
            <a:alphaModFix/>
          </a:blip>
          <a:srcRect b="0" l="59" r="59" t="0"/>
          <a:stretch/>
        </p:blipFill>
        <p:spPr>
          <a:xfrm>
            <a:off x="1988699" y="1030775"/>
            <a:ext cx="1664100" cy="989400"/>
          </a:xfrm>
          <a:prstGeom prst="round2SameRect">
            <a:avLst>
              <a:gd fmla="val 7151" name="adj1"/>
              <a:gd fmla="val 0" name="adj2"/>
            </a:avLst>
          </a:prstGeom>
          <a:noFill/>
          <a:ln>
            <a:noFill/>
          </a:ln>
        </p:spPr>
      </p:pic>
      <p:pic>
        <p:nvPicPr>
          <p:cNvPr id="12991" name="Google Shape;12991;p134"/>
          <p:cNvPicPr preferRelativeResize="0"/>
          <p:nvPr/>
        </p:nvPicPr>
        <p:blipFill rotWithShape="1">
          <a:blip r:embed="rId5">
            <a:alphaModFix/>
          </a:blip>
          <a:srcRect b="0" l="62" r="10033" t="9966"/>
          <a:stretch/>
        </p:blipFill>
        <p:spPr>
          <a:xfrm>
            <a:off x="209839" y="1030775"/>
            <a:ext cx="1664100" cy="989400"/>
          </a:xfrm>
          <a:prstGeom prst="round2SameRect">
            <a:avLst>
              <a:gd fmla="val 7151" name="adj1"/>
              <a:gd fmla="val 0" name="adj2"/>
            </a:avLst>
          </a:prstGeom>
          <a:noFill/>
          <a:ln>
            <a:noFill/>
          </a:ln>
        </p:spPr>
      </p:pic>
      <p:sp>
        <p:nvSpPr>
          <p:cNvPr id="12992" name="Google Shape;12992;p134"/>
          <p:cNvSpPr/>
          <p:nvPr/>
        </p:nvSpPr>
        <p:spPr>
          <a:xfrm>
            <a:off x="3767550" y="1030800"/>
            <a:ext cx="1668900" cy="2950800"/>
          </a:xfrm>
          <a:prstGeom prst="roundRect">
            <a:avLst>
              <a:gd fmla="val 5336" name="adj"/>
            </a:avLst>
          </a:prstGeom>
          <a:solidFill>
            <a:schemeClr val="lt1"/>
          </a:solidFill>
          <a:ln cap="flat" cmpd="sng" w="38100">
            <a:solidFill>
              <a:srgbClr val="FFBF3F"/>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WEX Will Request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b="0" i="0" sz="1000" u="none" cap="none" strike="noStrike">
              <a:solidFill>
                <a:schemeClr val="dk1"/>
              </a:solidFill>
              <a:latin typeface="Inter"/>
              <a:ea typeface="Inter"/>
              <a:cs typeface="Inter"/>
              <a:sym typeface="Inter"/>
            </a:endParaRPr>
          </a:p>
        </p:txBody>
      </p:sp>
      <p:pic>
        <p:nvPicPr>
          <p:cNvPr id="12993" name="Google Shape;12993;p134"/>
          <p:cNvPicPr preferRelativeResize="0"/>
          <p:nvPr/>
        </p:nvPicPr>
        <p:blipFill rotWithShape="1">
          <a:blip r:embed="rId6">
            <a:alphaModFix/>
          </a:blip>
          <a:srcRect b="0" l="59" r="59" t="0"/>
          <a:stretch/>
        </p:blipFill>
        <p:spPr>
          <a:xfrm>
            <a:off x="3769800" y="1030775"/>
            <a:ext cx="1664100" cy="989400"/>
          </a:xfrm>
          <a:prstGeom prst="round2SameRect">
            <a:avLst>
              <a:gd fmla="val 7151" name="adj1"/>
              <a:gd fmla="val 0" name="adj2"/>
            </a:avLst>
          </a:prstGeom>
          <a:noFill/>
          <a:ln cap="flat" cmpd="sng" w="19050">
            <a:solidFill>
              <a:srgbClr val="FFBF3F"/>
            </a:solidFill>
            <a:prstDash val="solid"/>
            <a:round/>
            <a:headEnd len="sm" w="sm" type="none"/>
            <a:tailEnd len="sm" w="sm" type="none"/>
          </a:ln>
        </p:spPr>
      </p:pic>
      <p:grpSp>
        <p:nvGrpSpPr>
          <p:cNvPr id="12994" name="Google Shape;12994;p134"/>
          <p:cNvGrpSpPr/>
          <p:nvPr/>
        </p:nvGrpSpPr>
        <p:grpSpPr>
          <a:xfrm>
            <a:off x="859717" y="4053318"/>
            <a:ext cx="369147" cy="346803"/>
            <a:chOff x="640975" y="5289875"/>
            <a:chExt cx="89625" cy="84200"/>
          </a:xfrm>
        </p:grpSpPr>
        <p:sp>
          <p:nvSpPr>
            <p:cNvPr id="12995" name="Google Shape;12995;p134"/>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6" name="Google Shape;12996;p134"/>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7" name="Google Shape;12997;p134"/>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98" name="Google Shape;12998;p134"/>
          <p:cNvGrpSpPr/>
          <p:nvPr/>
        </p:nvGrpSpPr>
        <p:grpSpPr>
          <a:xfrm>
            <a:off x="2638567" y="4053318"/>
            <a:ext cx="369147" cy="346803"/>
            <a:chOff x="640975" y="5289875"/>
            <a:chExt cx="89625" cy="84200"/>
          </a:xfrm>
        </p:grpSpPr>
        <p:sp>
          <p:nvSpPr>
            <p:cNvPr id="12999" name="Google Shape;12999;p134"/>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0" name="Google Shape;13000;p134"/>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1" name="Google Shape;13001;p134"/>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3002" name="Google Shape;13002;p134"/>
          <p:cNvCxnSpPr/>
          <p:nvPr/>
        </p:nvCxnSpPr>
        <p:spPr>
          <a:xfrm>
            <a:off x="1216152" y="4315968"/>
            <a:ext cx="1432200" cy="0"/>
          </a:xfrm>
          <a:prstGeom prst="straightConnector1">
            <a:avLst/>
          </a:prstGeom>
          <a:noFill/>
          <a:ln cap="flat" cmpd="sng" w="19050">
            <a:solidFill>
              <a:schemeClr val="dk1"/>
            </a:solidFill>
            <a:prstDash val="solid"/>
            <a:round/>
            <a:headEnd len="med" w="med" type="none"/>
            <a:tailEnd len="med" w="med" type="none"/>
          </a:ln>
        </p:spPr>
      </p:cxnSp>
      <p:sp>
        <p:nvSpPr>
          <p:cNvPr id="13003" name="Google Shape;13003;p134"/>
          <p:cNvSpPr txBox="1"/>
          <p:nvPr/>
        </p:nvSpPr>
        <p:spPr>
          <a:xfrm>
            <a:off x="1228875" y="4057375"/>
            <a:ext cx="14097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0"/>
              </a:spcAft>
              <a:buNone/>
            </a:pPr>
            <a:r>
              <a:rPr b="1" lang="en" sz="1000">
                <a:solidFill>
                  <a:schemeClr val="dk1"/>
                </a:solidFill>
                <a:latin typeface="Inter"/>
                <a:ea typeface="Inter"/>
                <a:cs typeface="Inter"/>
                <a:sym typeface="Inter"/>
              </a:rPr>
              <a:t>2 Business Days </a:t>
            </a:r>
            <a:endParaRPr b="1"/>
          </a:p>
        </p:txBody>
      </p:sp>
      <p:pic>
        <p:nvPicPr>
          <p:cNvPr id="13004" name="Google Shape;13004;p134"/>
          <p:cNvPicPr preferRelativeResize="0"/>
          <p:nvPr/>
        </p:nvPicPr>
        <p:blipFill rotWithShape="1">
          <a:blip r:embed="rId7">
            <a:alphaModFix/>
          </a:blip>
          <a:srcRect b="5396" l="0" r="0" t="5396"/>
          <a:stretch/>
        </p:blipFill>
        <p:spPr>
          <a:xfrm>
            <a:off x="3769800" y="1030775"/>
            <a:ext cx="1664100" cy="989400"/>
          </a:xfrm>
          <a:prstGeom prst="round2SameRect">
            <a:avLst>
              <a:gd fmla="val 7151" name="adj1"/>
              <a:gd fmla="val 0" name="adj2"/>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