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5.xml"/>
  <Override ContentType="application/vnd.openxmlformats-officedocument.presentationml.notesSlide+xml" PartName="/ppt/notesSlides/notesSlide19.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218.xml"/>
  <Override ContentType="application/vnd.openxmlformats-officedocument.presentationml.slideLayout+xml" PartName="/ppt/slideLayouts/slideLayout307.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129.xml"/>
  <Override ContentType="application/vnd.openxmlformats-officedocument.presentationml.slideLayout+xml" PartName="/ppt/slideLayouts/slideLayout29.xml"/>
  <Override ContentType="application/vnd.openxmlformats-officedocument.presentationml.slideLayout+xml" PartName="/ppt/slideLayouts/slideLayout137.xml"/>
  <Override ContentType="application/vnd.openxmlformats-officedocument.presentationml.slideLayout+xml" PartName="/ppt/slideLayouts/slideLayout226.xml"/>
  <Override ContentType="application/vnd.openxmlformats-officedocument.presentationml.slideLayout+xml" PartName="/ppt/slideLayouts/slideLayout96.xml"/>
  <Override ContentType="application/vnd.openxmlformats-officedocument.presentationml.slideLayout+xml" PartName="/ppt/slideLayouts/slideLayout269.xml"/>
  <Override ContentType="application/vnd.openxmlformats-officedocument.presentationml.slideLayout+xml" PartName="/ppt/slideLayouts/slideLayout285.xml"/>
  <Override ContentType="application/vnd.openxmlformats-officedocument.presentationml.slideLayout+xml" PartName="/ppt/slideLayouts/slideLayout110.xml"/>
  <Override ContentType="application/vnd.openxmlformats-officedocument.presentationml.slideLayout+xml" PartName="/ppt/slideLayouts/slideLayout153.xml"/>
  <Override ContentType="application/vnd.openxmlformats-officedocument.presentationml.slideLayout+xml" PartName="/ppt/slideLayouts/slideLayout61.xml"/>
  <Override ContentType="application/vnd.openxmlformats-officedocument.presentationml.slideLayout+xml" PartName="/ppt/slideLayouts/slideLayout250.xml"/>
  <Override ContentType="application/vnd.openxmlformats-officedocument.presentationml.slideLayout+xml" PartName="/ppt/slideLayouts/slideLayout145.xml"/>
  <Override ContentType="application/vnd.openxmlformats-officedocument.presentationml.slideLayout+xml" PartName="/ppt/slideLayouts/slideLayout277.xml"/>
  <Override ContentType="application/vnd.openxmlformats-officedocument.presentationml.slideLayout+xml" PartName="/ppt/slideLayouts/slideLayout196.xml"/>
  <Override ContentType="application/vnd.openxmlformats-officedocument.presentationml.slideLayout+xml" PartName="/ppt/slideLayouts/slideLayout234.xml"/>
  <Override ContentType="application/vnd.openxmlformats-officedocument.presentationml.slideLayout+xml" PartName="/ppt/slideLayouts/slideLayout102.xml"/>
  <Override ContentType="application/vnd.openxmlformats-officedocument.presentationml.slideLayout+xml" PartName="/ppt/slideLayouts/slideLayout188.xml"/>
  <Override ContentType="application/vnd.openxmlformats-officedocument.presentationml.slideLayout+xml" PartName="/ppt/slideLayouts/slideLayout242.xml"/>
  <Override ContentType="application/vnd.openxmlformats-officedocument.presentationml.slideLayout+xml" PartName="/ppt/slideLayouts/slideLayout165.xml"/>
  <Override ContentType="application/vnd.openxmlformats-officedocument.presentationml.slideLayout+xml" PartName="/ppt/slideLayouts/slideLayout262.xml"/>
  <Override ContentType="application/vnd.openxmlformats-officedocument.presentationml.slideLayout+xml" PartName="/ppt/slideLayouts/slideLayout65.xml"/>
  <Override ContentType="application/vnd.openxmlformats-officedocument.presentationml.slideLayout+xml" PartName="/ppt/slideLayouts/slideLayout289.xml"/>
  <Override ContentType="application/vnd.openxmlformats-officedocument.presentationml.slideLayout+xml" PartName="/ppt/slideLayouts/slideLayout300.xml"/>
  <Override ContentType="application/vnd.openxmlformats-officedocument.presentationml.slideLayout+xml" PartName="/ppt/slideLayouts/slideLayout22.xml"/>
  <Override ContentType="application/vnd.openxmlformats-officedocument.presentationml.slideLayout+xml" PartName="/ppt/slideLayouts/slideLayout293.xml"/>
  <Override ContentType="application/vnd.openxmlformats-officedocument.presentationml.slideLayout+xml" PartName="/ppt/slideLayouts/slideLayout122.xml"/>
  <Override ContentType="application/vnd.openxmlformats-officedocument.presentationml.slideLayout+xml" PartName="/ppt/slideLayouts/slideLayout49.xml"/>
  <Override ContentType="application/vnd.openxmlformats-officedocument.presentationml.slideLayout+xml" PartName="/ppt/slideLayouts/slideLayout117.xml"/>
  <Override ContentType="application/vnd.openxmlformats-officedocument.presentationml.slideLayout+xml" PartName="/ppt/slideLayouts/slideLayout53.xml"/>
  <Override ContentType="application/vnd.openxmlformats-officedocument.presentationml.slideLayout+xml" PartName="/ppt/slideLayouts/slideLayout181.xml"/>
  <Override ContentType="application/vnd.openxmlformats-officedocument.presentationml.slideLayout+xml" PartName="/ppt/slideLayouts/slideLayout10.xml"/>
  <Override ContentType="application/vnd.openxmlformats-officedocument.presentationml.slideLayout+xml" PartName="/ppt/slideLayouts/slideLayout311.xml"/>
  <Override ContentType="application/vnd.openxmlformats-officedocument.presentationml.slideLayout+xml" PartName="/ppt/slideLayouts/slideLayout257.xml"/>
  <Override ContentType="application/vnd.openxmlformats-officedocument.presentationml.slideLayout+xml" PartName="/ppt/slideLayouts/slideLayout41.xml"/>
  <Override ContentType="application/vnd.openxmlformats-officedocument.presentationml.slideLayout+xml" PartName="/ppt/slideLayouts/slideLayout84.xml"/>
  <Override ContentType="application/vnd.openxmlformats-officedocument.presentationml.slideLayout+xml" PartName="/ppt/slideLayouts/slideLayout214.xml"/>
  <Override ContentType="application/vnd.openxmlformats-officedocument.presentationml.slideLayout+xml" PartName="/ppt/slideLayouts/slideLayout92.xml"/>
  <Override ContentType="application/vnd.openxmlformats-officedocument.presentationml.slideLayout+xml" PartName="/ppt/slideLayouts/slideLayout150.xml"/>
  <Override ContentType="application/vnd.openxmlformats-officedocument.presentationml.slideLayout+xml" PartName="/ppt/slideLayouts/slideLayout193.xml"/>
  <Override ContentType="application/vnd.openxmlformats-officedocument.presentationml.slideLayout+xml" PartName="/ppt/slideLayouts/slideLayout185.xml"/>
  <Override ContentType="application/vnd.openxmlformats-officedocument.presentationml.slideLayout+xml" PartName="/ppt/slideLayouts/slideLayout133.xml"/>
  <Override ContentType="application/vnd.openxmlformats-officedocument.presentationml.slideLayout+xml" PartName="/ppt/slideLayouts/slideLayout176.xml"/>
  <Override ContentType="application/vnd.openxmlformats-officedocument.presentationml.slideLayout+xml" PartName="/ppt/slideLayouts/slideLayout17.xml"/>
  <Override ContentType="application/vnd.openxmlformats-officedocument.presentationml.slideLayout+xml" PartName="/ppt/slideLayouts/slideLayout34.xml"/>
  <Override ContentType="application/vnd.openxmlformats-officedocument.presentationml.slideLayout+xml" PartName="/ppt/slideLayouts/slideLayout149.xml"/>
  <Override ContentType="application/vnd.openxmlformats-officedocument.presentationml.slideLayout+xml" PartName="/ppt/slideLayouts/slideLayout6.xml"/>
  <Override ContentType="application/vnd.openxmlformats-officedocument.presentationml.slideLayout+xml" PartName="/ppt/slideLayouts/slideLayout106.xml"/>
  <Override ContentType="application/vnd.openxmlformats-officedocument.presentationml.slideLayout+xml" PartName="/ppt/slideLayouts/slideLayout238.xml"/>
  <Override ContentType="application/vnd.openxmlformats-officedocument.presentationml.slideLayout+xml" PartName="/ppt/slideLayouts/slideLayout77.xml"/>
  <Override ContentType="application/vnd.openxmlformats-officedocument.presentationml.slideLayout+xml" PartName="/ppt/slideLayouts/slideLayout281.xml"/>
  <Override ContentType="application/vnd.openxmlformats-officedocument.presentationml.slideLayout+xml" PartName="/ppt/slideLayouts/slideLayout30.xml"/>
  <Override ContentType="application/vnd.openxmlformats-officedocument.presentationml.slideLayout+xml" PartName="/ppt/slideLayouts/slideLayout73.xml"/>
  <Override ContentType="application/vnd.openxmlformats-officedocument.presentationml.slideLayout+xml" PartName="/ppt/slideLayouts/slideLayout56.xml"/>
  <Override ContentType="application/vnd.openxmlformats-officedocument.presentationml.slideLayout+xml" PartName="/ppt/slideLayouts/slideLayout81.xml"/>
  <Override ContentType="application/vnd.openxmlformats-officedocument.presentationml.slideLayout+xml" PartName="/ppt/slideLayouts/slideLayout26.xml"/>
  <Override ContentType="application/vnd.openxmlformats-officedocument.presentationml.slideLayout+xml" PartName="/ppt/slideLayouts/slideLayout157.xml"/>
  <Override ContentType="application/vnd.openxmlformats-officedocument.presentationml.slideLayout+xml" PartName="/ppt/slideLayouts/slideLayout69.xml"/>
  <Override ContentType="application/vnd.openxmlformats-officedocument.presentationml.slideLayout+xml" PartName="/ppt/slideLayouts/slideLayout114.xml"/>
  <Override ContentType="application/vnd.openxmlformats-officedocument.presentationml.slideLayout+xml" PartName="/ppt/slideLayouts/slideLayout13.xml"/>
  <Override ContentType="application/vnd.openxmlformats-officedocument.presentationml.slideLayout+xml" PartName="/ppt/slideLayouts/slideLayout304.xml"/>
  <Override ContentType="application/vnd.openxmlformats-officedocument.presentationml.slideLayout+xml" PartName="/ppt/slideLayouts/slideLayout161.xml"/>
  <Override ContentType="application/vnd.openxmlformats-officedocument.presentationml.slideLayout+xml" PartName="/ppt/slideLayouts/slideLayout172.xml"/>
  <Override ContentType="application/vnd.openxmlformats-officedocument.presentationml.slideLayout+xml" PartName="/ppt/slideLayouts/slideLayout266.xml"/>
  <Override ContentType="application/vnd.openxmlformats-officedocument.presentationml.slideLayout+xml" PartName="/ppt/slideLayouts/slideLayout206.xml"/>
  <Override ContentType="application/vnd.openxmlformats-officedocument.presentationml.slideLayout+xml" PartName="/ppt/slideLayouts/slideLayout223.xml"/>
  <Override ContentType="application/vnd.openxmlformats-officedocument.presentationml.slideLayout+xml" PartName="/ppt/slideLayouts/slideLayout142.xml"/>
  <Override ContentType="application/vnd.openxmlformats-officedocument.presentationml.slideLayout+xml" PartName="/ppt/slideLayouts/slideLayout249.xml"/>
  <Override ContentType="application/vnd.openxmlformats-officedocument.presentationml.slideLayout+xml" PartName="/ppt/slideLayouts/slideLayout125.xml"/>
  <Override ContentType="application/vnd.openxmlformats-officedocument.presentationml.slideLayout+xml" PartName="/ppt/slideLayouts/slideLayout88.xml"/>
  <Override ContentType="application/vnd.openxmlformats-officedocument.presentationml.slideLayout+xml" PartName="/ppt/slideLayouts/slideLayout168.xml"/>
  <Override ContentType="application/vnd.openxmlformats-officedocument.presentationml.slideLayout+xml" PartName="/ppt/slideLayouts/slideLayout210.xml"/>
  <Override ContentType="application/vnd.openxmlformats-officedocument.presentationml.slideLayout+xml" PartName="/ppt/slideLayouts/slideLayout270.xml"/>
  <Override ContentType="application/vnd.openxmlformats-officedocument.presentationml.slideLayout+xml" PartName="/ppt/slideLayouts/slideLayout45.xml"/>
  <Override ContentType="application/vnd.openxmlformats-officedocument.presentationml.slideLayout+xml" PartName="/ppt/slideLayouts/slideLayout253.xml"/>
  <Override ContentType="application/vnd.openxmlformats-officedocument.presentationml.slideLayout+xml" PartName="/ppt/slideLayouts/slideLayout296.xml"/>
  <Override ContentType="application/vnd.openxmlformats-officedocument.presentationml.slideLayout+xml" PartName="/ppt/slideLayouts/slideLayout189.xml"/>
  <Override ContentType="application/vnd.openxmlformats-officedocument.presentationml.slideLayout+xml" PartName="/ppt/slideLayouts/slideLayout278.xml"/>
  <Override ContentType="application/vnd.openxmlformats-officedocument.presentationml.slideLayout+xml" PartName="/ppt/slideLayouts/slideLayout62.xml"/>
  <Override ContentType="application/vnd.openxmlformats-officedocument.presentationml.slideLayout+xml" PartName="/ppt/slideLayouts/slideLayout146.xml"/>
  <Override ContentType="application/vnd.openxmlformats-officedocument.presentationml.slideLayout+xml" PartName="/ppt/slideLayouts/slideLayout103.xml"/>
  <Override ContentType="application/vnd.openxmlformats-officedocument.presentationml.slideLayout+xml" PartName="/ppt/slideLayouts/slideLayout235.xml"/>
  <Override ContentType="application/vnd.openxmlformats-officedocument.presentationml.slideLayout+xml" PartName="/ppt/slideLayouts/slideLayout46.xml"/>
  <Override ContentType="application/vnd.openxmlformats-officedocument.presentationml.slideLayout+xml" PartName="/ppt/slideLayouts/slideLayout89.xml"/>
  <Override ContentType="application/vnd.openxmlformats-officedocument.presentationml.slideLayout+xml" PartName="/ppt/slideLayouts/slideLayout219.xml"/>
  <Override ContentType="application/vnd.openxmlformats-officedocument.presentationml.slideLayout+xml" PartName="/ppt/slideLayouts/slideLayout70.xml"/>
  <Override ContentType="application/vnd.openxmlformats-officedocument.presentationml.slideLayout+xml" PartName="/ppt/slideLayouts/slideLayout217.xml"/>
  <Override ContentType="application/vnd.openxmlformats-officedocument.presentationml.slideLayout+xml" PartName="/ppt/slideLayouts/slideLayout308.xml"/>
  <Override ContentType="application/vnd.openxmlformats-officedocument.presentationml.slideLayout+xml" PartName="/ppt/slideLayouts/slideLayout128.xml"/>
  <Override ContentType="application/vnd.openxmlformats-officedocument.presentationml.slideLayout+xml" PartName="/ppt/slideLayouts/slideLayout225.xml"/>
  <Override ContentType="application/vnd.openxmlformats-officedocument.presentationml.slideLayout+xml" PartName="/ppt/slideLayouts/slideLayout2.xml"/>
  <Override ContentType="application/vnd.openxmlformats-officedocument.presentationml.slideLayout+xml" PartName="/ppt/slideLayouts/slideLayout180.xml"/>
  <Override ContentType="application/vnd.openxmlformats-officedocument.presentationml.slideLayout+xml" PartName="/ppt/slideLayouts/slideLayout52.xml"/>
  <Override ContentType="application/vnd.openxmlformats-officedocument.presentationml.slideLayout+xml" PartName="/ppt/slideLayouts/slideLayout95.xml"/>
  <Override ContentType="application/vnd.openxmlformats-officedocument.presentationml.slideLayout+xml" PartName="/ppt/slideLayouts/slideLayout162.xml"/>
  <Override ContentType="application/vnd.openxmlformats-officedocument.presentationml.slideLayout+xml" PartName="/ppt/slideLayouts/slideLayout64.xml"/>
  <Override ContentType="application/vnd.openxmlformats-officedocument.presentationml.slideLayout+xml" PartName="/ppt/slideLayouts/slideLayout251.xml"/>
  <Override ContentType="application/vnd.openxmlformats-officedocument.presentationml.slideLayout+xml" PartName="/ppt/slideLayouts/slideLayout99.xml"/>
  <Override ContentType="application/vnd.openxmlformats-officedocument.presentationml.slideLayout+xml" PartName="/ppt/slideLayouts/slideLayout268.xml"/>
  <Override ContentType="application/vnd.openxmlformats-officedocument.presentationml.slideLayout+xml" PartName="/ppt/slideLayouts/slideLayout21.xml"/>
  <Override ContentType="application/vnd.openxmlformats-officedocument.presentationml.slideLayout+xml" PartName="/ppt/slideLayouts/slideLayout294.xml"/>
  <Override ContentType="application/vnd.openxmlformats-officedocument.presentationml.slideLayout+xml" PartName="/ppt/slideLayouts/slideLayout152.xml"/>
  <Override ContentType="application/vnd.openxmlformats-officedocument.presentationml.slideLayout+xml" PartName="/ppt/slideLayouts/slideLayout18.xml"/>
  <Override ContentType="application/vnd.openxmlformats-officedocument.presentationml.slideLayout+xml" PartName="/ppt/slideLayouts/slideLayout118.xml"/>
  <Override ContentType="application/vnd.openxmlformats-officedocument.presentationml.slideLayout+xml" PartName="/ppt/slideLayouts/slideLayout195.xml"/>
  <Override ContentType="application/vnd.openxmlformats-officedocument.presentationml.slideLayout+xml" PartName="/ppt/slideLayouts/slideLayout288.xml"/>
  <Override ContentType="application/vnd.openxmlformats-officedocument.presentationml.slideLayout+xml" PartName="/ppt/slideLayouts/slideLayout245.xml"/>
  <Override ContentType="application/vnd.openxmlformats-officedocument.presentationml.slideLayout+xml" PartName="/ppt/slideLayouts/slideLayout85.xml"/>
  <Override ContentType="application/vnd.openxmlformats-officedocument.presentationml.slideLayout+xml" PartName="/ppt/slideLayouts/slideLayout202.xml"/>
  <Override ContentType="application/vnd.openxmlformats-officedocument.presentationml.slideLayout+xml" PartName="/ppt/slideLayouts/slideLayout177.xml"/>
  <Override ContentType="application/vnd.openxmlformats-officedocument.presentationml.slideLayout+xml" PartName="/ppt/slideLayouts/slideLayout79.xml"/>
  <Override ContentType="application/vnd.openxmlformats-officedocument.presentationml.slideLayout+xml" PartName="/ppt/slideLayouts/slideLayout134.xml"/>
  <Override ContentType="application/vnd.openxmlformats-officedocument.presentationml.slideLayout+xml" PartName="/ppt/slideLayouts/slideLayout36.xml"/>
  <Override ContentType="application/vnd.openxmlformats-officedocument.presentationml.slideLayout+xml" PartName="/ppt/slideLayouts/slideLayout231.xml"/>
  <Override ContentType="application/vnd.openxmlformats-officedocument.presentationml.slideLayout+xml" PartName="/ppt/slideLayouts/slideLayout274.xml"/>
  <Override ContentType="application/vnd.openxmlformats-officedocument.presentationml.slideLayout+xml" PartName="/ppt/slideLayouts/slideLayout273.xml"/>
  <Override ContentType="application/vnd.openxmlformats-officedocument.presentationml.slideLayout+xml" PartName="/ppt/slideLayouts/slideLayout184.xml"/>
  <Override ContentType="application/vnd.openxmlformats-officedocument.presentationml.slideLayout+xml" PartName="/ppt/slideLayouts/slideLayout230.xml"/>
  <Override ContentType="application/vnd.openxmlformats-officedocument.presentationml.slideLayout+xml" PartName="/ppt/slideLayouts/slideLayout141.xml"/>
  <Override ContentType="application/vnd.openxmlformats-officedocument.presentationml.slideLayout+xml" PartName="/ppt/slideLayouts/slideLayout239.xml"/>
  <Override ContentType="application/vnd.openxmlformats-officedocument.presentationml.slideLayout+xml" PartName="/ppt/slideLayouts/slideLayout7.xml"/>
  <Override ContentType="application/vnd.openxmlformats-officedocument.presentationml.slideLayout+xml" PartName="/ppt/slideLayouts/slideLayout167.xml"/>
  <Override ContentType="application/vnd.openxmlformats-officedocument.presentationml.slideLayout+xml" PartName="/ppt/slideLayouts/slideLayout107.xml"/>
  <Override ContentType="application/vnd.openxmlformats-officedocument.presentationml.slideLayout+xml" PartName="/ppt/slideLayouts/slideLayout299.xml"/>
  <Override ContentType="application/vnd.openxmlformats-officedocument.presentationml.slideLayout+xml" PartName="/ppt/slideLayouts/slideLayout256.xml"/>
  <Override ContentType="application/vnd.openxmlformats-officedocument.presentationml.slideLayout+xml" PartName="/ppt/slideLayouts/slideLayout124.xml"/>
  <Override ContentType="application/vnd.openxmlformats-officedocument.presentationml.slideLayout+xml" PartName="/ppt/slideLayouts/slideLayout213.xml"/>
  <Override ContentType="application/vnd.openxmlformats-officedocument.presentationml.slideLayout+xml" PartName="/ppt/slideLayouts/slideLayout25.xml"/>
  <Override ContentType="application/vnd.openxmlformats-officedocument.presentationml.slideLayout+xml" PartName="/ppt/slideLayouts/slideLayout74.xml"/>
  <Override ContentType="application/vnd.openxmlformats-officedocument.presentationml.slideLayout+xml" PartName="/ppt/slideLayouts/slideLayout42.xml"/>
  <Override ContentType="application/vnd.openxmlformats-officedocument.presentationml.slideLayout+xml" PartName="/ppt/slideLayouts/slideLayout91.xml"/>
  <Override ContentType="application/vnd.openxmlformats-officedocument.presentationml.slideLayout+xml" PartName="/ppt/slideLayouts/slideLayout220.xml"/>
  <Override ContentType="application/vnd.openxmlformats-officedocument.presentationml.slideLayout+xml" PartName="/ppt/slideLayouts/slideLayout263.xml"/>
  <Override ContentType="application/vnd.openxmlformats-officedocument.presentationml.slideLayout+xml" PartName="/ppt/slideLayouts/slideLayout68.xml"/>
  <Override ContentType="application/vnd.openxmlformats-officedocument.presentationml.slideLayout+xml" PartName="/ppt/slideLayouts/slideLayout203.xml"/>
  <Override ContentType="application/vnd.openxmlformats-officedocument.presentationml.slideLayout+xml" PartName="/ppt/slideLayouts/slideLayout246.xml"/>
  <Override ContentType="application/vnd.openxmlformats-officedocument.presentationml.slideLayout+xml" PartName="/ppt/slideLayouts/slideLayout290.xml"/>
  <Override ContentType="application/vnd.openxmlformats-officedocument.presentationml.slideLayout+xml" PartName="/ppt/slideLayouts/slideLayout229.xml"/>
  <Override ContentType="application/vnd.openxmlformats-officedocument.presentationml.slideLayout+xml" PartName="/ppt/slideLayouts/slideLayout190.xml"/>
  <Override ContentType="application/vnd.openxmlformats-officedocument.presentationml.slideLayout+xml" PartName="/ppt/slideLayouts/slideLayout224.xml"/>
  <Override ContentType="application/vnd.openxmlformats-officedocument.presentationml.slideLayout+xml" PartName="/ppt/slideLayouts/slideLayout267.xml"/>
  <Override ContentType="application/vnd.openxmlformats-officedocument.presentationml.slideLayout+xml" PartName="/ppt/slideLayouts/slideLayout284.xml"/>
  <Override ContentType="application/vnd.openxmlformats-officedocument.presentationml.slideLayout+xml" PartName="/ppt/slideLayouts/slideLayout207.xml"/>
  <Override ContentType="application/vnd.openxmlformats-officedocument.presentationml.slideLayout+xml" PartName="/ppt/slideLayouts/slideLayout130.xml"/>
  <Override ContentType="application/vnd.openxmlformats-officedocument.presentationml.slideLayout+xml" PartName="/ppt/slideLayouts/slideLayout113.xml"/>
  <Override ContentType="application/vnd.openxmlformats-officedocument.presentationml.slideLayout+xml" PartName="/ppt/slideLayouts/slideLayout57.xml"/>
  <Override ContentType="application/vnd.openxmlformats-officedocument.presentationml.slideLayout+xml" PartName="/ppt/slideLayouts/slideLayout241.xml"/>
  <Override ContentType="application/vnd.openxmlformats-officedocument.presentationml.slideLayout+xml" PartName="/ppt/slideLayouts/slideLayout31.xml"/>
  <Override ContentType="application/vnd.openxmlformats-officedocument.presentationml.slideLayout+xml" PartName="/ppt/slideLayouts/slideLayout80.xml"/>
  <Override ContentType="application/vnd.openxmlformats-officedocument.presentationml.slideLayout+xml" PartName="/ppt/slideLayouts/slideLayout139.xml"/>
  <Override ContentType="application/vnd.openxmlformats-officedocument.presentationml.slideLayout+xml" PartName="/ppt/slideLayouts/slideLayout14.xml"/>
  <Override ContentType="application/vnd.openxmlformats-officedocument.presentationml.slideLayout+xml" PartName="/ppt/slideLayouts/slideLayout63.xml"/>
  <Override ContentType="application/vnd.openxmlformats-officedocument.presentationml.slideLayout+xml" PartName="/ppt/slideLayouts/slideLayout303.xml"/>
  <Override ContentType="application/vnd.openxmlformats-officedocument.presentationml.slideLayout+xml" PartName="/ppt/slideLayouts/slideLayout156.xml"/>
  <Override ContentType="application/vnd.openxmlformats-officedocument.presentationml.slideLayout+xml" PartName="/ppt/slideLayouts/slideLayout199.xml"/>
  <Override ContentType="application/vnd.openxmlformats-officedocument.presentationml.slideLayout+xml" PartName="/ppt/slideLayouts/slideLayout173.xml"/>
  <Override ContentType="application/vnd.openxmlformats-officedocument.presentationml.slideLayout+xml" PartName="/ppt/slideLayouts/slideLayout171.xml"/>
  <Override ContentType="application/vnd.openxmlformats-officedocument.presentationml.slideLayout+xml" PartName="/ppt/slideLayouts/slideLayout260.xml"/>
  <Override ContentType="application/vnd.openxmlformats-officedocument.presentationml.slideLayout+xml" PartName="/ppt/slideLayouts/slideLayout198.xml"/>
  <Override ContentType="application/vnd.openxmlformats-officedocument.presentationml.slideLayout+xml" PartName="/ppt/slideLayouts/slideLayout252.xml"/>
  <Override ContentType="application/vnd.openxmlformats-officedocument.presentationml.slideLayout+xml" PartName="/ppt/slideLayouts/slideLayout120.xml"/>
  <Override ContentType="application/vnd.openxmlformats-officedocument.presentationml.slideLayout+xml" PartName="/ppt/slideLayouts/slideLayout163.xml"/>
  <Override ContentType="application/vnd.openxmlformats-officedocument.presentationml.slideLayout+xml" PartName="/ppt/slideLayouts/slideLayout20.xml"/>
  <Override ContentType="application/vnd.openxmlformats-officedocument.presentationml.slideLayout+xml" PartName="/ppt/slideLayouts/slideLayout295.xml"/>
  <Override ContentType="application/vnd.openxmlformats-officedocument.presentationml.slideLayout+xml" PartName="/ppt/slideLayouts/slideLayout55.xml"/>
  <Override ContentType="application/vnd.openxmlformats-officedocument.presentationml.slideLayout+xml" PartName="/ppt/slideLayouts/slideLayout98.xml"/>
  <Override ContentType="application/vnd.openxmlformats-officedocument.presentationml.slideLayout+xml" PartName="/ppt/slideLayouts/slideLayout12.xml"/>
  <Override ContentType="application/vnd.openxmlformats-officedocument.presentationml.slideLayout+xml" PartName="/ppt/slideLayouts/slideLayout119.xml"/>
  <Override ContentType="application/vnd.openxmlformats-officedocument.presentationml.slideLayout+xml" PartName="/ppt/slideLayouts/slideLayout305.xml"/>
  <Override ContentType="application/vnd.openxmlformats-officedocument.presentationml.slideLayout+xml" PartName="/ppt/slideLayouts/slideLayout47.xml"/>
  <Override ContentType="application/vnd.openxmlformats-officedocument.presentationml.slideLayout+xml" PartName="/ppt/slideLayouts/slideLayout216.xml"/>
  <Override ContentType="application/vnd.openxmlformats-officedocument.presentationml.slideLayout+xml" PartName="/ppt/slideLayouts/slideLayout309.xml"/>
  <Override ContentType="application/vnd.openxmlformats-officedocument.presentationml.slideLayout+xml" PartName="/ppt/slideLayouts/slideLayout5.xml"/>
  <Override ContentType="application/vnd.openxmlformats-officedocument.presentationml.slideLayout+xml" PartName="/ppt/slideLayouts/slideLayout259.xml"/>
  <Override ContentType="application/vnd.openxmlformats-officedocument.presentationml.slideLayout+xml" PartName="/ppt/slideLayouts/slideLayout78.xml"/>
  <Override ContentType="application/vnd.openxmlformats-officedocument.presentationml.slideLayout+xml" PartName="/ppt/slideLayouts/slideLayout232.xml"/>
  <Override ContentType="application/vnd.openxmlformats-officedocument.presentationml.slideLayout+xml" PartName="/ppt/slideLayouts/slideLayout313.xml"/>
  <Override ContentType="application/vnd.openxmlformats-officedocument.presentationml.slideLayout+xml" PartName="/ppt/slideLayouts/slideLayout275.xml"/>
  <Override ContentType="application/vnd.openxmlformats-officedocument.presentationml.slideLayout+xml" PartName="/ppt/slideLayouts/slideLayout208.xml"/>
  <Override ContentType="application/vnd.openxmlformats-officedocument.presentationml.slideLayout+xml" PartName="/ppt/slideLayouts/slideLayout35.xml"/>
  <Override ContentType="application/vnd.openxmlformats-officedocument.presentationml.slideLayout+xml" PartName="/ppt/slideLayouts/slideLayout178.xml"/>
  <Override ContentType="application/vnd.openxmlformats-officedocument.presentationml.slideLayout+xml" PartName="/ppt/slideLayouts/slideLayout228.xml"/>
  <Override ContentType="application/vnd.openxmlformats-officedocument.presentationml.slideLayout+xml" PartName="/ppt/slideLayouts/slideLayout135.xml"/>
  <Override ContentType="application/vnd.openxmlformats-officedocument.presentationml.slideLayout+xml" PartName="/ppt/slideLayouts/slideLayout280.xml"/>
  <Override ContentType="application/vnd.openxmlformats-officedocument.presentationml.slideLayout+xml" PartName="/ppt/slideLayouts/slideLayout104.xml"/>
  <Override ContentType="application/vnd.openxmlformats-officedocument.presentationml.slideLayout+xml" PartName="/ppt/slideLayouts/slideLayout19.xml"/>
  <Override ContentType="application/vnd.openxmlformats-officedocument.presentationml.slideLayout+xml" PartName="/ppt/slideLayouts/slideLayout147.xml"/>
  <Override ContentType="application/vnd.openxmlformats-officedocument.presentationml.slideLayout+xml" PartName="/ppt/slideLayouts/slideLayout291.xml"/>
  <Override ContentType="application/vnd.openxmlformats-officedocument.presentationml.slideLayout+xml" PartName="/ppt/slideLayouts/slideLayout194.xml"/>
  <Override ContentType="application/vnd.openxmlformats-officedocument.presentationml.slideLayout+xml" PartName="/ppt/slideLayouts/slideLayout287.xml"/>
  <Override ContentType="application/vnd.openxmlformats-officedocument.presentationml.slideLayout+xml" PartName="/ppt/slideLayouts/slideLayout71.xml"/>
  <Override ContentType="application/vnd.openxmlformats-officedocument.presentationml.slideLayout+xml" PartName="/ppt/slideLayouts/slideLayout151.xml"/>
  <Override ContentType="application/vnd.openxmlformats-officedocument.presentationml.slideLayout+xml" PartName="/ppt/slideLayouts/slideLayout244.xml"/>
  <Override ContentType="application/vnd.openxmlformats-officedocument.presentationml.slideLayout+xml" PartName="/ppt/slideLayouts/slideLayout201.xml"/>
  <Override ContentType="application/vnd.openxmlformats-officedocument.presentationml.slideLayout+xml" PartName="/ppt/slideLayouts/slideLayout302.xml"/>
  <Override ContentType="application/vnd.openxmlformats-officedocument.presentationml.slideLayout+xml" PartName="/ppt/slideLayouts/slideLayout24.xml"/>
  <Override ContentType="application/vnd.openxmlformats-officedocument.presentationml.slideLayout+xml" PartName="/ppt/slideLayouts/slideLayout159.xml"/>
  <Override ContentType="application/vnd.openxmlformats-officedocument.presentationml.slideLayout+xml" PartName="/ppt/slideLayouts/slideLayout67.xml"/>
  <Override ContentType="application/vnd.openxmlformats-officedocument.presentationml.slideLayout+xml" PartName="/ppt/slideLayouts/slideLayout116.xml"/>
  <Override ContentType="application/vnd.openxmlformats-officedocument.presentationml.slideLayout+xml" PartName="/ppt/slideLayouts/slideLayout221.xml"/>
  <Override ContentType="application/vnd.openxmlformats-officedocument.presentationml.slideLayout+xml" PartName="/ppt/slideLayouts/slideLayout83.xml"/>
  <Override ContentType="application/vnd.openxmlformats-officedocument.presentationml.slideLayout+xml" PartName="/ppt/slideLayouts/slideLayout40.xml"/>
  <Override ContentType="application/vnd.openxmlformats-officedocument.presentationml.slideLayout+xml" PartName="/ppt/slideLayouts/slideLayout310.xml"/>
  <Override ContentType="application/vnd.openxmlformats-officedocument.presentationml.slideLayout+xml" PartName="/ppt/slideLayouts/slideLayout204.xml"/>
  <Override ContentType="application/vnd.openxmlformats-officedocument.presentationml.slideLayout+xml" PartName="/ppt/slideLayouts/slideLayout212.xml"/>
  <Override ContentType="application/vnd.openxmlformats-officedocument.presentationml.slideLayout+xml" PartName="/ppt/slideLayouts/slideLayout183.xml"/>
  <Override ContentType="application/vnd.openxmlformats-officedocument.presentationml.slideLayout+xml" PartName="/ppt/slideLayouts/slideLayout298.xml"/>
  <Override ContentType="application/vnd.openxmlformats-officedocument.presentationml.slideLayout+xml" PartName="/ppt/slideLayouts/slideLayout166.xml"/>
  <Override ContentType="application/vnd.openxmlformats-officedocument.presentationml.slideLayout+xml" PartName="/ppt/slideLayouts/slideLayout247.xml"/>
  <Override ContentType="application/vnd.openxmlformats-officedocument.presentationml.slideLayout+xml" PartName="/ppt/slideLayouts/slideLayout272.xml"/>
  <Override ContentType="application/vnd.openxmlformats-officedocument.presentationml.slideLayout+xml" PartName="/ppt/slideLayouts/slideLayout140.xml"/>
  <Override ContentType="application/vnd.openxmlformats-officedocument.presentationml.slideLayout+xml" PartName="/ppt/slideLayouts/slideLayout264.xml"/>
  <Override ContentType="application/vnd.openxmlformats-officedocument.presentationml.slideLayout+xml" PartName="/ppt/slideLayouts/slideLayout90.xml"/>
  <Override ContentType="application/vnd.openxmlformats-officedocument.presentationml.slideLayout+xml" PartName="/ppt/slideLayouts/slideLayout123.xml"/>
  <Override ContentType="application/vnd.openxmlformats-officedocument.presentationml.slideLayout+xml" PartName="/ppt/slideLayouts/slideLayout86.xml"/>
  <Override ContentType="application/vnd.openxmlformats-officedocument.presentationml.slideLayout+xml" PartName="/ppt/slideLayouts/slideLayout255.xml"/>
  <Override ContentType="application/vnd.openxmlformats-officedocument.presentationml.slideLayout+xml" PartName="/ppt/slideLayouts/slideLayout127.xml"/>
  <Override ContentType="application/vnd.openxmlformats-officedocument.presentationml.slideLayout+xml" PartName="/ppt/slideLayouts/slideLayout43.xml"/>
  <Override ContentType="application/vnd.openxmlformats-officedocument.presentationml.slideLayout+xml" PartName="/ppt/slideLayouts/slideLayout51.xml"/>
  <Override ContentType="application/vnd.openxmlformats-officedocument.presentationml.slideLayout+xml" PartName="/ppt/slideLayouts/slideLayout94.xml"/>
  <Override ContentType="application/vnd.openxmlformats-officedocument.presentationml.slideLayout+xml" PartName="/ppt/slideLayouts/slideLayout1.xml"/>
  <Override ContentType="application/vnd.openxmlformats-officedocument.presentationml.slideLayout+xml" PartName="/ppt/slideLayouts/slideLayout174.xml"/>
  <Override ContentType="application/vnd.openxmlformats-officedocument.presentationml.slideLayout+xml" PartName="/ppt/slideLayouts/slideLayout39.xml"/>
  <Override ContentType="application/vnd.openxmlformats-officedocument.presentationml.slideLayout+xml" PartName="/ppt/slideLayouts/slideLayout144.xml"/>
  <Override ContentType="application/vnd.openxmlformats-officedocument.presentationml.slideLayout+xml" PartName="/ppt/slideLayouts/slideLayout131.xml"/>
  <Override ContentType="application/vnd.openxmlformats-officedocument.presentationml.slideLayout+xml" PartName="/ppt/slideLayouts/slideLayout187.xml"/>
  <Override ContentType="application/vnd.openxmlformats-officedocument.presentationml.slideLayout+xml" PartName="/ppt/slideLayouts/slideLayout236.xml"/>
  <Override ContentType="application/vnd.openxmlformats-officedocument.presentationml.slideLayout+xml" PartName="/ppt/slideLayouts/slideLayout191.xml"/>
  <Override ContentType="application/vnd.openxmlformats-officedocument.presentationml.slideLayout+xml" PartName="/ppt/slideLayouts/slideLayout279.xml"/>
  <Override ContentType="application/vnd.openxmlformats-officedocument.presentationml.slideLayout+xml" PartName="/ppt/slideLayouts/slideLayout28.xml"/>
  <Override ContentType="application/vnd.openxmlformats-officedocument.presentationml.slideLayout+xml" PartName="/ppt/slideLayouts/slideLayout155.xml"/>
  <Override ContentType="application/vnd.openxmlformats-officedocument.presentationml.slideLayout+xml" PartName="/ppt/slideLayouts/slideLayout58.xml"/>
  <Override ContentType="application/vnd.openxmlformats-officedocument.presentationml.slideLayout+xml" PartName="/ppt/slideLayouts/slideLayout240.xml"/>
  <Override ContentType="application/vnd.openxmlformats-officedocument.presentationml.slideLayout+xml" PartName="/ppt/slideLayouts/slideLayout15.xml"/>
  <Override ContentType="application/vnd.openxmlformats-officedocument.presentationml.slideLayout+xml" PartName="/ppt/slideLayouts/slideLayout283.xml"/>
  <Override ContentType="application/vnd.openxmlformats-officedocument.presentationml.slideLayout+xml" PartName="/ppt/slideLayouts/slideLayout112.xml"/>
  <Override ContentType="application/vnd.openxmlformats-officedocument.presentationml.slideLayout+xml" PartName="/ppt/slideLayouts/slideLayout8.xml"/>
  <Override ContentType="application/vnd.openxmlformats-officedocument.presentationml.slideLayout+xml" PartName="/ppt/slideLayouts/slideLayout75.xml"/>
  <Override ContentType="application/vnd.openxmlformats-officedocument.presentationml.slideLayout+xml" PartName="/ppt/slideLayouts/slideLayout108.xml"/>
  <Override ContentType="application/vnd.openxmlformats-officedocument.presentationml.slideLayout+xml" PartName="/ppt/slideLayouts/slideLayout138.xml"/>
  <Override ContentType="application/vnd.openxmlformats-officedocument.presentationml.slideLayout+xml" PartName="/ppt/slideLayouts/slideLayout32.xml"/>
  <Override ContentType="application/vnd.openxmlformats-officedocument.presentationml.slideLayout+xml" PartName="/ppt/slideLayouts/slideLayout200.xml"/>
  <Override ContentType="application/vnd.openxmlformats-officedocument.presentationml.slideLayout+xml" PartName="/ppt/slideLayouts/slideLayout243.xml"/>
  <Override ContentType="application/vnd.openxmlformats-officedocument.presentationml.slideLayout+xml" PartName="/ppt/slideLayouts/slideLayout97.xml"/>
  <Override ContentType="application/vnd.openxmlformats-officedocument.presentationml.slideLayout+xml" PartName="/ppt/slideLayouts/slideLayout111.xml"/>
  <Override ContentType="application/vnd.openxmlformats-officedocument.presentationml.slideLayout+xml" PartName="/ppt/slideLayouts/slideLayout286.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154.xml"/>
  <Override ContentType="application/vnd.openxmlformats-officedocument.presentationml.slideLayout+xml" PartName="/ppt/slideLayouts/slideLayout197.xml"/>
  <Override ContentType="application/vnd.openxmlformats-officedocument.presentationml.slideLayout+xml" PartName="/ppt/slideLayouts/slideLayout306.xml"/>
  <Override ContentType="application/vnd.openxmlformats-officedocument.presentationml.slideLayout+xml" PartName="/ppt/slideLayouts/slideLayout38.xml"/>
  <Override ContentType="application/vnd.openxmlformats-officedocument.presentationml.slideLayout+xml" PartName="/ppt/slideLayouts/slideLayout170.xml"/>
  <Override ContentType="application/vnd.openxmlformats-officedocument.presentationml.slideLayout+xml" PartName="/ppt/slideLayouts/slideLayout101.xml"/>
  <Override ContentType="application/vnd.openxmlformats-officedocument.presentationml.slideLayout+xml" PartName="/ppt/slideLayouts/slideLayout233.xml"/>
  <Override ContentType="application/vnd.openxmlformats-officedocument.presentationml.slideLayout+xml" PartName="/ppt/slideLayouts/slideLayout179.xml"/>
  <Override ContentType="application/vnd.openxmlformats-officedocument.presentationml.slideLayout+xml" PartName="/ppt/slideLayouts/slideLayout60.xml"/>
  <Override ContentType="application/vnd.openxmlformats-officedocument.presentationml.slideLayout+xml" PartName="/ppt/slideLayouts/slideLayout136.xml"/>
  <Override ContentType="application/vnd.openxmlformats-officedocument.presentationml.slideLayout+xml" PartName="/ppt/slideLayouts/slideLayout292.xml"/>
  <Override ContentType="application/vnd.openxmlformats-officedocument.presentationml.slideLayout+xml" PartName="/ppt/slideLayouts/slideLayout105.xml"/>
  <Override ContentType="application/vnd.openxmlformats-officedocument.presentationml.slideLayout+xml" PartName="/ppt/slideLayouts/slideLayout182.xml"/>
  <Override ContentType="application/vnd.openxmlformats-officedocument.presentationml.slideLayout+xml" PartName="/ppt/slideLayouts/slideLayout215.xml"/>
  <Override ContentType="application/vnd.openxmlformats-officedocument.presentationml.slideLayout+xml" PartName="/ppt/slideLayouts/slideLayout276.xml"/>
  <Override ContentType="application/vnd.openxmlformats-officedocument.presentationml.slideLayout+xml" PartName="/ppt/slideLayouts/slideLayout258.xml"/>
  <Override ContentType="application/vnd.openxmlformats-officedocument.presentationml.slideLayout+xml" PartName="/ppt/slideLayouts/slideLayout148.xml"/>
  <Override ContentType="application/vnd.openxmlformats-officedocument.presentationml.slideLayout+xml" PartName="/ppt/slideLayouts/slideLayout48.xml"/>
  <Override ContentType="application/vnd.openxmlformats-officedocument.presentationml.slideLayout+xml" PartName="/ppt/slideLayouts/slideLayout72.xml"/>
  <Override ContentType="application/vnd.openxmlformats-officedocument.presentationml.slideLayout+xml" PartName="/ppt/slideLayouts/slideLayout261.xml"/>
  <Override ContentType="application/vnd.openxmlformats-officedocument.presentationml.slideLayout+xml" PartName="/ppt/slideLayouts/slideLayout164.xml"/>
  <Override ContentType="application/vnd.openxmlformats-officedocument.presentationml.slideLayout+xml" PartName="/ppt/slideLayouts/slideLayout4.xml"/>
  <Override ContentType="application/vnd.openxmlformats-officedocument.presentationml.slideLayout+xml" PartName="/ppt/slideLayouts/slideLayout66.xml"/>
  <Override ContentType="application/vnd.openxmlformats-officedocument.presentationml.slideLayout+xml" PartName="/ppt/slideLayouts/slideLayout312.xml"/>
  <Override ContentType="application/vnd.openxmlformats-officedocument.presentationml.slideLayout+xml" PartName="/ppt/slideLayouts/slideLayout209.xml"/>
  <Override ContentType="application/vnd.openxmlformats-officedocument.presentationml.slideLayout+xml" PartName="/ppt/slideLayouts/slideLayout227.xml"/>
  <Override ContentType="application/vnd.openxmlformats-officedocument.presentationml.slideLayout+xml" PartName="/ppt/slideLayouts/slideLayout23.xml"/>
  <Override ContentType="application/vnd.openxmlformats-officedocument.presentationml.slideLayout+xml" PartName="/ppt/slideLayouts/slideLayout121.xml"/>
  <Override ContentType="application/vnd.openxmlformats-officedocument.presentationml.slideLayout+xml" PartName="/ppt/slideLayouts/slideLayout248.xml"/>
  <Override ContentType="application/vnd.openxmlformats-officedocument.presentationml.slideLayout+xml" PartName="/ppt/slideLayouts/slideLayout205.xml"/>
  <Override ContentType="application/vnd.openxmlformats-officedocument.presentationml.slideLayout+xml" PartName="/ppt/slideLayouts/slideLayout222.xml"/>
  <Override ContentType="application/vnd.openxmlformats-officedocument.presentationml.slideLayout+xml" PartName="/ppt/slideLayouts/slideLayout282.xml"/>
  <Override ContentType="application/vnd.openxmlformats-officedocument.presentationml.slideLayout+xml" PartName="/ppt/slideLayouts/slideLayout16.xml"/>
  <Override ContentType="application/vnd.openxmlformats-officedocument.presentationml.slideLayout+xml" PartName="/ppt/slideLayouts/slideLayout76.xml"/>
  <Override ContentType="application/vnd.openxmlformats-officedocument.presentationml.slideLayout+xml" PartName="/ppt/slideLayouts/slideLayout265.xml"/>
  <Override ContentType="application/vnd.openxmlformats-officedocument.presentationml.slideLayout+xml" PartName="/ppt/slideLayouts/slideLayout59.xml"/>
  <Override ContentType="application/vnd.openxmlformats-officedocument.presentationml.slideLayout+xml" PartName="/ppt/slideLayouts/slideLayout33.xml"/>
  <Override ContentType="application/vnd.openxmlformats-officedocument.presentationml.slideLayout+xml" PartName="/ppt/slideLayouts/slideLayout109.xml"/>
  <Override ContentType="application/vnd.openxmlformats-officedocument.presentationml.slideLayout+xml" PartName="/ppt/slideLayouts/slideLayout158.xml"/>
  <Override ContentType="application/vnd.openxmlformats-officedocument.presentationml.slideLayout+xml" PartName="/ppt/slideLayouts/slideLayout115.xml"/>
  <Override ContentType="application/vnd.openxmlformats-officedocument.presentationml.slideLayout+xml" PartName="/ppt/slideLayouts/slideLayout301.xml"/>
  <Override ContentType="application/vnd.openxmlformats-officedocument.presentationml.slideLayout+xml" PartName="/ppt/slideLayouts/slideLayout192.xml"/>
  <Override ContentType="application/vnd.openxmlformats-officedocument.presentationml.slideLayout+xml" PartName="/ppt/slideLayouts/slideLayout82.xml"/>
  <Override ContentType="application/vnd.openxmlformats-officedocument.presentationml.slideLayout+xml" PartName="/ppt/slideLayouts/slideLayout132.xml"/>
  <Override ContentType="application/vnd.openxmlformats-officedocument.presentationml.slideLayout+xml" PartName="/ppt/slideLayouts/slideLayout175.xml"/>
  <Override ContentType="application/vnd.openxmlformats-officedocument.presentationml.slideLayout+xml" PartName="/ppt/slideLayouts/slideLayout297.xml"/>
  <Override ContentType="application/vnd.openxmlformats-officedocument.presentationml.slideLayout+xml" PartName="/ppt/slideLayouts/slideLayout211.xml"/>
  <Override ContentType="application/vnd.openxmlformats-officedocument.presentationml.slideLayout+xml" PartName="/ppt/slideLayouts/slideLayout100.xml"/>
  <Override ContentType="application/vnd.openxmlformats-officedocument.presentationml.slideLayout+xml" PartName="/ppt/slideLayouts/slideLayout237.xml"/>
  <Override ContentType="application/vnd.openxmlformats-officedocument.presentationml.slideLayout+xml" PartName="/ppt/slideLayouts/slideLayout143.xml"/>
  <Override ContentType="application/vnd.openxmlformats-officedocument.presentationml.slideLayout+xml" PartName="/ppt/slideLayouts/slideLayout271.xml"/>
  <Override ContentType="application/vnd.openxmlformats-officedocument.presentationml.slideLayout+xml" PartName="/ppt/slideLayouts/slideLayout126.xml"/>
  <Override ContentType="application/vnd.openxmlformats-officedocument.presentationml.slideLayout+xml" PartName="/ppt/slideLayouts/slideLayout87.xml"/>
  <Override ContentType="application/vnd.openxmlformats-officedocument.presentationml.slideLayout+xml" PartName="/ppt/slideLayouts/slideLayout254.xml"/>
  <Override ContentType="application/vnd.openxmlformats-officedocument.presentationml.slideLayout+xml" PartName="/ppt/slideLayouts/slideLayout9.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69.xml"/>
  <Override ContentType="application/vnd.openxmlformats-officedocument.presentationml.slideLayout+xml" PartName="/ppt/slideLayouts/slideLayout93.xml"/>
  <Override ContentType="application/vnd.openxmlformats-officedocument.presentationml.slideLayout+xml" PartName="/ppt/slideLayouts/slideLayout27.xml"/>
  <Override ContentType="application/vnd.openxmlformats-officedocument.presentationml.slideLayout+xml" PartName="/ppt/slideLayouts/slideLayout186.xml"/>
  <Override ContentType="application/vnd.openxmlformats-officedocument.presentationml.slideLayout+xml" PartName="/ppt/slideLayouts/slideLayout160.xml"/>
  <Override ContentType="application/vnd.openxmlformats-officedocument.presentationml.slideMaster+xml" PartName="/ppt/slideMasters/slideMaster2.xml"/>
  <Override ContentType="application/vnd.openxmlformats-officedocument.presentationml.slideMaster+xml" PartName="/ppt/slideMasters/slideMaster9.xml"/>
  <Override ContentType="application/vnd.openxmlformats-officedocument.presentationml.slideMaster+xml" PartName="/ppt/slideMasters/slideMaster11.xml"/>
  <Override ContentType="application/vnd.openxmlformats-officedocument.presentationml.slideMaster+xml" PartName="/ppt/slideMasters/slideMaster13.xml"/>
  <Override ContentType="application/vnd.openxmlformats-officedocument.presentationml.slideMaster+xml" PartName="/ppt/slideMasters/slideMaster10.xml"/>
  <Override ContentType="application/vnd.openxmlformats-officedocument.presentationml.slideMaster+xml" PartName="/ppt/slideMasters/slideMaster1.xml"/>
  <Override ContentType="application/vnd.openxmlformats-officedocument.presentationml.slideMaster+xml" PartName="/ppt/slideMasters/slideMaster7.xml"/>
  <Override ContentType="application/vnd.openxmlformats-officedocument.presentationml.slideMaster+xml" PartName="/ppt/slideMasters/slideMaster5.xml"/>
  <Override ContentType="application/vnd.openxmlformats-officedocument.presentationml.slideMaster+xml" PartName="/ppt/slideMasters/slideMaster8.xml"/>
  <Override ContentType="application/vnd.openxmlformats-officedocument.presentationml.slideMaster+xml" PartName="/ppt/slideMasters/slideMaster3.xml"/>
  <Override ContentType="application/vnd.openxmlformats-officedocument.presentationml.slideMaster+xml" PartName="/ppt/slideMasters/slideMaster14.xml"/>
  <Override ContentType="application/vnd.openxmlformats-officedocument.presentationml.slideMaster+xml" PartName="/ppt/slideMasters/slideMaster12.xml"/>
  <Override ContentType="application/vnd.openxmlformats-officedocument.presentationml.slideMaster+xml" PartName="/ppt/slideMasters/slideMaster4.xml"/>
  <Override ContentType="application/vnd.openxmlformats-officedocument.presentationml.slideMaster+xml" PartName="/ppt/slideMasters/slideMaster6.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2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23.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14.xml"/>
  <Override ContentType="application/vnd.openxmlformats-officedocument.theme+xml" PartName="/ppt/theme/theme6.xml"/>
  <Override ContentType="application/vnd.openxmlformats-officedocument.theme+xml" PartName="/ppt/theme/theme3.xml"/>
  <Override ContentType="application/vnd.openxmlformats-officedocument.theme+xml" PartName="/ppt/theme/theme11.xml"/>
  <Override ContentType="application/vnd.openxmlformats-officedocument.theme+xml" PartName="/ppt/theme/theme5.xml"/>
  <Override ContentType="application/vnd.openxmlformats-officedocument.theme+xml" PartName="/ppt/theme/theme15.xml"/>
  <Override ContentType="application/vnd.openxmlformats-officedocument.theme+xml" PartName="/ppt/theme/theme9.xml"/>
  <Override ContentType="application/vnd.openxmlformats-officedocument.theme+xml" PartName="/ppt/theme/theme13.xml"/>
  <Override ContentType="application/vnd.openxmlformats-officedocument.theme+xml" PartName="/ppt/theme/theme7.xml"/>
  <Override ContentType="application/vnd.openxmlformats-officedocument.theme+xml" PartName="/ppt/theme/theme2.xml"/>
  <Override ContentType="application/vnd.openxmlformats-officedocument.theme+xml" PartName="/ppt/theme/theme4.xml"/>
  <Override ContentType="application/vnd.openxmlformats-officedocument.theme+xml" PartName="/ppt/theme/theme8.xml"/>
  <Override ContentType="application/vnd.openxmlformats-officedocument.theme+xml" PartName="/ppt/theme/theme10.xml"/>
  <Override ContentType="application/vnd.openxmlformats-officedocument.theme+xml" PartName="/ppt/theme/theme12.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3"/>
    <p:sldMasterId id="2147483680" r:id="rId4"/>
    <p:sldMasterId id="2147483709" r:id="rId5"/>
    <p:sldMasterId id="2147483741" r:id="rId6"/>
    <p:sldMasterId id="2147483747" r:id="rId7"/>
    <p:sldMasterId id="2147483767" r:id="rId8"/>
    <p:sldMasterId id="2147483815" r:id="rId9"/>
    <p:sldMasterId id="2147483847" r:id="rId10"/>
    <p:sldMasterId id="2147483858" r:id="rId11"/>
    <p:sldMasterId id="2147483878" r:id="rId12"/>
    <p:sldMasterId id="2147483899" r:id="rId13"/>
    <p:sldMasterId id="2147483921" r:id="rId14"/>
    <p:sldMasterId id="2147483953" r:id="rId15"/>
    <p:sldMasterId id="2147483960" r:id="rId16"/>
  </p:sldMasterIdLst>
  <p:notesMasterIdLst>
    <p:notesMasterId r:id="rId17"/>
  </p:notesMasterIdLst>
  <p:sldIdLst>
    <p:sldId id="256" r:id="rId18"/>
    <p:sldId id="257" r:id="rId19"/>
    <p:sldId id="258" r:id="rId20"/>
    <p:sldId id="259" r:id="rId21"/>
    <p:sldId id="260" r:id="rId22"/>
    <p:sldId id="261" r:id="rId23"/>
    <p:sldId id="262" r:id="rId24"/>
    <p:sldId id="263" r:id="rId25"/>
    <p:sldId id="264" r:id="rId26"/>
    <p:sldId id="265" r:id="rId27"/>
    <p:sldId id="266" r:id="rId28"/>
    <p:sldId id="267" r:id="rId29"/>
    <p:sldId id="268" r:id="rId30"/>
    <p:sldId id="269" r:id="rId31"/>
    <p:sldId id="270" r:id="rId32"/>
    <p:sldId id="271" r:id="rId33"/>
    <p:sldId id="272" r:id="rId34"/>
    <p:sldId id="273" r:id="rId35"/>
    <p:sldId id="274" r:id="rId36"/>
    <p:sldId id="275" r:id="rId37"/>
    <p:sldId id="276" r:id="rId38"/>
    <p:sldId id="277" r:id="rId39"/>
    <p:sldId id="278" r:id="rId40"/>
    <p:sldId id="279" r:id="rId41"/>
    <p:sldId id="280" r:id="rId42"/>
    <p:sldId id="281" r:id="rId43"/>
  </p:sldIdLst>
  <p:sldSz cy="6858000" cx="12192000"/>
  <p:notesSz cx="6858000" cy="9144000"/>
  <p:embeddedFontLst>
    <p:embeddedFont>
      <p:font typeface="Inter"/>
      <p:regular r:id="rId44"/>
      <p:bold r:id="rId45"/>
    </p:embeddedFont>
    <p:embeddedFont>
      <p:font typeface="Roboto Condensed"/>
      <p:regular r:id="rId46"/>
      <p:bold r:id="rId47"/>
      <p:italic r:id="rId48"/>
      <p:boldItalic r:id="rId49"/>
    </p:embeddedFont>
    <p:embeddedFont>
      <p:font typeface="Inter ExtraBold"/>
      <p:bold r:id="rId50"/>
    </p:embeddedFont>
    <p:embeddedFont>
      <p:font typeface="Quattrocento Sans"/>
      <p:regular r:id="rId51"/>
      <p:bold r:id="rId52"/>
      <p:italic r:id="rId53"/>
      <p:boldItalic r:id="rId54"/>
    </p:embeddedFont>
    <p:embeddedFont>
      <p:font typeface="Inter Medium"/>
      <p:regular r:id="rId55"/>
      <p:bold r:id="rId56"/>
    </p:embeddedFont>
    <p:embeddedFont>
      <p:font typeface="Inter Black"/>
      <p:bold r:id="rId57"/>
    </p:embeddedFont>
    <p:embeddedFont>
      <p:font typeface="Open Sans"/>
      <p:regular r:id="rId58"/>
      <p:bold r:id="rId59"/>
      <p:italic r:id="rId60"/>
      <p:boldItalic r:id="rId6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62" roundtripDataSignature="AMtx7mii/ciahtV81N2YL/WDJHMznPMMT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23.xml"/><Relationship Id="rId42" Type="http://schemas.openxmlformats.org/officeDocument/2006/relationships/slide" Target="slides/slide25.xml"/><Relationship Id="rId41" Type="http://schemas.openxmlformats.org/officeDocument/2006/relationships/slide" Target="slides/slide24.xml"/><Relationship Id="rId44" Type="http://schemas.openxmlformats.org/officeDocument/2006/relationships/font" Target="fonts/Inter-regular.fntdata"/><Relationship Id="rId43" Type="http://schemas.openxmlformats.org/officeDocument/2006/relationships/slide" Target="slides/slide26.xml"/><Relationship Id="rId46" Type="http://schemas.openxmlformats.org/officeDocument/2006/relationships/font" Target="fonts/RobotoCondensed-regular.fntdata"/><Relationship Id="rId45" Type="http://schemas.openxmlformats.org/officeDocument/2006/relationships/font" Target="fonts/Inter-bold.fntdata"/><Relationship Id="rId1" Type="http://schemas.openxmlformats.org/officeDocument/2006/relationships/theme" Target="theme/theme5.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slideMaster" Target="slideMasters/slideMaster2.xml"/><Relationship Id="rId9" Type="http://schemas.openxmlformats.org/officeDocument/2006/relationships/slideMaster" Target="slideMasters/slideMaster7.xml"/><Relationship Id="rId48" Type="http://schemas.openxmlformats.org/officeDocument/2006/relationships/font" Target="fonts/RobotoCondensed-italic.fntdata"/><Relationship Id="rId47" Type="http://schemas.openxmlformats.org/officeDocument/2006/relationships/font" Target="fonts/RobotoCondensed-bold.fntdata"/><Relationship Id="rId49" Type="http://schemas.openxmlformats.org/officeDocument/2006/relationships/font" Target="fonts/RobotoCondensed-boldItalic.fntdata"/><Relationship Id="rId5" Type="http://schemas.openxmlformats.org/officeDocument/2006/relationships/slideMaster" Target="slideMasters/slideMaster3.xml"/><Relationship Id="rId6" Type="http://schemas.openxmlformats.org/officeDocument/2006/relationships/slideMaster" Target="slideMasters/slideMaster4.xml"/><Relationship Id="rId7" Type="http://schemas.openxmlformats.org/officeDocument/2006/relationships/slideMaster" Target="slideMasters/slideMaster5.xml"/><Relationship Id="rId8" Type="http://schemas.openxmlformats.org/officeDocument/2006/relationships/slideMaster" Target="slideMasters/slideMaster6.xml"/><Relationship Id="rId31" Type="http://schemas.openxmlformats.org/officeDocument/2006/relationships/slide" Target="slides/slide14.xml"/><Relationship Id="rId30" Type="http://schemas.openxmlformats.org/officeDocument/2006/relationships/slide" Target="slides/slide13.xml"/><Relationship Id="rId33" Type="http://schemas.openxmlformats.org/officeDocument/2006/relationships/slide" Target="slides/slide16.xml"/><Relationship Id="rId32" Type="http://schemas.openxmlformats.org/officeDocument/2006/relationships/slide" Target="slides/slide15.xml"/><Relationship Id="rId35" Type="http://schemas.openxmlformats.org/officeDocument/2006/relationships/slide" Target="slides/slide18.xml"/><Relationship Id="rId34" Type="http://schemas.openxmlformats.org/officeDocument/2006/relationships/slide" Target="slides/slide17.xml"/><Relationship Id="rId37" Type="http://schemas.openxmlformats.org/officeDocument/2006/relationships/slide" Target="slides/slide20.xml"/><Relationship Id="rId36" Type="http://schemas.openxmlformats.org/officeDocument/2006/relationships/slide" Target="slides/slide19.xml"/><Relationship Id="rId39" Type="http://schemas.openxmlformats.org/officeDocument/2006/relationships/slide" Target="slides/slide22.xml"/><Relationship Id="rId38" Type="http://schemas.openxmlformats.org/officeDocument/2006/relationships/slide" Target="slides/slide21.xml"/><Relationship Id="rId62" Type="http://customschemas.google.com/relationships/presentationmetadata" Target="metadata"/><Relationship Id="rId61" Type="http://schemas.openxmlformats.org/officeDocument/2006/relationships/font" Target="fonts/OpenSans-boldItalic.fntdata"/><Relationship Id="rId20" Type="http://schemas.openxmlformats.org/officeDocument/2006/relationships/slide" Target="slides/slide3.xml"/><Relationship Id="rId22" Type="http://schemas.openxmlformats.org/officeDocument/2006/relationships/slide" Target="slides/slide5.xml"/><Relationship Id="rId21" Type="http://schemas.openxmlformats.org/officeDocument/2006/relationships/slide" Target="slides/slide4.xml"/><Relationship Id="rId24" Type="http://schemas.openxmlformats.org/officeDocument/2006/relationships/slide" Target="slides/slide7.xml"/><Relationship Id="rId23" Type="http://schemas.openxmlformats.org/officeDocument/2006/relationships/slide" Target="slides/slide6.xml"/><Relationship Id="rId60" Type="http://schemas.openxmlformats.org/officeDocument/2006/relationships/font" Target="fonts/OpenSans-italic.fntdata"/><Relationship Id="rId26" Type="http://schemas.openxmlformats.org/officeDocument/2006/relationships/slide" Target="slides/slide9.xml"/><Relationship Id="rId25" Type="http://schemas.openxmlformats.org/officeDocument/2006/relationships/slide" Target="slides/slide8.xml"/><Relationship Id="rId28" Type="http://schemas.openxmlformats.org/officeDocument/2006/relationships/slide" Target="slides/slide11.xml"/><Relationship Id="rId27" Type="http://schemas.openxmlformats.org/officeDocument/2006/relationships/slide" Target="slides/slide10.xml"/><Relationship Id="rId29" Type="http://schemas.openxmlformats.org/officeDocument/2006/relationships/slide" Target="slides/slide12.xml"/><Relationship Id="rId51" Type="http://schemas.openxmlformats.org/officeDocument/2006/relationships/font" Target="fonts/QuattrocentoSans-regular.fntdata"/><Relationship Id="rId50" Type="http://schemas.openxmlformats.org/officeDocument/2006/relationships/font" Target="fonts/InterExtraBold-bold.fntdata"/><Relationship Id="rId53" Type="http://schemas.openxmlformats.org/officeDocument/2006/relationships/font" Target="fonts/QuattrocentoSans-italic.fntdata"/><Relationship Id="rId52" Type="http://schemas.openxmlformats.org/officeDocument/2006/relationships/font" Target="fonts/QuattrocentoSans-bold.fntdata"/><Relationship Id="rId11" Type="http://schemas.openxmlformats.org/officeDocument/2006/relationships/slideMaster" Target="slideMasters/slideMaster9.xml"/><Relationship Id="rId55" Type="http://schemas.openxmlformats.org/officeDocument/2006/relationships/font" Target="fonts/InterMedium-regular.fntdata"/><Relationship Id="rId10" Type="http://schemas.openxmlformats.org/officeDocument/2006/relationships/slideMaster" Target="slideMasters/slideMaster8.xml"/><Relationship Id="rId54" Type="http://schemas.openxmlformats.org/officeDocument/2006/relationships/font" Target="fonts/QuattrocentoSans-boldItalic.fntdata"/><Relationship Id="rId13" Type="http://schemas.openxmlformats.org/officeDocument/2006/relationships/slideMaster" Target="slideMasters/slideMaster11.xml"/><Relationship Id="rId57" Type="http://schemas.openxmlformats.org/officeDocument/2006/relationships/font" Target="fonts/InterBlack-bold.fntdata"/><Relationship Id="rId12" Type="http://schemas.openxmlformats.org/officeDocument/2006/relationships/slideMaster" Target="slideMasters/slideMaster10.xml"/><Relationship Id="rId56" Type="http://schemas.openxmlformats.org/officeDocument/2006/relationships/font" Target="fonts/InterMedium-bold.fntdata"/><Relationship Id="rId15" Type="http://schemas.openxmlformats.org/officeDocument/2006/relationships/slideMaster" Target="slideMasters/slideMaster13.xml"/><Relationship Id="rId59" Type="http://schemas.openxmlformats.org/officeDocument/2006/relationships/font" Target="fonts/OpenSans-bold.fntdata"/><Relationship Id="rId14" Type="http://schemas.openxmlformats.org/officeDocument/2006/relationships/slideMaster" Target="slideMasters/slideMaster12.xml"/><Relationship Id="rId58" Type="http://schemas.openxmlformats.org/officeDocument/2006/relationships/font" Target="fonts/OpenSans-regular.fntdata"/><Relationship Id="rId17" Type="http://schemas.openxmlformats.org/officeDocument/2006/relationships/notesMaster" Target="notesMasters/notesMaster1.xml"/><Relationship Id="rId16" Type="http://schemas.openxmlformats.org/officeDocument/2006/relationships/slideMaster" Target="slideMasters/slideMaster14.xml"/><Relationship Id="rId19" Type="http://schemas.openxmlformats.org/officeDocument/2006/relationships/slide" Target="slides/slide2.xml"/><Relationship Id="rId18"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indent="-228600" lvl="1" marL="914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2pPr>
            <a:lvl3pPr indent="-228600" lvl="2" marL="1371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3pPr>
            <a:lvl4pPr indent="-228600" lvl="3" marL="1828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4pPr>
            <a:lvl5pPr indent="-228600" lvl="4" marL="22860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5pPr>
            <a:lvl6pPr indent="-228600" lvl="5" marL="27432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6pPr>
            <a:lvl7pPr indent="-228600" lvl="6" marL="32004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7pPr>
            <a:lvl8pPr indent="-228600" lvl="7" marL="36576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8pPr>
            <a:lvl9pPr indent="-228600" lvl="8" marL="411480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51" name="Shape 22151"/>
        <p:cNvGrpSpPr/>
        <p:nvPr/>
      </p:nvGrpSpPr>
      <p:grpSpPr>
        <a:xfrm>
          <a:off x="0" y="0"/>
          <a:ext cx="0" cy="0"/>
          <a:chOff x="0" y="0"/>
          <a:chExt cx="0" cy="0"/>
        </a:xfrm>
      </p:grpSpPr>
      <p:sp>
        <p:nvSpPr>
          <p:cNvPr id="22152" name="Google Shape;22152;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153" name="Google Shape;22153;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lang="en"/>
              <a:t>This presentation is being presented by WEX. My name is ____________ and I am happy to be here with you today!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04" name="Shape 22304"/>
        <p:cNvGrpSpPr/>
        <p:nvPr/>
      </p:nvGrpSpPr>
      <p:grpSpPr>
        <a:xfrm>
          <a:off x="0" y="0"/>
          <a:ext cx="0" cy="0"/>
          <a:chOff x="0" y="0"/>
          <a:chExt cx="0" cy="0"/>
        </a:xfrm>
      </p:grpSpPr>
      <p:sp>
        <p:nvSpPr>
          <p:cNvPr id="22305" name="Google Shape;22305;p1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06" name="Google Shape;22306;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200"/>
              <a:buFont typeface="Calibri"/>
              <a:buNone/>
            </a:pPr>
            <a:r>
              <a:rPr lang="en" sz="1100"/>
              <a:t>Now let’s end with a highlight of how you can access all of your accounts with us– </a:t>
            </a:r>
            <a:endParaRPr sz="1100"/>
          </a:p>
          <a:p>
            <a:pPr indent="0" lvl="0" marL="0" rtl="0" algn="l">
              <a:spcBef>
                <a:spcPts val="0"/>
              </a:spcBef>
              <a:spcAft>
                <a:spcPts val="0"/>
              </a:spcAft>
              <a:buClr>
                <a:schemeClr val="dk1"/>
              </a:buClr>
              <a:buSzPts val="1200"/>
              <a:buFont typeface="Arial"/>
              <a:buNone/>
            </a:pPr>
            <a:r>
              <a:t/>
            </a:r>
            <a:endParaRPr sz="1100"/>
          </a:p>
          <a:p>
            <a:pPr indent="0" lvl="0" marL="0" rtl="0" algn="l">
              <a:spcBef>
                <a:spcPts val="0"/>
              </a:spcBef>
              <a:spcAft>
                <a:spcPts val="0"/>
              </a:spcAft>
              <a:buClr>
                <a:schemeClr val="dk1"/>
              </a:buClr>
              <a:buSzPts val="1200"/>
              <a:buFont typeface="Calibri"/>
              <a:buNone/>
            </a:pPr>
            <a:r>
              <a:rPr lang="en" sz="1100"/>
              <a:t>You can get access to confirm your balances, file a claim, for investments for the VEBA and to make beneficiary updates by logging into your online account.  You can also file claims by downloading the WEX Benefits mobile app.  </a:t>
            </a:r>
            <a:endParaRPr sz="1100">
              <a:solidFill>
                <a:srgbClr val="000000"/>
              </a:solidFill>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37" name="Shape 22337"/>
        <p:cNvGrpSpPr/>
        <p:nvPr/>
      </p:nvGrpSpPr>
      <p:grpSpPr>
        <a:xfrm>
          <a:off x="0" y="0"/>
          <a:ext cx="0" cy="0"/>
          <a:chOff x="0" y="0"/>
          <a:chExt cx="0" cy="0"/>
        </a:xfrm>
      </p:grpSpPr>
      <p:sp>
        <p:nvSpPr>
          <p:cNvPr id="22338" name="Google Shape;22338;p1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39" name="Google Shape;22339;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The WEX mobile app provides you with quick easy access to your online account. After logging in the first time, you can set up fingerprint access right from your phone.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Other great features include: </a:t>
            </a:r>
            <a:endParaRPr>
              <a:solidFill>
                <a:srgbClr val="000000"/>
              </a:solidFill>
            </a:endParaRPr>
          </a:p>
          <a:p>
            <a:pPr indent="-181240" lvl="0" marL="18124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An eligible expense scanner – scan barcodes of items to see if they qualify as an eligible expense. </a:t>
            </a:r>
            <a:endParaRPr/>
          </a:p>
          <a:p>
            <a:pPr indent="-181240" lvl="0" marL="18124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Take a photo of your explanation of benefits or itemized receipt in order to submit documentation for any outstanding claims. This saves a ton of time since you don’t have to scan an email receipt and upload it manually. </a:t>
            </a:r>
            <a:endParaRPr/>
          </a:p>
          <a:p>
            <a:pPr indent="0" lvl="0" marL="457200" marR="0" rtl="0" algn="l">
              <a:lnSpc>
                <a:spcPct val="100000"/>
              </a:lnSpc>
              <a:spcBef>
                <a:spcPts val="0"/>
              </a:spcBef>
              <a:spcAft>
                <a:spcPts val="0"/>
              </a:spcAft>
              <a:buNone/>
            </a:pPr>
            <a:r>
              <a:t/>
            </a:r>
            <a:endParaRPr/>
          </a:p>
          <a:p>
            <a:pPr indent="-105040" lvl="0" marL="18124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
        <p:nvSpPr>
          <p:cNvPr id="22340" name="Google Shape;22340;p11:notes"/>
          <p:cNvSpPr txBox="1"/>
          <p:nvPr>
            <p:ph idx="12" type="sldNum"/>
          </p:nvPr>
        </p:nvSpPr>
        <p:spPr>
          <a:xfrm>
            <a:off x="0" y="0"/>
            <a:ext cx="3000000" cy="30000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200"/>
              <a:buFont typeface="Arial"/>
              <a:buNone/>
            </a:pPr>
            <a:fld id="{00000000-1234-1234-1234-123412341234}" type="slidenum">
              <a:rPr b="0" i="0" lang="en" sz="1200" u="none" cap="none" strike="noStrike">
                <a:solidFill>
                  <a:srgbClr val="000000"/>
                </a:solidFill>
                <a:latin typeface="Calibri"/>
                <a:ea typeface="Calibri"/>
                <a:cs typeface="Calibri"/>
                <a:sym typeface="Calibri"/>
              </a:rPr>
              <a:t>‹#›</a:t>
            </a:fld>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78" name="Shape 22378"/>
        <p:cNvGrpSpPr/>
        <p:nvPr/>
      </p:nvGrpSpPr>
      <p:grpSpPr>
        <a:xfrm>
          <a:off x="0" y="0"/>
          <a:ext cx="0" cy="0"/>
          <a:chOff x="0" y="0"/>
          <a:chExt cx="0" cy="0"/>
        </a:xfrm>
      </p:grpSpPr>
      <p:sp>
        <p:nvSpPr>
          <p:cNvPr id="22379" name="Google Shape;22379;p22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80" name="Google Shape;22380;p2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200" u="none" cap="none" strike="noStrike">
                <a:solidFill>
                  <a:schemeClr val="dk1"/>
                </a:solidFill>
                <a:latin typeface="Arial"/>
                <a:ea typeface="Arial"/>
                <a:cs typeface="Arial"/>
                <a:sym typeface="Arial"/>
              </a:rPr>
              <a:t>Now that we’ve discussed the value of a VEBA, let’s talk about an additional spending account option, the HSA. </a:t>
            </a:r>
            <a:endParaRPr/>
          </a:p>
          <a:p>
            <a:pPr indent="0" lvl="0" marL="0" marR="0" rtl="0" algn="l">
              <a:lnSpc>
                <a:spcPct val="100000"/>
              </a:lnSpc>
              <a:spcBef>
                <a:spcPts val="0"/>
              </a:spcBef>
              <a:spcAft>
                <a:spcPts val="0"/>
              </a:spcAft>
              <a:buClr>
                <a:srgbClr val="000000"/>
              </a:buClr>
              <a:buSzPts val="1100"/>
              <a:buFont typeface="Arial"/>
              <a:buNone/>
            </a:pPr>
            <a:r>
              <a:t/>
            </a:r>
            <a:endParaRPr>
              <a:solidFill>
                <a:schemeClr val="dk1"/>
              </a:solidFill>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84" name="Shape 22384"/>
        <p:cNvGrpSpPr/>
        <p:nvPr/>
      </p:nvGrpSpPr>
      <p:grpSpPr>
        <a:xfrm>
          <a:off x="0" y="0"/>
          <a:ext cx="0" cy="0"/>
          <a:chOff x="0" y="0"/>
          <a:chExt cx="0" cy="0"/>
        </a:xfrm>
      </p:grpSpPr>
      <p:sp>
        <p:nvSpPr>
          <p:cNvPr id="22385" name="Google Shape;22385;p22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386" name="Google Shape;22386;p2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A health savings account is a benefit that allows you to choose how much of your paycheck you’d like to set aside, before taxes are taken out, for healthcare expenses or use as a retirement savings tool.</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This plan offers more tax savings than a traditional Roth 401(k) and IRA, making it a powerful option for diversifying your retirement portfolio.</a:t>
            </a:r>
            <a:endParaRPr/>
          </a:p>
          <a:p>
            <a:pPr indent="0" lvl="0" marL="15875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98" name="Shape 22398"/>
        <p:cNvGrpSpPr/>
        <p:nvPr/>
      </p:nvGrpSpPr>
      <p:grpSpPr>
        <a:xfrm>
          <a:off x="0" y="0"/>
          <a:ext cx="0" cy="0"/>
          <a:chOff x="0" y="0"/>
          <a:chExt cx="0" cy="0"/>
        </a:xfrm>
      </p:grpSpPr>
      <p:sp>
        <p:nvSpPr>
          <p:cNvPr id="22399" name="Google Shape;22399;p22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00" name="Google Shape;22400;p2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Let’s cover the nuts and bolts of HSA eligibility. In order to be eligible for an HSA you must be enrolled in a high-deductible health plan (HDHP).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This means they cannot be covered by a PPO or HMO health plan regardless if you are enrolled in the plan or you are covered by your spouse’s or guardian’s PPO or HMO health plan.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For reference a PPO or HMO plan would have co-pays. In order to qualify as a HDHP - the health plan must have a deductible of $</a:t>
            </a:r>
            <a:r>
              <a:rPr lang="en">
                <a:solidFill>
                  <a:srgbClr val="000000"/>
                </a:solidFill>
              </a:rPr>
              <a:t>1,600</a:t>
            </a:r>
            <a:r>
              <a:rPr b="0" i="0" lang="en" sz="1200" u="none" cap="none" strike="noStrike">
                <a:solidFill>
                  <a:srgbClr val="000000"/>
                </a:solidFill>
                <a:latin typeface="Calibri"/>
                <a:ea typeface="Calibri"/>
                <a:cs typeface="Calibri"/>
                <a:sym typeface="Calibri"/>
              </a:rPr>
              <a:t> for individual coverage and $</a:t>
            </a:r>
            <a:r>
              <a:rPr lang="en">
                <a:solidFill>
                  <a:srgbClr val="000000"/>
                </a:solidFill>
              </a:rPr>
              <a:t>3,200</a:t>
            </a:r>
            <a:r>
              <a:rPr b="0" i="0" lang="en" sz="1200" u="none" cap="none" strike="noStrike">
                <a:solidFill>
                  <a:srgbClr val="000000"/>
                </a:solidFill>
                <a:latin typeface="Calibri"/>
                <a:ea typeface="Calibri"/>
                <a:cs typeface="Calibri"/>
                <a:sym typeface="Calibri"/>
              </a:rPr>
              <a:t> for family coverage.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Did you know you can enroll in an HSA and still enroll in a dependent care FSA? </a:t>
            </a:r>
            <a:r>
              <a:rPr b="0" i="1" lang="en" sz="1200" u="none" cap="none" strike="noStrike">
                <a:solidFill>
                  <a:srgbClr val="000000"/>
                </a:solidFill>
                <a:latin typeface="Calibri"/>
                <a:ea typeface="Calibri"/>
                <a:cs typeface="Calibri"/>
                <a:sym typeface="Calibri"/>
              </a:rPr>
              <a:t>[or Limited or Combo FSA?]</a:t>
            </a:r>
            <a:r>
              <a:rPr b="0" i="0" lang="en" sz="1200" u="none" cap="none" strike="noStrike">
                <a:solidFill>
                  <a:srgbClr val="000000"/>
                </a:solidFill>
                <a:latin typeface="Calibri"/>
                <a:ea typeface="Calibri"/>
                <a:cs typeface="Calibri"/>
                <a:sym typeface="Calibri"/>
              </a:rPr>
              <a:t> </a:t>
            </a:r>
            <a:endParaRPr/>
          </a:p>
          <a:p>
            <a:pPr indent="0" lvl="0" marL="0" marR="0" rtl="0" algn="l">
              <a:lnSpc>
                <a:spcPct val="100000"/>
              </a:lnSpc>
              <a:spcBef>
                <a:spcPts val="0"/>
              </a:spcBef>
              <a:spcAft>
                <a:spcPts val="0"/>
              </a:spcAft>
              <a:buClr>
                <a:srgbClr val="000000"/>
              </a:buClr>
              <a:buSzPts val="1200"/>
              <a:buFont typeface="Calibri"/>
              <a:buNone/>
            </a:pPr>
            <a:br>
              <a:rPr b="0" i="0" lang="en" sz="1200" u="none" cap="none" strike="noStrike">
                <a:solidFill>
                  <a:srgbClr val="000000"/>
                </a:solidFill>
                <a:latin typeface="Calibri"/>
                <a:ea typeface="Calibri"/>
                <a:cs typeface="Calibri"/>
                <a:sym typeface="Calibri"/>
              </a:rPr>
            </a:br>
            <a:endParaRPr b="0" i="0" sz="1200" u="none" cap="none" strike="noStrike">
              <a:solidFill>
                <a:srgbClr val="000000"/>
              </a:solidFill>
              <a:latin typeface="Calibri"/>
              <a:ea typeface="Calibri"/>
              <a:cs typeface="Calibri"/>
              <a:sym typeface="Calibri"/>
            </a:endParaRPr>
          </a:p>
          <a:p>
            <a:pPr indent="0" lvl="0" marL="0" rtl="0" algn="l">
              <a:lnSpc>
                <a:spcPct val="100000"/>
              </a:lnSpc>
              <a:spcBef>
                <a:spcPts val="0"/>
              </a:spcBef>
              <a:spcAft>
                <a:spcPts val="0"/>
              </a:spcAft>
              <a:buSzPts val="1400"/>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06" name="Shape 22406"/>
        <p:cNvGrpSpPr/>
        <p:nvPr/>
      </p:nvGrpSpPr>
      <p:grpSpPr>
        <a:xfrm>
          <a:off x="0" y="0"/>
          <a:ext cx="0" cy="0"/>
          <a:chOff x="0" y="0"/>
          <a:chExt cx="0" cy="0"/>
        </a:xfrm>
      </p:grpSpPr>
      <p:sp>
        <p:nvSpPr>
          <p:cNvPr id="22407" name="Google Shape;22407;p22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08" name="Google Shape;22408;p2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When you reach age 65, you can withdraw money (without penalty) and use it for anything, including non-healthcare expenses.   You’re eligible to contribute to an HSA after you turn 65 if you meet the following criteria:</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You remain enrolled in a qualified high-deductible health plan (HDHP).</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You don't enroll in Medicare.</a:t>
            </a:r>
            <a:endParaRPr/>
          </a:p>
          <a:p>
            <a:pPr indent="0" lvl="0" marL="0" marR="0" rtl="0" algn="l">
              <a:lnSpc>
                <a:spcPct val="100000"/>
              </a:lnSpc>
              <a:spcBef>
                <a:spcPts val="0"/>
              </a:spcBef>
              <a:spcAft>
                <a:spcPts val="0"/>
              </a:spcAft>
              <a:buClr>
                <a:srgbClr val="000000"/>
              </a:buClr>
              <a:buSzPts val="1200"/>
              <a:buFont typeface="Calibri"/>
              <a:buNone/>
            </a:pPr>
            <a:br>
              <a:rPr b="0" i="0" lang="en" sz="1200" u="none" cap="none" strike="noStrike">
                <a:solidFill>
                  <a:srgbClr val="000000"/>
                </a:solidFill>
                <a:latin typeface="Calibri"/>
                <a:ea typeface="Calibri"/>
                <a:cs typeface="Calibri"/>
                <a:sym typeface="Calibri"/>
              </a:rPr>
            </a:br>
            <a:r>
              <a:rPr b="0" i="0" lang="en" sz="1200" u="sng" cap="none" strike="noStrike">
                <a:solidFill>
                  <a:srgbClr val="000000"/>
                </a:solidFill>
                <a:latin typeface="Calibri"/>
                <a:ea typeface="Calibri"/>
                <a:cs typeface="Calibri"/>
                <a:sym typeface="Calibri"/>
              </a:rPr>
              <a:t>Note</a:t>
            </a:r>
            <a:r>
              <a:rPr b="0" i="0" lang="en" sz="1200" u="none" cap="none" strike="noStrike">
                <a:solidFill>
                  <a:srgbClr val="000000"/>
                </a:solidFill>
                <a:latin typeface="Calibri"/>
                <a:ea typeface="Calibri"/>
                <a:cs typeface="Calibri"/>
                <a:sym typeface="Calibri"/>
              </a:rPr>
              <a:t>: If you sign up for Social Security, you’re automatically enrolled in Medicare Part A.</a:t>
            </a:r>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If you’re enrolled in Medicare, you aren’t eligible to contribute to your HSA. However, you may continue to withdraw funds from your HSA without penalty. Distributions remain tax deductible if they’re used to pay for qualified medical expenses.</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Your spouse’s enrollment in Medicare doesn’t provide coverage for you, so you remain eligible to contribute to your HSA as long as you aren’t covered by a non-high-deductible health plan (non-HDHP). Your spouse’s qualified medical expenses are still eligible for reimbursement from your HSA even though your spouse is enrolled in Medicare.</a:t>
            </a:r>
            <a:endParaRPr/>
          </a:p>
          <a:p>
            <a:pPr indent="0" lvl="0" marL="0" marR="0" rtl="0" algn="l">
              <a:lnSpc>
                <a:spcPct val="100000"/>
              </a:lnSpc>
              <a:spcBef>
                <a:spcPts val="0"/>
              </a:spcBef>
              <a:spcAft>
                <a:spcPts val="0"/>
              </a:spcAft>
              <a:buClr>
                <a:srgbClr val="000000"/>
              </a:buClr>
              <a:buSzPts val="1200"/>
              <a:buFont typeface="Calibri"/>
              <a:buNone/>
            </a:pPr>
            <a:br>
              <a:rPr b="0" i="0" lang="en" sz="1200" u="none" cap="none" strike="noStrike">
                <a:solidFill>
                  <a:srgbClr val="000000"/>
                </a:solidFill>
                <a:latin typeface="Calibri"/>
                <a:ea typeface="Calibri"/>
                <a:cs typeface="Calibri"/>
                <a:sym typeface="Calibri"/>
              </a:rPr>
            </a:b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rtl="0" algn="l">
              <a:lnSpc>
                <a:spcPct val="100000"/>
              </a:lnSpc>
              <a:spcBef>
                <a:spcPts val="0"/>
              </a:spcBef>
              <a:spcAft>
                <a:spcPts val="0"/>
              </a:spcAft>
              <a:buSzPts val="1400"/>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SzPts val="1400"/>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SzPts val="1400"/>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14" name="Shape 22414"/>
        <p:cNvGrpSpPr/>
        <p:nvPr/>
      </p:nvGrpSpPr>
      <p:grpSpPr>
        <a:xfrm>
          <a:off x="0" y="0"/>
          <a:ext cx="0" cy="0"/>
          <a:chOff x="0" y="0"/>
          <a:chExt cx="0" cy="0"/>
        </a:xfrm>
      </p:grpSpPr>
      <p:sp>
        <p:nvSpPr>
          <p:cNvPr id="22415" name="Google Shape;22415;p22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16" name="Google Shape;22416;p2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There are thousands of eligible items. The list includes but is not limited to:</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Copays, coinsurance, insurance premiums</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Doctor visits and surgeries</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Over-the-counter medications (first-aid, allergy, asthma, cold/flu, heartburn, etc.)</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Prescription drugs</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Birthing and lamaze classes</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Dental and orthodontia </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Vision expenses, such as frames, contacts, prescription sunglasses, etc</a:t>
            </a:r>
            <a:endParaRPr b="0" i="0" sz="1200" u="none" cap="none" strike="noStrike">
              <a:solidFill>
                <a:srgbClr val="000000"/>
              </a:solidFill>
              <a:latin typeface="Calibri"/>
              <a:ea typeface="Calibri"/>
              <a:cs typeface="Calibri"/>
              <a:sym typeface="Calibri"/>
            </a:endParaRPr>
          </a:p>
          <a:p>
            <a:pPr indent="-95250" lvl="0" marL="17145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22" name="Shape 22422"/>
        <p:cNvGrpSpPr/>
        <p:nvPr/>
      </p:nvGrpSpPr>
      <p:grpSpPr>
        <a:xfrm>
          <a:off x="0" y="0"/>
          <a:ext cx="0" cy="0"/>
          <a:chOff x="0" y="0"/>
          <a:chExt cx="0" cy="0"/>
        </a:xfrm>
      </p:grpSpPr>
      <p:sp>
        <p:nvSpPr>
          <p:cNvPr id="22423" name="Google Shape;22423;p230: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24" name="Google Shape;22424;p2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Now let’s go over some of the benefits of the HSA. </a:t>
            </a:r>
            <a:endParaRPr/>
          </a:p>
          <a:p>
            <a:pPr indent="0" lvl="0" marL="0" marR="0" rtl="0" algn="l">
              <a:lnSpc>
                <a:spcPct val="100000"/>
              </a:lnSpc>
              <a:spcBef>
                <a:spcPts val="0"/>
              </a:spcBef>
              <a:spcAft>
                <a:spcPts val="0"/>
              </a:spcAft>
              <a:buClr>
                <a:srgbClr val="000000"/>
              </a:buClr>
              <a:buSzPts val="1200"/>
              <a:buFont typeface="Calibri"/>
              <a:buNone/>
            </a:pPr>
            <a:br>
              <a:rPr b="0" i="0" lang="en" sz="1200" u="none" cap="none" strike="noStrike">
                <a:solidFill>
                  <a:srgbClr val="000000"/>
                </a:solidFill>
                <a:latin typeface="Calibri"/>
                <a:ea typeface="Calibri"/>
                <a:cs typeface="Calibri"/>
                <a:sym typeface="Calibri"/>
              </a:rPr>
            </a:br>
            <a:r>
              <a:rPr b="0" i="0" lang="en" sz="1200" u="none" cap="none" strike="noStrike">
                <a:solidFill>
                  <a:srgbClr val="000000"/>
                </a:solidFill>
                <a:latin typeface="Calibri"/>
                <a:ea typeface="Calibri"/>
                <a:cs typeface="Calibri"/>
                <a:sym typeface="Calibri"/>
              </a:rPr>
              <a:t>It’s yours, think of your HSA as a personal savings account. Any unspent money in your HSA remains yours, allowing you to grow your balance over time. When you reach age 65, you can withdraw money (without penalty) and use it for anything, including non-healthcare expenses. </a:t>
            </a:r>
            <a:endParaRPr/>
          </a:p>
          <a:p>
            <a:pPr indent="0" lvl="0" marL="0" marR="0" rtl="0" algn="l">
              <a:lnSpc>
                <a:spcPct val="100000"/>
              </a:lnSpc>
              <a:spcBef>
                <a:spcPts val="0"/>
              </a:spcBef>
              <a:spcAft>
                <a:spcPts val="0"/>
              </a:spcAft>
              <a:buClr>
                <a:srgbClr val="000000"/>
              </a:buClr>
              <a:buSzPts val="1200"/>
              <a:buFont typeface="Calibri"/>
              <a:buNone/>
            </a:pPr>
            <a:br>
              <a:rPr b="0" i="0" lang="en" sz="1200" u="none" cap="none" strike="noStrike">
                <a:solidFill>
                  <a:srgbClr val="000000"/>
                </a:solidFill>
                <a:latin typeface="Calibri"/>
                <a:ea typeface="Calibri"/>
                <a:cs typeface="Calibri"/>
                <a:sym typeface="Calibri"/>
              </a:rPr>
            </a:br>
            <a:r>
              <a:rPr b="0" i="0" lang="en" sz="1200" u="none" cap="none" strike="noStrike">
                <a:solidFill>
                  <a:srgbClr val="000000"/>
                </a:solidFill>
                <a:latin typeface="Calibri"/>
                <a:ea typeface="Calibri"/>
                <a:cs typeface="Calibri"/>
                <a:sym typeface="Calibri"/>
              </a:rPr>
              <a:t>It’s flexible and helps you save for a rainy day, Invest for your future retirement, Or simply spend your funds on qualified expenses, penalty free.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The HSA’s unique, triple-tax savings means the money you contribute, earnings from investments and withdrawals for eligible expenses are all tax-free, making it a powerful savings and retirement tool.</a:t>
            </a:r>
            <a:endParaRPr/>
          </a:p>
          <a:p>
            <a:pPr indent="0" lvl="0" marL="0" marR="0" rtl="0" algn="l">
              <a:lnSpc>
                <a:spcPct val="100000"/>
              </a:lnSpc>
              <a:spcBef>
                <a:spcPts val="0"/>
              </a:spcBef>
              <a:spcAft>
                <a:spcPts val="0"/>
              </a:spcAft>
              <a:buClr>
                <a:srgbClr val="000000"/>
              </a:buClr>
              <a:buSzPts val="1200"/>
              <a:buFont typeface="Calibri"/>
              <a:buNone/>
            </a:pPr>
            <a:br>
              <a:rPr b="0" i="0" lang="en" sz="1200" u="none" cap="none" strike="noStrike">
                <a:solidFill>
                  <a:srgbClr val="000000"/>
                </a:solidFill>
                <a:latin typeface="Calibri"/>
                <a:ea typeface="Calibri"/>
                <a:cs typeface="Calibri"/>
                <a:sym typeface="Calibri"/>
              </a:rPr>
            </a:br>
            <a:r>
              <a:rPr b="0" i="0" lang="en" sz="1200" u="none" cap="none" strike="noStrike">
                <a:solidFill>
                  <a:srgbClr val="000000"/>
                </a:solidFill>
                <a:latin typeface="Calibri"/>
                <a:ea typeface="Calibri"/>
                <a:cs typeface="Calibri"/>
                <a:sym typeface="Calibri"/>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a:p>
          <a:p>
            <a:pPr indent="0" lvl="0" marL="0" marR="0" rtl="0" algn="l">
              <a:lnSpc>
                <a:spcPct val="100000"/>
              </a:lnSpc>
              <a:spcBef>
                <a:spcPts val="0"/>
              </a:spcBef>
              <a:spcAft>
                <a:spcPts val="0"/>
              </a:spcAft>
              <a:buClr>
                <a:srgbClr val="000000"/>
              </a:buClr>
              <a:buSzPts val="1200"/>
              <a:buFont typeface="Calibri"/>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There is no time limit on when an eligible claim can be made and no substantiation required at the time of withdrawal.</a:t>
            </a:r>
            <a:endParaRPr/>
          </a:p>
          <a:p>
            <a:pPr indent="0" lvl="0" marL="15875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53" name="Shape 22453"/>
        <p:cNvGrpSpPr/>
        <p:nvPr/>
      </p:nvGrpSpPr>
      <p:grpSpPr>
        <a:xfrm>
          <a:off x="0" y="0"/>
          <a:ext cx="0" cy="0"/>
          <a:chOff x="0" y="0"/>
          <a:chExt cx="0" cy="0"/>
        </a:xfrm>
      </p:grpSpPr>
      <p:sp>
        <p:nvSpPr>
          <p:cNvPr id="22454" name="Google Shape;22454;p23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55" name="Google Shape;22455;p2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This slide represents the 2024 HSA annual contribution limits.</a:t>
            </a:r>
            <a:endParaRPr>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Your annual contributions should not exceed the annual limits or you may be fined by the IRS.</a:t>
            </a:r>
            <a:endParaRPr>
              <a:solidFill>
                <a:schemeClr val="dk1"/>
              </a:solidFill>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We will alert you via email if you contribute more than the IRS maximum with WEX. You can also set up text alerts so you receive a notification once you meet an established contribution threshold.</a:t>
            </a:r>
            <a:endParaRPr>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Any individual age 55 or older, who is </a:t>
            </a:r>
            <a:r>
              <a:rPr lang="en" sz="1200" u="sng">
                <a:solidFill>
                  <a:schemeClr val="dk1"/>
                </a:solidFill>
                <a:latin typeface="Calibri"/>
                <a:ea typeface="Calibri"/>
                <a:cs typeface="Calibri"/>
                <a:sym typeface="Calibri"/>
              </a:rPr>
              <a:t>currently</a:t>
            </a:r>
            <a:r>
              <a:rPr lang="en" sz="1200">
                <a:solidFill>
                  <a:schemeClr val="dk1"/>
                </a:solidFill>
                <a:latin typeface="Calibri"/>
                <a:ea typeface="Calibri"/>
                <a:cs typeface="Calibri"/>
                <a:sym typeface="Calibri"/>
              </a:rPr>
              <a:t> enrolled </a:t>
            </a:r>
            <a:r>
              <a:rPr lang="en" sz="1200" u="sng">
                <a:solidFill>
                  <a:schemeClr val="dk1"/>
                </a:solidFill>
                <a:latin typeface="Calibri"/>
                <a:ea typeface="Calibri"/>
                <a:cs typeface="Calibri"/>
                <a:sym typeface="Calibri"/>
              </a:rPr>
              <a:t>and</a:t>
            </a:r>
            <a:r>
              <a:rPr lang="en" sz="1200">
                <a:solidFill>
                  <a:schemeClr val="dk1"/>
                </a:solidFill>
                <a:latin typeface="Calibri"/>
                <a:ea typeface="Calibri"/>
                <a:cs typeface="Calibri"/>
                <a:sym typeface="Calibri"/>
              </a:rPr>
              <a:t> eligible for the HSA may contribute the additional $1000 annually to their account.</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Ways to contribute: you can contribute pretax and post tax contributions. Contributions can be changed at any time throughout the year. </a:t>
            </a:r>
            <a:endParaRPr>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a:solidFill>
                <a:schemeClr val="dk1"/>
              </a:solidFill>
              <a:latin typeface="Calibri"/>
              <a:ea typeface="Calibri"/>
              <a:cs typeface="Calibri"/>
              <a:sym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81" name="Shape 22481"/>
        <p:cNvGrpSpPr/>
        <p:nvPr/>
      </p:nvGrpSpPr>
      <p:grpSpPr>
        <a:xfrm>
          <a:off x="0" y="0"/>
          <a:ext cx="0" cy="0"/>
          <a:chOff x="0" y="0"/>
          <a:chExt cx="0" cy="0"/>
        </a:xfrm>
      </p:grpSpPr>
      <p:sp>
        <p:nvSpPr>
          <p:cNvPr id="22482" name="Google Shape;22482;p23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483" name="Google Shape;22483;p2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In addition to using your debit card you can also submit a distribution request from your HSA at anytime.</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You can login to your online account or use your mobile app to request a payment to be sent directly to your provider or request a distribution directly to yourself for an expense you paid out of pocket.</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And don’t forget about direct deposit! You can set up direct deposit directly from your online account allowing us to automatically distribute funds directly to your bank account!</a:t>
            </a:r>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56" name="Shape 22156"/>
        <p:cNvGrpSpPr/>
        <p:nvPr/>
      </p:nvGrpSpPr>
      <p:grpSpPr>
        <a:xfrm>
          <a:off x="0" y="0"/>
          <a:ext cx="0" cy="0"/>
          <a:chOff x="0" y="0"/>
          <a:chExt cx="0" cy="0"/>
        </a:xfrm>
      </p:grpSpPr>
      <p:sp>
        <p:nvSpPr>
          <p:cNvPr id="22157" name="Google Shape;22157;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158" name="Google Shape;22158;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100" u="none" cap="none" strike="noStrike">
                <a:solidFill>
                  <a:schemeClr val="dk1"/>
                </a:solidFill>
                <a:latin typeface="Arial"/>
                <a:ea typeface="Arial"/>
                <a:cs typeface="Arial"/>
                <a:sym typeface="Arial"/>
              </a:rPr>
              <a:t>During our presentation today, I’ll be reviewing what a VEBA is and why you should consider enrolling in an VEBA.</a:t>
            </a:r>
            <a:endParaRPr sz="1100"/>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14" name="Shape 22514"/>
        <p:cNvGrpSpPr/>
        <p:nvPr/>
      </p:nvGrpSpPr>
      <p:grpSpPr>
        <a:xfrm>
          <a:off x="0" y="0"/>
          <a:ext cx="0" cy="0"/>
          <a:chOff x="0" y="0"/>
          <a:chExt cx="0" cy="0"/>
        </a:xfrm>
      </p:grpSpPr>
      <p:sp>
        <p:nvSpPr>
          <p:cNvPr id="22515" name="Google Shape;22515;p23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16" name="Google Shape;22516;p2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So what do you need to do when it comes to your HSA?</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WEX will make it easy for you to </a:t>
            </a:r>
            <a:r>
              <a:rPr lang="en">
                <a:solidFill>
                  <a:srgbClr val="000000"/>
                </a:solidFill>
              </a:rPr>
              <a:t>manage</a:t>
            </a:r>
            <a:r>
              <a:rPr b="0" i="0" lang="en" sz="1200" u="none" cap="none" strike="noStrike">
                <a:solidFill>
                  <a:srgbClr val="000000"/>
                </a:solidFill>
                <a:latin typeface="Calibri"/>
                <a:ea typeface="Calibri"/>
                <a:cs typeface="Calibri"/>
                <a:sym typeface="Calibri"/>
              </a:rPr>
              <a:t> your HSA with an online account, free benefits mobile app as well as text and email alerts.</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All you have to do is make sure you use your HSA for eligible health care expenses.</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We recommend saving your documentation such as itemized receipts and EOBs for tax purposes.</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Then at the end of the year we will provide you with the necessary tax forms for you to file your taxes. But its still your responsibility to report your HSA contributions and distributions at tax time.</a:t>
            </a:r>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21" name="Shape 22521"/>
        <p:cNvGrpSpPr/>
        <p:nvPr/>
      </p:nvGrpSpPr>
      <p:grpSpPr>
        <a:xfrm>
          <a:off x="0" y="0"/>
          <a:ext cx="0" cy="0"/>
          <a:chOff x="0" y="0"/>
          <a:chExt cx="0" cy="0"/>
        </a:xfrm>
      </p:grpSpPr>
      <p:sp>
        <p:nvSpPr>
          <p:cNvPr id="22522" name="Google Shape;22522;p23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23" name="Google Shape;22523;p2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So </a:t>
            </a:r>
            <a:r>
              <a:rPr lang="en">
                <a:solidFill>
                  <a:srgbClr val="000000"/>
                </a:solidFill>
              </a:rPr>
              <a:t>let's</a:t>
            </a:r>
            <a:r>
              <a:rPr b="0" i="0" lang="en" sz="1200" u="none" cap="none" strike="noStrike">
                <a:solidFill>
                  <a:srgbClr val="000000"/>
                </a:solidFill>
                <a:latin typeface="Calibri"/>
                <a:ea typeface="Calibri"/>
                <a:cs typeface="Calibri"/>
                <a:sym typeface="Calibri"/>
              </a:rPr>
              <a:t> talk a little more about investment options.</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After you have met your minimum cash balance you can start investing your HSA funds.</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We have 30 different investment options for you to choose from – and now you can even keep track of your HSA portfolio right from your benefits mobile app!</a:t>
            </a:r>
            <a:endParaRPr/>
          </a:p>
          <a:p>
            <a:pPr indent="0" lvl="0" marL="0" rtl="0" algn="l">
              <a:lnSpc>
                <a:spcPct val="100000"/>
              </a:lnSpc>
              <a:spcBef>
                <a:spcPts val="0"/>
              </a:spcBef>
              <a:spcAft>
                <a:spcPts val="0"/>
              </a:spcAft>
              <a:buSzPts val="1400"/>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47" name="Shape 22547"/>
        <p:cNvGrpSpPr/>
        <p:nvPr/>
      </p:nvGrpSpPr>
      <p:grpSpPr>
        <a:xfrm>
          <a:off x="0" y="0"/>
          <a:ext cx="0" cy="0"/>
          <a:chOff x="0" y="0"/>
          <a:chExt cx="0" cy="0"/>
        </a:xfrm>
      </p:grpSpPr>
      <p:sp>
        <p:nvSpPr>
          <p:cNvPr id="22548" name="Google Shape;22548;p23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49" name="Google Shape;22549;p2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WEX also provides you with a variety of tools to help you manage your health care expenses including:</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Your online account has an investment guidance tool – just follow the series of questions about your HSA goals and we will provide you with recommendations</a:t>
            </a:r>
            <a:endParaRPr/>
          </a:p>
          <a:p>
            <a:pPr indent="-171450" lvl="0" marL="171450" marR="0" rtl="0" algn="l">
              <a:lnSpc>
                <a:spcPct val="100000"/>
              </a:lnSpc>
              <a:spcBef>
                <a:spcPts val="0"/>
              </a:spcBef>
              <a:spcAft>
                <a:spcPts val="0"/>
              </a:spcAft>
              <a:buClr>
                <a:srgbClr val="000000"/>
              </a:buClr>
              <a:buSzPts val="1200"/>
              <a:buFont typeface="Arial"/>
              <a:buChar char="•"/>
            </a:pPr>
            <a:r>
              <a:rPr b="0" i="0" lang="en" sz="1200" u="none" cap="none" strike="noStrike">
                <a:solidFill>
                  <a:srgbClr val="000000"/>
                </a:solidFill>
                <a:latin typeface="Calibri"/>
                <a:ea typeface="Calibri"/>
                <a:cs typeface="Calibri"/>
                <a:sym typeface="Calibri"/>
              </a:rPr>
              <a:t>We also have an HSA calculator to help you estimate how much to contribute into your HSA each year.</a:t>
            </a:r>
            <a:endParaRPr/>
          </a:p>
          <a:p>
            <a:pPr indent="-95250" lvl="0" marL="171450" rtl="0" algn="l">
              <a:lnSpc>
                <a:spcPct val="100000"/>
              </a:lnSpc>
              <a:spcBef>
                <a:spcPts val="0"/>
              </a:spcBef>
              <a:spcAft>
                <a:spcPts val="0"/>
              </a:spcAft>
              <a:buClr>
                <a:schemeClr val="dk1"/>
              </a:buClr>
              <a:buSzPts val="1200"/>
              <a:buFont typeface="Calibri"/>
              <a:buNone/>
            </a:pPr>
            <a:r>
              <a:t/>
            </a:r>
            <a:endParaRPr sz="1200">
              <a:solidFill>
                <a:schemeClr val="dk1"/>
              </a:solidFill>
              <a:latin typeface="Calibri"/>
              <a:ea typeface="Calibri"/>
              <a:cs typeface="Calibri"/>
              <a:sym typeface="Calibri"/>
            </a:endParaRPr>
          </a:p>
          <a:p>
            <a:pPr indent="0" lvl="0" marL="158750" rtl="0" algn="l">
              <a:lnSpc>
                <a:spcPct val="100000"/>
              </a:lnSpc>
              <a:spcBef>
                <a:spcPts val="0"/>
              </a:spcBef>
              <a:spcAft>
                <a:spcPts val="0"/>
              </a:spcAft>
              <a:buClr>
                <a:schemeClr val="dk1"/>
              </a:buClr>
              <a:buSzPts val="1100"/>
              <a:buFont typeface="Arial"/>
              <a:buNone/>
            </a:pPr>
            <a:r>
              <a:t/>
            </a:r>
            <a:endParaRPr sz="1200">
              <a:solidFill>
                <a:schemeClr val="dk1"/>
              </a:solidFill>
              <a:latin typeface="Calibri"/>
              <a:ea typeface="Calibri"/>
              <a:cs typeface="Calibri"/>
              <a:sym typeface="Calibri"/>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54" name="Shape 22554"/>
        <p:cNvGrpSpPr/>
        <p:nvPr/>
      </p:nvGrpSpPr>
      <p:grpSpPr>
        <a:xfrm>
          <a:off x="0" y="0"/>
          <a:ext cx="0" cy="0"/>
          <a:chOff x="0" y="0"/>
          <a:chExt cx="0" cy="0"/>
        </a:xfrm>
      </p:grpSpPr>
      <p:sp>
        <p:nvSpPr>
          <p:cNvPr id="22555" name="Google Shape;22555;p2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You have the option to select </a:t>
            </a:r>
            <a:r>
              <a:rPr lang="en"/>
              <a:t>from two different reimbursement accounts that work with your health plan. Choose the option that fits your current health care spending and retirement planning needs. You and your employer can contribute funds to an HSA, but only your employer can contribute to your VEBA.  </a:t>
            </a:r>
            <a:r>
              <a:rPr b="0" i="0" lang="en" sz="1200" u="none" cap="none" strike="noStrike">
                <a:solidFill>
                  <a:srgbClr val="000000"/>
                </a:solidFill>
                <a:latin typeface="Calibri"/>
                <a:ea typeface="Calibri"/>
                <a:cs typeface="Calibri"/>
                <a:sym typeface="Calibri"/>
              </a:rPr>
              <a:t>The chart above gives you a side by side to consider when making your choices.  You might even be thinking, wouldn’t it be nice to have both?!  Good news, you can.  Here’s how: </a:t>
            </a:r>
            <a:endParaRPr/>
          </a:p>
        </p:txBody>
      </p:sp>
      <p:sp>
        <p:nvSpPr>
          <p:cNvPr id="22556" name="Google Shape;22556;p237: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87" name="Shape 22587"/>
        <p:cNvGrpSpPr/>
        <p:nvPr/>
      </p:nvGrpSpPr>
      <p:grpSpPr>
        <a:xfrm>
          <a:off x="0" y="0"/>
          <a:ext cx="0" cy="0"/>
          <a:chOff x="0" y="0"/>
          <a:chExt cx="0" cy="0"/>
        </a:xfrm>
      </p:grpSpPr>
      <p:sp>
        <p:nvSpPr>
          <p:cNvPr id="22588" name="Google Shape;22588;p23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89" name="Google Shape;22589;p2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171450" lvl="0" marL="171450" marR="0" rtl="0" algn="l">
              <a:lnSpc>
                <a:spcPct val="100000"/>
              </a:lnSpc>
              <a:spcBef>
                <a:spcPts val="0"/>
              </a:spcBef>
              <a:spcAft>
                <a:spcPts val="0"/>
              </a:spcAft>
              <a:buClr>
                <a:srgbClr val="000000"/>
              </a:buClr>
              <a:buSzPts val="1200"/>
              <a:buFont typeface="Arial"/>
              <a:buChar char="•"/>
            </a:pPr>
            <a:r>
              <a:rPr lang="en"/>
              <a:t>Here’s how it works. MHC/WEX can offer a unique solution. You have three options for how you handle your employer contributions.  With this consideration, the most important thing is that you</a:t>
            </a:r>
            <a:r>
              <a:rPr b="0" i="0" lang="en" sz="1200" u="none" cap="none" strike="noStrike">
                <a:solidFill>
                  <a:srgbClr val="000000"/>
                </a:solidFill>
                <a:latin typeface="Arial"/>
                <a:ea typeface="Arial"/>
                <a:cs typeface="Arial"/>
                <a:sym typeface="Arial"/>
              </a:rPr>
              <a:t> </a:t>
            </a:r>
            <a:r>
              <a:rPr lang="en"/>
              <a:t>make sure you are signed up for a HDHP, the one that allows you to have an HSA.  From there, there are three different options. </a:t>
            </a:r>
            <a:br>
              <a:rPr lang="en"/>
            </a:br>
            <a:endParaRPr/>
          </a:p>
          <a:p>
            <a:pPr indent="0" lvl="0" marL="0" marR="0" rtl="0" algn="l">
              <a:lnSpc>
                <a:spcPct val="100000"/>
              </a:lnSpc>
              <a:spcBef>
                <a:spcPts val="0"/>
              </a:spcBef>
              <a:spcAft>
                <a:spcPts val="0"/>
              </a:spcAft>
              <a:buClr>
                <a:srgbClr val="000000"/>
              </a:buClr>
              <a:buSzPts val="1200"/>
              <a:buFont typeface="Arial"/>
              <a:buNone/>
            </a:pPr>
            <a:r>
              <a:rPr lang="en"/>
              <a:t>100% of funds in VEBA 100% of your employer contribution will be placed in an VEBA on your behalf. </a:t>
            </a:r>
            <a:endParaRPr/>
          </a:p>
          <a:p>
            <a:pPr indent="-171450" lvl="0" marL="171450" marR="0" rtl="0" algn="l">
              <a:lnSpc>
                <a:spcPct val="100000"/>
              </a:lnSpc>
              <a:spcBef>
                <a:spcPts val="0"/>
              </a:spcBef>
              <a:spcAft>
                <a:spcPts val="0"/>
              </a:spcAft>
              <a:buClr>
                <a:srgbClr val="000000"/>
              </a:buClr>
              <a:buSzPts val="1200"/>
              <a:buFont typeface="Arial"/>
              <a:buChar char="•"/>
            </a:pPr>
            <a:r>
              <a:rPr lang="en"/>
              <a:t>If you choose 100% VEBA, you can also open and contribute to an HSA tax free through your paycheck. Your VEBA is limited to dental and vision expenses only for years you or your employer contribute to an HSA.</a:t>
            </a:r>
            <a:endParaRPr/>
          </a:p>
          <a:p>
            <a:pPr indent="-171450" lvl="0" marL="171450" marR="0" rtl="0" algn="l">
              <a:lnSpc>
                <a:spcPct val="100000"/>
              </a:lnSpc>
              <a:spcBef>
                <a:spcPts val="0"/>
              </a:spcBef>
              <a:spcAft>
                <a:spcPts val="0"/>
              </a:spcAft>
              <a:buClr>
                <a:srgbClr val="000000"/>
              </a:buClr>
              <a:buSzPts val="1200"/>
              <a:buFont typeface="Arial"/>
              <a:buChar char="•"/>
            </a:pPr>
            <a:r>
              <a:rPr lang="en"/>
              <a:t>Freeze your VEBA and use just your HSA to save VEBA dollars for post-employment.</a:t>
            </a:r>
            <a:endParaRPr/>
          </a:p>
          <a:p>
            <a:pPr indent="-95250" lvl="0" marL="17145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Arial"/>
              <a:buNone/>
            </a:pPr>
            <a:r>
              <a:rPr lang="en"/>
              <a:t>100% of funds in HSA </a:t>
            </a:r>
            <a:endParaRPr/>
          </a:p>
          <a:p>
            <a:pPr indent="-171450" lvl="0" marL="171450" marR="0" rtl="0" algn="l">
              <a:lnSpc>
                <a:spcPct val="100000"/>
              </a:lnSpc>
              <a:spcBef>
                <a:spcPts val="0"/>
              </a:spcBef>
              <a:spcAft>
                <a:spcPts val="0"/>
              </a:spcAft>
              <a:buClr>
                <a:srgbClr val="000000"/>
              </a:buClr>
              <a:buSzPts val="1200"/>
              <a:buFont typeface="Arial"/>
              <a:buChar char="•"/>
            </a:pPr>
            <a:r>
              <a:rPr lang="en"/>
              <a:t>100% of your employer contribution goes into an HSA. </a:t>
            </a:r>
            <a:endParaRPr/>
          </a:p>
          <a:p>
            <a:pPr indent="-171450" lvl="0" marL="171450" marR="0" rtl="0" algn="l">
              <a:lnSpc>
                <a:spcPct val="100000"/>
              </a:lnSpc>
              <a:spcBef>
                <a:spcPts val="0"/>
              </a:spcBef>
              <a:spcAft>
                <a:spcPts val="0"/>
              </a:spcAft>
              <a:buClr>
                <a:srgbClr val="000000"/>
              </a:buClr>
              <a:buSzPts val="1200"/>
              <a:buFont typeface="Arial"/>
              <a:buChar char="•"/>
            </a:pPr>
            <a:r>
              <a:rPr lang="en"/>
              <a:t>You can add pre-tax payroll deductions up to the IRS contribution limits</a:t>
            </a:r>
            <a:endParaRPr/>
          </a:p>
          <a:p>
            <a:pPr indent="-95250" lvl="0" marL="17145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Arial"/>
              <a:buNone/>
            </a:pPr>
            <a:r>
              <a:rPr b="0" i="0" lang="en" sz="1200" u="none" cap="none" strike="noStrike">
                <a:solidFill>
                  <a:srgbClr val="000000"/>
                </a:solidFill>
                <a:latin typeface="Calibri"/>
                <a:ea typeface="Calibri"/>
                <a:cs typeface="Calibri"/>
                <a:sym typeface="Calibri"/>
              </a:rPr>
              <a:t>The last option is a 50/50 split: </a:t>
            </a:r>
            <a:endParaRPr/>
          </a:p>
          <a:p>
            <a:pPr indent="-171450" lvl="0" marL="171450" marR="0" rtl="0" algn="l">
              <a:lnSpc>
                <a:spcPct val="100000"/>
              </a:lnSpc>
              <a:spcBef>
                <a:spcPts val="0"/>
              </a:spcBef>
              <a:spcAft>
                <a:spcPts val="0"/>
              </a:spcAft>
              <a:buClr>
                <a:srgbClr val="000000"/>
              </a:buClr>
              <a:buSzPts val="1200"/>
              <a:buFont typeface="Arial"/>
              <a:buChar char="•"/>
            </a:pPr>
            <a:r>
              <a:rPr lang="en"/>
              <a:t>With this option, your employer contributions are distributed evenly into each account. Use VEBA funds for dental or vision expenses as long as you or your employer are contributing to an HSA. </a:t>
            </a:r>
            <a:endParaRPr/>
          </a:p>
          <a:p>
            <a:pPr indent="-171450" lvl="0" marL="171450" marR="0" rtl="0" algn="l">
              <a:lnSpc>
                <a:spcPct val="100000"/>
              </a:lnSpc>
              <a:spcBef>
                <a:spcPts val="0"/>
              </a:spcBef>
              <a:spcAft>
                <a:spcPts val="0"/>
              </a:spcAft>
              <a:buClr>
                <a:srgbClr val="000000"/>
              </a:buClr>
              <a:buSzPts val="1200"/>
              <a:buFont typeface="Arial"/>
              <a:buChar char="•"/>
            </a:pPr>
            <a:r>
              <a:rPr lang="en"/>
              <a:t>You can save your VEBA funds to pay medical premiums post-employment. </a:t>
            </a:r>
            <a:endParaRPr/>
          </a:p>
          <a:p>
            <a:pPr indent="-171450" lvl="0" marL="171450" marR="0" rtl="0" algn="l">
              <a:lnSpc>
                <a:spcPct val="100000"/>
              </a:lnSpc>
              <a:spcBef>
                <a:spcPts val="0"/>
              </a:spcBef>
              <a:spcAft>
                <a:spcPts val="0"/>
              </a:spcAft>
              <a:buClr>
                <a:srgbClr val="000000"/>
              </a:buClr>
              <a:buSzPts val="1200"/>
              <a:buFont typeface="Arial"/>
              <a:buChar char="•"/>
            </a:pPr>
            <a:r>
              <a:rPr lang="en"/>
              <a:t>Use your HSA funds to pay for eligible expenses now or post-employment. </a:t>
            </a:r>
            <a:endParaRPr/>
          </a:p>
          <a:p>
            <a:pPr indent="-171450" lvl="0" marL="171450" marR="0" rtl="0" algn="l">
              <a:lnSpc>
                <a:spcPct val="100000"/>
              </a:lnSpc>
              <a:spcBef>
                <a:spcPts val="0"/>
              </a:spcBef>
              <a:spcAft>
                <a:spcPts val="0"/>
              </a:spcAft>
              <a:buClr>
                <a:srgbClr val="000000"/>
              </a:buClr>
              <a:buSzPts val="1200"/>
              <a:buFont typeface="Arial"/>
              <a:buChar char="•"/>
            </a:pPr>
            <a:r>
              <a:rPr lang="en"/>
              <a:t>This option provides funding for current needs, but also ensures that you save tax-free funds for medical expenses post-employment. </a:t>
            </a:r>
            <a:endParaRPr/>
          </a:p>
          <a:p>
            <a:pPr indent="-171450" lvl="0" marL="171450" marR="0" rtl="0" algn="l">
              <a:lnSpc>
                <a:spcPct val="100000"/>
              </a:lnSpc>
              <a:spcBef>
                <a:spcPts val="0"/>
              </a:spcBef>
              <a:spcAft>
                <a:spcPts val="0"/>
              </a:spcAft>
              <a:buClr>
                <a:srgbClr val="000000"/>
              </a:buClr>
              <a:buSzPts val="1200"/>
              <a:buFont typeface="Arial"/>
              <a:buChar char="•"/>
            </a:pPr>
            <a:r>
              <a:rPr lang="en"/>
              <a:t>You can contribute additional dollars to your HSA (up to the IRS limit) tax-free through your paycheck. </a:t>
            </a:r>
            <a:endParaRPr/>
          </a:p>
          <a:p>
            <a:pPr indent="-171450" lvl="0" marL="171450" marR="0" rtl="0" algn="l">
              <a:lnSpc>
                <a:spcPct val="100000"/>
              </a:lnSpc>
              <a:spcBef>
                <a:spcPts val="0"/>
              </a:spcBef>
              <a:spcAft>
                <a:spcPts val="0"/>
              </a:spcAft>
              <a:buClr>
                <a:srgbClr val="000000"/>
              </a:buClr>
              <a:buSzPts val="1200"/>
              <a:buFont typeface="Arial"/>
              <a:buChar char="•"/>
            </a:pPr>
            <a:r>
              <a:rPr lang="en"/>
              <a:t>Freeze your hybrid VEBA so no funds come out for dental/vision by contacting WEX customer service.</a:t>
            </a:r>
            <a:endParaRPr/>
          </a:p>
          <a:p>
            <a:pPr indent="-95250" lvl="0" marL="17145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95250" lvl="0" marL="17145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95" name="Shape 22595"/>
        <p:cNvGrpSpPr/>
        <p:nvPr/>
      </p:nvGrpSpPr>
      <p:grpSpPr>
        <a:xfrm>
          <a:off x="0" y="0"/>
          <a:ext cx="0" cy="0"/>
          <a:chOff x="0" y="0"/>
          <a:chExt cx="0" cy="0"/>
        </a:xfrm>
      </p:grpSpPr>
      <p:sp>
        <p:nvSpPr>
          <p:cNvPr id="22596" name="Google Shape;22596;p1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597" name="Google Shape;22597;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Our participant services team is available to you Monday through Friday from 6 am to 9 pm Central time</a:t>
            </a:r>
            <a:endParaRPr sz="1100"/>
          </a:p>
          <a:p>
            <a:pPr indent="0" lvl="0" marL="0" marR="0" rtl="0" algn="l">
              <a:lnSpc>
                <a:spcPct val="100000"/>
              </a:lnSpc>
              <a:spcBef>
                <a:spcPts val="0"/>
              </a:spcBef>
              <a:spcAft>
                <a:spcPts val="0"/>
              </a:spcAft>
              <a:buClr>
                <a:srgbClr val="000000"/>
              </a:buClr>
              <a:buSzPts val="1200"/>
              <a:buFont typeface="Arial"/>
              <a:buNone/>
            </a:pPr>
            <a:r>
              <a:t/>
            </a:r>
            <a:endParaRPr b="0" i="0" sz="11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You have a variety of options when contacting us. </a:t>
            </a:r>
            <a:endParaRPr sz="1100"/>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You can use the CHAT feature from our website </a:t>
            </a:r>
            <a:r>
              <a:rPr b="1" i="0" lang="en" sz="1100" u="none" cap="none" strike="noStrike">
                <a:solidFill>
                  <a:srgbClr val="000000"/>
                </a:solidFill>
                <a:latin typeface="Calibri"/>
                <a:ea typeface="Calibri"/>
                <a:cs typeface="Calibri"/>
                <a:sym typeface="Calibri"/>
              </a:rPr>
              <a:t>by logging into your online account.</a:t>
            </a:r>
            <a:endParaRPr b="0" i="0" sz="11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You can email us </a:t>
            </a:r>
            <a:endParaRPr sz="1100"/>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Or call us and check your balance using the automated system.</a:t>
            </a:r>
            <a:endParaRPr/>
          </a:p>
          <a:p>
            <a:pPr indent="0" lvl="0" marL="0" marR="0" rtl="0" algn="l">
              <a:lnSpc>
                <a:spcPct val="100000"/>
              </a:lnSpc>
              <a:spcBef>
                <a:spcPts val="0"/>
              </a:spcBef>
              <a:spcAft>
                <a:spcPts val="0"/>
              </a:spcAft>
              <a:buClr>
                <a:srgbClr val="000000"/>
              </a:buClr>
              <a:buSzPts val="1200"/>
              <a:buFont typeface="Calibri"/>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12" name="Shape 22612"/>
        <p:cNvGrpSpPr/>
        <p:nvPr/>
      </p:nvGrpSpPr>
      <p:grpSpPr>
        <a:xfrm>
          <a:off x="0" y="0"/>
          <a:ext cx="0" cy="0"/>
          <a:chOff x="0" y="0"/>
          <a:chExt cx="0" cy="0"/>
        </a:xfrm>
      </p:grpSpPr>
      <p:sp>
        <p:nvSpPr>
          <p:cNvPr id="22613" name="Google Shape;22613;p1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614" name="Google Shape;22614;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Calibri"/>
              <a:buNone/>
            </a:pPr>
            <a:r>
              <a:rPr lang="en"/>
              <a:t>Thank you so much for your time today. We are looking forward to serving you in the year ahead.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63" name="Shape 22163"/>
        <p:cNvGrpSpPr/>
        <p:nvPr/>
      </p:nvGrpSpPr>
      <p:grpSpPr>
        <a:xfrm>
          <a:off x="0" y="0"/>
          <a:ext cx="0" cy="0"/>
          <a:chOff x="0" y="0"/>
          <a:chExt cx="0" cy="0"/>
        </a:xfrm>
      </p:grpSpPr>
      <p:sp>
        <p:nvSpPr>
          <p:cNvPr id="22164" name="Google Shape;22164;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165" name="Google Shape;22165;p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100"/>
              <a:buFont typeface="Arial"/>
              <a:buNone/>
            </a:pPr>
            <a:r>
              <a:rPr b="0" i="0" lang="en" sz="1200" u="none" cap="none" strike="noStrike">
                <a:solidFill>
                  <a:schemeClr val="dk1"/>
                </a:solidFill>
                <a:latin typeface="Arial"/>
                <a:ea typeface="Arial"/>
                <a:cs typeface="Arial"/>
                <a:sym typeface="Arial"/>
              </a:rPr>
              <a:t>Some of you might be asking yourself, what is a VEBA.  The goal of our time today have you leave today knowing the value a VEBA can bring to you.  A VEBA is a Voluntary Employee Beneficiary Associations </a:t>
            </a:r>
            <a:r>
              <a:rPr lang="en"/>
              <a:t>plan.  It is a type of tax-exempt plan used by you and eligible dependents to pay for eligible medical expenses.  It can only be funded by your employer. </a:t>
            </a:r>
            <a:endParaRPr/>
          </a:p>
          <a:p>
            <a:pPr indent="0" lvl="0" marL="0" marR="0" rtl="0" algn="l">
              <a:lnSpc>
                <a:spcPct val="100000"/>
              </a:lnSpc>
              <a:spcBef>
                <a:spcPts val="0"/>
              </a:spcBef>
              <a:spcAft>
                <a:spcPts val="0"/>
              </a:spcAft>
              <a:buClr>
                <a:schemeClr val="dk1"/>
              </a:buClr>
              <a:buSzPts val="1100"/>
              <a:buFont typeface="Arial"/>
              <a:buNone/>
            </a:pPr>
            <a:r>
              <a:t/>
            </a:r>
            <a:endParaRPr b="0" i="0" sz="1200" u="none" cap="none" strike="noStrike">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b="0" i="0" lang="en" sz="1200" u="none" cap="none" strike="noStrike">
                <a:solidFill>
                  <a:schemeClr val="dk1"/>
                </a:solidFill>
                <a:latin typeface="Arial"/>
                <a:ea typeface="Arial"/>
                <a:cs typeface="Arial"/>
                <a:sym typeface="Arial"/>
              </a:rPr>
              <a:t>VEBA’s are prevalent in the public sector space.  When your employer puts money away for the future you need it to be safe.  The VEBA offers that safety.  A unique feature of a VEBA is that it doesn’t go into a bank account, it goes into a trust.  I like to think of it as a one way trust.  Meaning, your employer puts money in one way and you are the only one who can take the money out.  Once the money goes into your VEBA it belongs to you forever.  </a:t>
            </a:r>
            <a:endParaRPr/>
          </a:p>
          <a:p>
            <a:pPr indent="0" lvl="0" marL="0" marR="0" rtl="0" algn="l">
              <a:lnSpc>
                <a:spcPct val="100000"/>
              </a:lnSpc>
              <a:spcBef>
                <a:spcPts val="0"/>
              </a:spcBef>
              <a:spcAft>
                <a:spcPts val="0"/>
              </a:spcAft>
              <a:buClr>
                <a:schemeClr val="dk1"/>
              </a:buClr>
              <a:buSzPts val="1100"/>
              <a:buFont typeface="Arial"/>
              <a:buNone/>
            </a:pPr>
            <a:r>
              <a:t/>
            </a:r>
            <a:endParaRPr b="0" i="0" sz="1200" u="none" cap="none" strike="noStrike">
              <a:solidFill>
                <a:schemeClr val="dk1"/>
              </a:solidFill>
              <a:latin typeface="Arial"/>
              <a:ea typeface="Arial"/>
              <a:cs typeface="Arial"/>
              <a:sym typeface="Arial"/>
            </a:endParaRPr>
          </a:p>
          <a:p>
            <a:pPr indent="0" lvl="0" marL="0" marR="0" rtl="0" algn="l">
              <a:lnSpc>
                <a:spcPct val="100000"/>
              </a:lnSpc>
              <a:spcBef>
                <a:spcPts val="0"/>
              </a:spcBef>
              <a:spcAft>
                <a:spcPts val="0"/>
              </a:spcAft>
              <a:buClr>
                <a:schemeClr val="dk1"/>
              </a:buClr>
              <a:buSzPts val="1100"/>
              <a:buFont typeface="Arial"/>
              <a:buNone/>
            </a:pPr>
            <a:r>
              <a:rPr b="0" i="0" lang="en" sz="1200" u="none" cap="none" strike="noStrike">
                <a:solidFill>
                  <a:schemeClr val="dk1"/>
                </a:solidFill>
                <a:latin typeface="Arial"/>
                <a:ea typeface="Arial"/>
                <a:cs typeface="Arial"/>
                <a:sym typeface="Arial"/>
              </a:rPr>
              <a:t>The money in  your VEBA earns interest, meaning it is consistently growing without you having to do anything.  Dollar one starts investing in the Lincoln Stable Value Fund that has a guaranteed rate of 1.3%.  You also have the option to move out of the stable value fund and move into any of the 30+ additional investment options available to you.  The great news here is that there are no minimums to begin investing and there are no costs to invest. </a:t>
            </a:r>
            <a:r>
              <a:rPr lang="en"/>
              <a:t>Our trust partner can assist you with investment fund specific guidance should you want assistance in exploring your options.  </a:t>
            </a:r>
            <a:endParaRPr/>
          </a:p>
          <a:p>
            <a:pPr indent="0" lvl="0" marL="0" marR="0" rtl="0" algn="l">
              <a:lnSpc>
                <a:spcPct val="100000"/>
              </a:lnSpc>
              <a:spcBef>
                <a:spcPts val="0"/>
              </a:spcBef>
              <a:spcAft>
                <a:spcPts val="0"/>
              </a:spcAft>
              <a:buClr>
                <a:schemeClr val="dk1"/>
              </a:buClr>
              <a:buSzPts val="1100"/>
              <a:buFont typeface="Arial"/>
              <a:buNone/>
            </a:pPr>
            <a:r>
              <a:t/>
            </a:r>
            <a:endParaRPr/>
          </a:p>
          <a:p>
            <a:pPr indent="0" lvl="0" marL="0" marR="0" rtl="0" algn="l">
              <a:lnSpc>
                <a:spcPct val="100000"/>
              </a:lnSpc>
              <a:spcBef>
                <a:spcPts val="0"/>
              </a:spcBef>
              <a:spcAft>
                <a:spcPts val="0"/>
              </a:spcAft>
              <a:buClr>
                <a:schemeClr val="dk1"/>
              </a:buClr>
              <a:buSzPts val="1100"/>
              <a:buFont typeface="Arial"/>
              <a:buNone/>
            </a:pPr>
            <a:r>
              <a:rPr lang="en"/>
              <a:t>In addition to the benefits highlighted, there are no taxes on account contributions, interest or qualified withdrawals.  Think of it like this, if your employer put a contribution on your paycheck directly, it would be subject to state FICA taxes.  When your employer puts money into your VEBA state, federal or FICA tax do not apply.  </a:t>
            </a:r>
            <a:endParaRPr/>
          </a:p>
          <a:p>
            <a:pPr indent="0" lvl="0" marL="0" marR="0" rtl="0" algn="l">
              <a:lnSpc>
                <a:spcPct val="100000"/>
              </a:lnSpc>
              <a:spcBef>
                <a:spcPts val="0"/>
              </a:spcBef>
              <a:spcAft>
                <a:spcPts val="0"/>
              </a:spcAft>
              <a:buClr>
                <a:schemeClr val="dk1"/>
              </a:buClr>
              <a:buSzPts val="1100"/>
              <a:buFont typeface="Arial"/>
              <a:buNone/>
            </a:pPr>
            <a:r>
              <a:t/>
            </a:r>
            <a:endParaRPr/>
          </a:p>
          <a:p>
            <a:pPr indent="0" lvl="0" marL="0" marR="0" rtl="0" algn="l">
              <a:lnSpc>
                <a:spcPct val="100000"/>
              </a:lnSpc>
              <a:spcBef>
                <a:spcPts val="0"/>
              </a:spcBef>
              <a:spcAft>
                <a:spcPts val="0"/>
              </a:spcAft>
              <a:buClr>
                <a:schemeClr val="dk1"/>
              </a:buClr>
              <a:buSzPts val="1100"/>
              <a:buFont typeface="Arial"/>
              <a:buNone/>
            </a:pPr>
            <a:r>
              <a:rPr lang="en"/>
              <a:t>This money belongs to you.  Even if you part ways with your current employer or retire, it will always be in your employer trust to access. </a:t>
            </a:r>
            <a:endParaRPr/>
          </a:p>
          <a:p>
            <a:pPr indent="0" lvl="0" marL="0" rtl="0" algn="l">
              <a:lnSpc>
                <a:spcPct val="100000"/>
              </a:lnSpc>
              <a:spcBef>
                <a:spcPts val="0"/>
              </a:spcBef>
              <a:spcAft>
                <a:spcPts val="0"/>
              </a:spcAft>
              <a:buSzPts val="1400"/>
              <a:buNone/>
            </a:pPr>
            <a:r>
              <a:t/>
            </a:r>
            <a:endParaRPr/>
          </a:p>
        </p:txBody>
      </p:sp>
      <p:sp>
        <p:nvSpPr>
          <p:cNvPr id="22166" name="Google Shape;22166;p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lnSpc>
                <a:spcPct val="100000"/>
              </a:lnSpc>
              <a:spcBef>
                <a:spcPts val="0"/>
              </a:spcBef>
              <a:spcAft>
                <a:spcPts val="0"/>
              </a:spcAft>
              <a:buSzPts val="1400"/>
              <a:buNone/>
            </a:pPr>
            <a:fld id="{00000000-1234-1234-1234-123412341234}" type="slidenum">
              <a:rPr lang="en"/>
              <a:t>‹#›</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71" name="Shape 22171"/>
        <p:cNvGrpSpPr/>
        <p:nvPr/>
      </p:nvGrpSpPr>
      <p:grpSpPr>
        <a:xfrm>
          <a:off x="0" y="0"/>
          <a:ext cx="0" cy="0"/>
          <a:chOff x="0" y="0"/>
          <a:chExt cx="0" cy="0"/>
        </a:xfrm>
      </p:grpSpPr>
      <p:sp>
        <p:nvSpPr>
          <p:cNvPr id="22172" name="Google Shape;22172;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173" name="Google Shape;22173;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Now that you understand the tax savings benefits of what a VEBA offers, what can you actually use it for?  Your VEBA can be used medical, dental, vision expenses, 213d expenses and over the counter expenses.  Over the counter expenses would be when you go into the pharmacy and buy products that do not require a prescription.  Think of contact solution, Advil, etc. You can use your VEBA for all of those things!  </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
              <a:t>One of the great features of a VEBA is that you are able to submit claims for your spouse or any children under the age of 26, regardless if they are covered by your insurance or not. </a:t>
            </a:r>
            <a:endParaRPr/>
          </a:p>
          <a:p>
            <a:pPr indent="0" lvl="0" marL="0" rtl="0" algn="l">
              <a:lnSpc>
                <a:spcPct val="10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
              <a:t>Imagine a day when you can stop working.  Until you turn Medicare eligible at age 65, you most likely won’t be in a position to pay for your own health insurance. Here’s the good news about your VEBA.  Once you are post employment you can pay for your premiums and you do not get taxed on it.  This is huge!  Many of your peers who have a VEBA today save their VEBA dollars for post employment.  Something to think about! </a:t>
            </a:r>
            <a:endParaRPr/>
          </a:p>
          <a:p>
            <a:pPr indent="0" lvl="0" marL="0" rtl="0" algn="l">
              <a:lnSpc>
                <a:spcPct val="100000"/>
              </a:lnSpc>
              <a:spcBef>
                <a:spcPts val="0"/>
              </a:spcBef>
              <a:spcAft>
                <a:spcPts val="0"/>
              </a:spcAft>
              <a:buClr>
                <a:schemeClr val="dk1"/>
              </a:buClr>
              <a:buSzPts val="1200"/>
              <a:buFont typeface="Calibri"/>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32" name="Shape 22232"/>
        <p:cNvGrpSpPr/>
        <p:nvPr/>
      </p:nvGrpSpPr>
      <p:grpSpPr>
        <a:xfrm>
          <a:off x="0" y="0"/>
          <a:ext cx="0" cy="0"/>
          <a:chOff x="0" y="0"/>
          <a:chExt cx="0" cy="0"/>
        </a:xfrm>
      </p:grpSpPr>
      <p:sp>
        <p:nvSpPr>
          <p:cNvPr id="22233" name="Google Shape;22233;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34" name="Google Shape;22234;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Arial"/>
              <a:buNone/>
            </a:pPr>
            <a:r>
              <a:rPr lang="en"/>
              <a:t>In addition to your 401k or HSA, you are also required to enter beneficiaries for your VEBA.  The rules I’m going to speak to now are specific to the VEBA and a great benefit.  When I think about the future, I think about if I’m prepared.  One of the many things I think about is, where will my money go, who will it go to?  For your VEBA, if you are married your funds will go to your spouse.  Maybe you aren’t married but have a medical dependent child under the age of 26, your VEBA funds would then go to that child.  If you don’t have a spouse, it automatically goes to your children who fall under the age of 26.  If you do not have a spouse or child  under 26, you can name your beneficiary.  You could say, I want Jane Doe to be the beneficiary of my VEBA funds.  That is allowed with your VEBA.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39" name="Shape 22239"/>
        <p:cNvGrpSpPr/>
        <p:nvPr/>
      </p:nvGrpSpPr>
      <p:grpSpPr>
        <a:xfrm>
          <a:off x="0" y="0"/>
          <a:ext cx="0" cy="0"/>
          <a:chOff x="0" y="0"/>
          <a:chExt cx="0" cy="0"/>
        </a:xfrm>
      </p:grpSpPr>
      <p:sp>
        <p:nvSpPr>
          <p:cNvPr id="22240" name="Google Shape;22240;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22241" name="Google Shape;22241;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100"/>
              <a:buFont typeface="Arial"/>
              <a:buNone/>
            </a:pPr>
            <a:r>
              <a:rPr b="0" i="0" lang="en" sz="1100" u="none" cap="none" strike="noStrike">
                <a:solidFill>
                  <a:schemeClr val="dk1"/>
                </a:solidFill>
                <a:latin typeface="Arial"/>
                <a:ea typeface="Arial"/>
                <a:cs typeface="Arial"/>
                <a:sym typeface="Arial"/>
              </a:rPr>
              <a:t>Now that we have learned about the VEBA, let’s talk about how you can utilize these plans and the multiple resources you have.</a:t>
            </a:r>
            <a:endParaRPr sz="1100"/>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45" name="Shape 22245"/>
        <p:cNvGrpSpPr/>
        <p:nvPr/>
      </p:nvGrpSpPr>
      <p:grpSpPr>
        <a:xfrm>
          <a:off x="0" y="0"/>
          <a:ext cx="0" cy="0"/>
          <a:chOff x="0" y="0"/>
          <a:chExt cx="0" cy="0"/>
        </a:xfrm>
      </p:grpSpPr>
      <p:sp>
        <p:nvSpPr>
          <p:cNvPr id="22246" name="Google Shape;22246;p23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47" name="Google Shape;22247;p2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200"/>
              <a:buFont typeface="Calibri"/>
              <a:buNone/>
            </a:pPr>
            <a:r>
              <a:rPr lang="en"/>
              <a:t>Accessing your funds needs to be easy. The easiest way to get reimbursed is by using your WEX benefits debit card.  Whether you are at the dentist whether you are picking up a prescription, the debit card allows you to easily access your VEBA or HSA funds along with any other plans you are enrolled in.  Your enrollment in any of our plans includes our free benefits debit card. This allows you to easily access your funds right from your wallet to help you minimize the amount of out of pocket spending.</a:t>
            </a:r>
            <a:endParaRPr>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We will mail you a new debit card 90 days before the expiration date of your current debit card. All cards will be good for 4 years. </a:t>
            </a:r>
            <a:endParaRPr>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Regardless if you are enrolled in an VEBA, HSA, or </a:t>
            </a:r>
            <a:r>
              <a:rPr lang="en"/>
              <a:t>other WEX benefits,</a:t>
            </a:r>
            <a:r>
              <a:rPr lang="en" sz="1200">
                <a:solidFill>
                  <a:schemeClr val="dk1"/>
                </a:solidFill>
                <a:latin typeface="Calibri"/>
                <a:ea typeface="Calibri"/>
                <a:cs typeface="Calibri"/>
                <a:sym typeface="Calibri"/>
              </a:rPr>
              <a:t> you will use the same card. </a:t>
            </a:r>
            <a:endParaRPr>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If your card is lost or stolen, you can order a new card free of charge from the benefits mobile app or by going through your online account. </a:t>
            </a:r>
            <a:endParaRPr>
              <a:solidFill>
                <a:schemeClr val="dk1"/>
              </a:solidFill>
            </a:endParaRPr>
          </a:p>
          <a:p>
            <a:pPr indent="0" lvl="0" marL="0" rtl="0" algn="l">
              <a:lnSpc>
                <a:spcPct val="100000"/>
              </a:lnSpc>
              <a:spcBef>
                <a:spcPts val="0"/>
              </a:spcBef>
              <a:spcAft>
                <a:spcPts val="0"/>
              </a:spcAft>
              <a:buClr>
                <a:schemeClr val="dk1"/>
              </a:buClr>
              <a:buSzPts val="1200"/>
              <a:buFont typeface="Arial"/>
              <a:buNone/>
            </a:pPr>
            <a:r>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Calibri"/>
              <a:buNone/>
            </a:pPr>
            <a:r>
              <a:rPr lang="en" sz="1200">
                <a:solidFill>
                  <a:schemeClr val="dk1"/>
                </a:solidFill>
                <a:latin typeface="Calibri"/>
                <a:ea typeface="Calibri"/>
                <a:cs typeface="Calibri"/>
                <a:sym typeface="Calibri"/>
              </a:rPr>
              <a:t>You can request a debit card for your dependents and/or spouse. First ensure they are added to your online account. You can do that by going to the Profile section of your online account. Once they are added you can select Banking/Cards and request a card for each dependent. A dependent must be 18 years of age or older to receive a debit card. </a:t>
            </a:r>
            <a:endParaRPr sz="1200">
              <a:solidFill>
                <a:schemeClr val="dk1"/>
              </a:solidFill>
              <a:latin typeface="Calibri"/>
              <a:ea typeface="Calibri"/>
              <a:cs typeface="Calibri"/>
              <a:sym typeface="Calibri"/>
            </a:endParaRPr>
          </a:p>
          <a:p>
            <a:pPr indent="0" lvl="0" marL="0" rtl="0" algn="l">
              <a:lnSpc>
                <a:spcPct val="100000"/>
              </a:lnSpc>
              <a:spcBef>
                <a:spcPts val="0"/>
              </a:spcBef>
              <a:spcAft>
                <a:spcPts val="0"/>
              </a:spcAft>
              <a:buClr>
                <a:schemeClr val="dk1"/>
              </a:buClr>
              <a:buSzPts val="1200"/>
              <a:buFont typeface="Calibri"/>
              <a:buNone/>
            </a:pPr>
            <a:r>
              <a:t/>
            </a:r>
            <a:endParaRPr/>
          </a:p>
          <a:p>
            <a:pPr indent="0" lvl="0" marL="0" rtl="0" algn="l">
              <a:spcBef>
                <a:spcPts val="0"/>
              </a:spcBef>
              <a:spcAft>
                <a:spcPts val="0"/>
              </a:spcAft>
              <a:buClr>
                <a:schemeClr val="dk1"/>
              </a:buClr>
              <a:buSzPts val="1100"/>
              <a:buFont typeface="Arial"/>
              <a:buNone/>
            </a:pPr>
            <a:r>
              <a:rPr lang="en"/>
              <a:t>The WEX Benefits Debit Card is the most common way that claims against your VEBA and HSA are filed.  The VEBA does have IRS regulations tied to it so don’t’ be surprised if WEX reaches out from time to time to ask for documentation.</a:t>
            </a:r>
            <a:endParaRPr/>
          </a:p>
          <a:p>
            <a:pPr indent="0" lvl="0" marL="0" marR="0" rtl="0" algn="l">
              <a:lnSpc>
                <a:spcPct val="100000"/>
              </a:lnSpc>
              <a:spcBef>
                <a:spcPts val="0"/>
              </a:spcBef>
              <a:spcAft>
                <a:spcPts val="0"/>
              </a:spcAft>
              <a:buClr>
                <a:srgbClr val="000000"/>
              </a:buClr>
              <a:buSzPts val="1100"/>
              <a:buFont typeface="Arial"/>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57" name="Shape 22257"/>
        <p:cNvGrpSpPr/>
        <p:nvPr/>
      </p:nvGrpSpPr>
      <p:grpSpPr>
        <a:xfrm>
          <a:off x="0" y="0"/>
          <a:ext cx="0" cy="0"/>
          <a:chOff x="0" y="0"/>
          <a:chExt cx="0" cy="0"/>
        </a:xfrm>
      </p:grpSpPr>
      <p:sp>
        <p:nvSpPr>
          <p:cNvPr id="22258" name="Google Shape;22258;p8: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59" name="Google Shape;22259;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Lets talk a bit about documentation! </a:t>
            </a:r>
            <a:r>
              <a:rPr b="0" i="1" lang="en" sz="1200" u="none" cap="none" strike="noStrike">
                <a:solidFill>
                  <a:srgbClr val="000000"/>
                </a:solidFill>
                <a:latin typeface="Calibri"/>
                <a:ea typeface="Calibri"/>
                <a:cs typeface="Calibri"/>
                <a:sym typeface="Calibri"/>
              </a:rPr>
              <a:t>(say jokingly) </a:t>
            </a:r>
            <a:r>
              <a:rPr b="0" i="0" lang="en" sz="1200" u="none" cap="none" strike="noStrike">
                <a:solidFill>
                  <a:srgbClr val="000000"/>
                </a:solidFill>
                <a:latin typeface="Calibri"/>
                <a:ea typeface="Calibri"/>
                <a:cs typeface="Calibri"/>
                <a:sym typeface="Calibri"/>
              </a:rPr>
              <a:t>Everyone loves providing documentation, right?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Now, there are instances where we will reach out to you requesting documentation for your debit card purchase. This isn’t because we want to keep bothering you, it is because it is an IRS regulation. Before we get into what is needed specifically for substantiation, lets talk about when you may be asked to provide it.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We truly try to minimize the amount of times we have to ask for documentation or substantiation and this is because we completely understand that keeping track of your documentation or substantiation can be a hassle. We want this to be easy for you so our debit card has a couple of great features: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First, our debit card works with what is called an IIAS system. This means that if the merchant allows (typically big box stores like target and cvs will have this feature) our debit card can read what each product being purchased is and can approve and auto-substantiate your transaction if it is </a:t>
            </a:r>
            <a:r>
              <a:rPr lang="en">
                <a:solidFill>
                  <a:srgbClr val="000000"/>
                </a:solidFill>
              </a:rPr>
              <a:t>HRA</a:t>
            </a:r>
            <a:r>
              <a:rPr b="0" i="0" lang="en" sz="1200" u="none" cap="none" strike="noStrike">
                <a:solidFill>
                  <a:srgbClr val="000000"/>
                </a:solidFill>
                <a:latin typeface="Calibri"/>
                <a:ea typeface="Calibri"/>
                <a:cs typeface="Calibri"/>
                <a:sym typeface="Calibri"/>
              </a:rPr>
              <a:t> eligible. For example, say you are at target and you’re purchasing a box of band aides, sunblock and a soda. If you swipe your </a:t>
            </a:r>
            <a:r>
              <a:rPr lang="en">
                <a:solidFill>
                  <a:srgbClr val="000000"/>
                </a:solidFill>
              </a:rPr>
              <a:t>HRA</a:t>
            </a:r>
            <a:r>
              <a:rPr b="0" i="0" lang="en" sz="1200" u="none" cap="none" strike="noStrike">
                <a:solidFill>
                  <a:srgbClr val="000000"/>
                </a:solidFill>
                <a:latin typeface="Calibri"/>
                <a:ea typeface="Calibri"/>
                <a:cs typeface="Calibri"/>
                <a:sym typeface="Calibri"/>
              </a:rPr>
              <a:t> card, it will automatically approve and substantiate the band aides and sunblock, as these are </a:t>
            </a:r>
            <a:r>
              <a:rPr lang="en">
                <a:solidFill>
                  <a:srgbClr val="000000"/>
                </a:solidFill>
              </a:rPr>
              <a:t>HRA</a:t>
            </a:r>
            <a:r>
              <a:rPr b="0" i="0" lang="en" sz="1200" u="none" cap="none" strike="noStrike">
                <a:solidFill>
                  <a:srgbClr val="000000"/>
                </a:solidFill>
                <a:latin typeface="Calibri"/>
                <a:ea typeface="Calibri"/>
                <a:cs typeface="Calibri"/>
                <a:sym typeface="Calibri"/>
              </a:rPr>
              <a:t> eligible, but you would be asked to use a different form of payment for the Soda. In this instance, we will not reach out to you!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Next, our debit card allows recurring transactions. For example, if you go to the chiropractor and you have a copay. The first time you use your debit card to pay for that service, we will ask for substantiation. Once properly substantiated, our debit card will assume that if the card is used for the same dollar amount as the same merchant, it is for your copay and will auto substantiate. This means we won’t ask you for further documentation.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Lastly, there are going to places that we will ask you for substantiation, an example would be the dentist office. As the dentist office does not have an IIAS system and offers services that are NOT </a:t>
            </a:r>
            <a:r>
              <a:rPr lang="en">
                <a:solidFill>
                  <a:srgbClr val="000000"/>
                </a:solidFill>
              </a:rPr>
              <a:t>HR</a:t>
            </a:r>
            <a:r>
              <a:rPr b="0" i="0" lang="en" sz="1200" u="none" cap="none" strike="noStrike">
                <a:solidFill>
                  <a:srgbClr val="000000"/>
                </a:solidFill>
                <a:latin typeface="Calibri"/>
                <a:ea typeface="Calibri"/>
                <a:cs typeface="Calibri"/>
                <a:sym typeface="Calibri"/>
              </a:rPr>
              <a:t>A eligible, we will as you to substantiate your transactions there so we can tell if you got a teeth cleaning which is 100% </a:t>
            </a:r>
            <a:r>
              <a:rPr lang="en">
                <a:solidFill>
                  <a:srgbClr val="000000"/>
                </a:solidFill>
              </a:rPr>
              <a:t>HR</a:t>
            </a:r>
            <a:r>
              <a:rPr b="0" i="0" lang="en" sz="1200" u="none" cap="none" strike="noStrike">
                <a:solidFill>
                  <a:srgbClr val="000000"/>
                </a:solidFill>
                <a:latin typeface="Calibri"/>
                <a:ea typeface="Calibri"/>
                <a:cs typeface="Calibri"/>
                <a:sym typeface="Calibri"/>
              </a:rPr>
              <a:t>A eligible, or if you got a teeth whitening, which is NOT an eligible expense.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Also, if you are submitting a claim via your mobile app, your online account or manually via the mail the best form of receipt or documentation is an Explanation of Benefits as it contains all of the necessary information for WEX to approve your claim. You receive your explanation of benefits (or EOB) from your medical, dental or vision carriers. </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200" u="none" cap="none" strike="noStrike">
                <a:solidFill>
                  <a:srgbClr val="000000"/>
                </a:solidFill>
                <a:latin typeface="Calibri"/>
                <a:ea typeface="Calibri"/>
                <a:cs typeface="Calibri"/>
                <a:sym typeface="Calibri"/>
              </a:rPr>
              <a:t>Any documentation provided must contain the following information:</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a:p>
            <a:pPr indent="-171450" lvl="0" marL="171450" marR="0" rtl="0" algn="l">
              <a:lnSpc>
                <a:spcPct val="100000"/>
              </a:lnSpc>
              <a:spcBef>
                <a:spcPts val="0"/>
              </a:spcBef>
              <a:spcAft>
                <a:spcPts val="0"/>
              </a:spcAft>
              <a:buClr>
                <a:srgbClr val="000000"/>
              </a:buClr>
              <a:buSzPts val="1200"/>
              <a:buFont typeface="Calibri"/>
              <a:buChar char="-"/>
            </a:pPr>
            <a:r>
              <a:rPr b="0" i="0" lang="en" sz="1200" u="none" cap="none" strike="noStrike">
                <a:solidFill>
                  <a:srgbClr val="000000"/>
                </a:solidFill>
                <a:latin typeface="Calibri"/>
                <a:ea typeface="Calibri"/>
                <a:cs typeface="Calibri"/>
                <a:sym typeface="Calibri"/>
              </a:rPr>
              <a:t>When the service was received</a:t>
            </a:r>
            <a:endParaRPr/>
          </a:p>
          <a:p>
            <a:pPr indent="-171450" lvl="0" marL="171450" marR="0" rtl="0" algn="l">
              <a:lnSpc>
                <a:spcPct val="100000"/>
              </a:lnSpc>
              <a:spcBef>
                <a:spcPts val="0"/>
              </a:spcBef>
              <a:spcAft>
                <a:spcPts val="0"/>
              </a:spcAft>
              <a:buClr>
                <a:srgbClr val="000000"/>
              </a:buClr>
              <a:buSzPts val="1200"/>
              <a:buFont typeface="Calibri"/>
              <a:buChar char="-"/>
            </a:pPr>
            <a:r>
              <a:rPr b="0" i="0" lang="en" sz="1200" u="none" cap="none" strike="noStrike">
                <a:solidFill>
                  <a:srgbClr val="000000"/>
                </a:solidFill>
                <a:latin typeface="Calibri"/>
                <a:ea typeface="Calibri"/>
                <a:cs typeface="Calibri"/>
                <a:sym typeface="Calibri"/>
              </a:rPr>
              <a:t>Where the service was received</a:t>
            </a:r>
            <a:endParaRPr/>
          </a:p>
          <a:p>
            <a:pPr indent="-171450" lvl="0" marL="171450" marR="0" rtl="0" algn="l">
              <a:lnSpc>
                <a:spcPct val="100000"/>
              </a:lnSpc>
              <a:spcBef>
                <a:spcPts val="0"/>
              </a:spcBef>
              <a:spcAft>
                <a:spcPts val="0"/>
              </a:spcAft>
              <a:buClr>
                <a:srgbClr val="000000"/>
              </a:buClr>
              <a:buSzPts val="1200"/>
              <a:buFont typeface="Calibri"/>
              <a:buChar char="-"/>
            </a:pPr>
            <a:r>
              <a:rPr b="0" i="0" lang="en" sz="1200" u="none" cap="none" strike="noStrike">
                <a:solidFill>
                  <a:srgbClr val="000000"/>
                </a:solidFill>
                <a:latin typeface="Calibri"/>
                <a:ea typeface="Calibri"/>
                <a:cs typeface="Calibri"/>
                <a:sym typeface="Calibri"/>
              </a:rPr>
              <a:t>What service was received</a:t>
            </a:r>
            <a:endParaRPr/>
          </a:p>
          <a:p>
            <a:pPr indent="-171450" lvl="0" marL="171450" marR="0" rtl="0" algn="l">
              <a:lnSpc>
                <a:spcPct val="100000"/>
              </a:lnSpc>
              <a:spcBef>
                <a:spcPts val="0"/>
              </a:spcBef>
              <a:spcAft>
                <a:spcPts val="0"/>
              </a:spcAft>
              <a:buClr>
                <a:srgbClr val="000000"/>
              </a:buClr>
              <a:buSzPts val="1200"/>
              <a:buFont typeface="Calibri"/>
              <a:buChar char="-"/>
            </a:pPr>
            <a:r>
              <a:rPr b="0" i="0" lang="en" sz="1200" u="none" cap="none" strike="noStrike">
                <a:solidFill>
                  <a:srgbClr val="000000"/>
                </a:solidFill>
                <a:latin typeface="Calibri"/>
                <a:ea typeface="Calibri"/>
                <a:cs typeface="Calibri"/>
                <a:sym typeface="Calibri"/>
              </a:rPr>
              <a:t>The amount/cost of the service received</a:t>
            </a:r>
            <a:endParaRPr/>
          </a:p>
          <a:p>
            <a:pPr indent="-171450" lvl="0" marL="171450" marR="0" rtl="0" algn="l">
              <a:lnSpc>
                <a:spcPct val="100000"/>
              </a:lnSpc>
              <a:spcBef>
                <a:spcPts val="0"/>
              </a:spcBef>
              <a:spcAft>
                <a:spcPts val="0"/>
              </a:spcAft>
              <a:buClr>
                <a:srgbClr val="000000"/>
              </a:buClr>
              <a:buSzPts val="1200"/>
              <a:buFont typeface="Calibri"/>
              <a:buChar char="-"/>
            </a:pPr>
            <a:r>
              <a:rPr b="0" i="0" lang="en" sz="1200" u="none" cap="none" strike="noStrike">
                <a:solidFill>
                  <a:srgbClr val="000000"/>
                </a:solidFill>
                <a:latin typeface="Calibri"/>
                <a:ea typeface="Calibri"/>
                <a:cs typeface="Calibri"/>
                <a:sym typeface="Calibri"/>
              </a:rPr>
              <a:t>Who received the service</a:t>
            </a:r>
            <a:endParaRPr/>
          </a:p>
          <a:p>
            <a:pPr indent="-95250" lvl="0" marL="17145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Calibri"/>
              <a:ea typeface="Calibri"/>
              <a:cs typeface="Calibri"/>
              <a:sym typeface="Calibri"/>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76" name="Shape 22276"/>
        <p:cNvGrpSpPr/>
        <p:nvPr/>
      </p:nvGrpSpPr>
      <p:grpSpPr>
        <a:xfrm>
          <a:off x="0" y="0"/>
          <a:ext cx="0" cy="0"/>
          <a:chOff x="0" y="0"/>
          <a:chExt cx="0" cy="0"/>
        </a:xfrm>
      </p:grpSpPr>
      <p:sp>
        <p:nvSpPr>
          <p:cNvPr id="22277" name="Google Shape;22277;p9: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278" name="Google Shape;22278;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For anything you’ve paid out of pocket, you can also submit claims to be reimbursed by using your mobile app – simply login, select File a Claim and use the easy to follow steps. You can even take a picture of your explanation of benefits or itemized receipt right from your mobile phone!</a:t>
            </a:r>
            <a:endParaRPr sz="1100"/>
          </a:p>
          <a:p>
            <a:pPr indent="0" lvl="0" marL="0" marR="0" rtl="0" algn="l">
              <a:lnSpc>
                <a:spcPct val="100000"/>
              </a:lnSpc>
              <a:spcBef>
                <a:spcPts val="0"/>
              </a:spcBef>
              <a:spcAft>
                <a:spcPts val="0"/>
              </a:spcAft>
              <a:buClr>
                <a:srgbClr val="000000"/>
              </a:buClr>
              <a:buSzPts val="1200"/>
              <a:buFont typeface="Arial"/>
              <a:buNone/>
            </a:pPr>
            <a:r>
              <a:t/>
            </a:r>
            <a:endParaRPr b="0" i="0" sz="11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And of course you can submit a claim thru you online account by following similar steps and uploading your documentation or by submitting the </a:t>
            </a:r>
            <a:r>
              <a:rPr lang="en" sz="1100">
                <a:solidFill>
                  <a:srgbClr val="000000"/>
                </a:solidFill>
              </a:rPr>
              <a:t>Claim </a:t>
            </a:r>
            <a:r>
              <a:rPr b="0" i="0" lang="en" sz="1100" u="none" cap="none" strike="noStrike">
                <a:solidFill>
                  <a:srgbClr val="000000"/>
                </a:solidFill>
                <a:latin typeface="Calibri"/>
                <a:ea typeface="Calibri"/>
                <a:cs typeface="Calibri"/>
                <a:sym typeface="Calibri"/>
              </a:rPr>
              <a:t> form. </a:t>
            </a:r>
            <a:endParaRPr sz="1100"/>
          </a:p>
          <a:p>
            <a:pPr indent="0" lvl="0" marL="0" marR="0" rtl="0" algn="l">
              <a:lnSpc>
                <a:spcPct val="100000"/>
              </a:lnSpc>
              <a:spcBef>
                <a:spcPts val="0"/>
              </a:spcBef>
              <a:spcAft>
                <a:spcPts val="0"/>
              </a:spcAft>
              <a:buClr>
                <a:srgbClr val="000000"/>
              </a:buClr>
              <a:buSzPts val="1200"/>
              <a:buFont typeface="Arial"/>
              <a:buNone/>
            </a:pPr>
            <a:r>
              <a:t/>
            </a:r>
            <a:endParaRPr b="0" i="0" sz="1100"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200"/>
              <a:buFont typeface="Calibri"/>
              <a:buNone/>
            </a:pPr>
            <a:r>
              <a:rPr b="0" i="0" lang="en" sz="1100" u="none" cap="none" strike="noStrike">
                <a:solidFill>
                  <a:srgbClr val="000000"/>
                </a:solidFill>
                <a:latin typeface="Calibri"/>
                <a:ea typeface="Calibri"/>
                <a:cs typeface="Calibri"/>
                <a:sym typeface="Calibri"/>
              </a:rPr>
              <a:t>Manual claims are processed weekly. You can choose to be reimbursed thru direct deposit right to your bank account or have a check mailed to you. Direct deposit is provided free of charge and is a quick and easy way to get your reimbursement! </a:t>
            </a:r>
            <a:endParaRPr sz="1100"/>
          </a:p>
          <a:p>
            <a:pPr indent="0" lvl="0" marL="0" rtl="0" algn="l">
              <a:lnSpc>
                <a:spcPct val="100000"/>
              </a:lnSpc>
              <a:spcBef>
                <a:spcPts val="0"/>
              </a:spcBef>
              <a:spcAft>
                <a:spcPts val="0"/>
              </a:spcAft>
              <a:buClr>
                <a:schemeClr val="dk1"/>
              </a:buClr>
              <a:buSzPts val="1100"/>
              <a:buFont typeface="Calibri"/>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jp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6.jp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2.jp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1.jp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6.jp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9.jp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7.jp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5.jp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4.jpg"/></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9.jpg"/></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7.jp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0.jp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3.jpg"/></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8.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jpg"/><Relationship Id="rId3" Type="http://schemas.openxmlformats.org/officeDocument/2006/relationships/image" Target="../media/image11.png"/><Relationship Id="rId4" Type="http://schemas.openxmlformats.org/officeDocument/2006/relationships/image" Target="../media/image9.jp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8.jp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8.jp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8.jp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8.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 Id="rId3" Type="http://schemas.openxmlformats.org/officeDocument/2006/relationships/image" Target="../media/image14.png"/><Relationship Id="rId4" Type="http://schemas.openxmlformats.org/officeDocument/2006/relationships/image" Target="../media/image12.jp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jpg"/></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jpg"/></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0.jpg"/><Relationship Id="rId3" Type="http://schemas.openxmlformats.org/officeDocument/2006/relationships/image" Target="../media/image11.png"/><Relationship Id="rId4" Type="http://schemas.openxmlformats.org/officeDocument/2006/relationships/image" Target="../media/image9.jpg"/></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3.jpg"/><Relationship Id="rId3" Type="http://schemas.openxmlformats.org/officeDocument/2006/relationships/image" Target="../media/image14.png"/><Relationship Id="rId4" Type="http://schemas.openxmlformats.org/officeDocument/2006/relationships/image" Target="../media/image12.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5.png"/></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5.png"/></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5.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5.png"/></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5.png"/></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5.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2.png"/></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5.png"/></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5.png"/></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5.png"/></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5.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5.pn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5.png"/></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22.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5.png"/></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10.jpg"/><Relationship Id="rId3" Type="http://schemas.openxmlformats.org/officeDocument/2006/relationships/image" Target="../media/image11.png"/><Relationship Id="rId4" Type="http://schemas.openxmlformats.org/officeDocument/2006/relationships/image" Target="../media/image9.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13.jpg"/><Relationship Id="rId3" Type="http://schemas.openxmlformats.org/officeDocument/2006/relationships/image" Target="../media/image14.png"/><Relationship Id="rId4" Type="http://schemas.openxmlformats.org/officeDocument/2006/relationships/image" Target="../media/image12.jpg"/></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5.png"/></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5.png"/></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5.png"/></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5.png"/></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5.png"/></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5.png"/></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19.png"/></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0.png"/></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1.png"/></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3.png"/></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2.png"/></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4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image" Target="../media/image19.png"/></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image" Target="../media/image21.png"/></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image" Target="../media/image23.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0.jpg"/><Relationship Id="rId3" Type="http://schemas.openxmlformats.org/officeDocument/2006/relationships/image" Target="../media/image11.png"/><Relationship Id="rId4" Type="http://schemas.openxmlformats.org/officeDocument/2006/relationships/image" Target="../media/image9.jp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jpg"/><Relationship Id="rId3" Type="http://schemas.openxmlformats.org/officeDocument/2006/relationships/image" Target="../media/image18.png"/><Relationship Id="rId4" Type="http://schemas.openxmlformats.org/officeDocument/2006/relationships/image" Target="../media/image12.jp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0.jpg"/><Relationship Id="rId3" Type="http://schemas.openxmlformats.org/officeDocument/2006/relationships/image" Target="../media/image11.png"/><Relationship Id="rId4" Type="http://schemas.openxmlformats.org/officeDocument/2006/relationships/image" Target="../media/image9.jp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jpg"/><Relationship Id="rId3" Type="http://schemas.openxmlformats.org/officeDocument/2006/relationships/image" Target="../media/image18.png"/><Relationship Id="rId4" Type="http://schemas.openxmlformats.org/officeDocument/2006/relationships/image" Target="../media/image12.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2.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0.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1.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3.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9.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jpg"/><Relationship Id="rId3" Type="http://schemas.openxmlformats.org/officeDocument/2006/relationships/image" Target="../media/image2.jpg"/><Relationship Id="rId4" Type="http://schemas.openxmlformats.org/officeDocument/2006/relationships/image" Target="../media/image3.png"/><Relationship Id="rId5"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3" name="Shape 13"/>
        <p:cNvGrpSpPr/>
        <p:nvPr/>
      </p:nvGrpSpPr>
      <p:grpSpPr>
        <a:xfrm>
          <a:off x="0" y="0"/>
          <a:ext cx="0" cy="0"/>
          <a:chOff x="0" y="0"/>
          <a:chExt cx="0" cy="0"/>
        </a:xfrm>
      </p:grpSpPr>
      <p:sp>
        <p:nvSpPr>
          <p:cNvPr id="14" name="Google Shape;14;p16"/>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5" name="Google Shape;15;p16"/>
          <p:cNvPicPr preferRelativeResize="0"/>
          <p:nvPr/>
        </p:nvPicPr>
        <p:blipFill rotWithShape="1">
          <a:blip r:embed="rId2">
            <a:alphaModFix/>
          </a:blip>
          <a:srcRect b="18090" l="0" r="4251" t="18090"/>
          <a:stretch/>
        </p:blipFill>
        <p:spPr>
          <a:xfrm>
            <a:off x="7620163" y="11"/>
            <a:ext cx="2286400" cy="2286400"/>
          </a:xfrm>
          <a:prstGeom prst="ellipse">
            <a:avLst/>
          </a:prstGeom>
          <a:noFill/>
          <a:ln>
            <a:noFill/>
          </a:ln>
        </p:spPr>
      </p:pic>
      <p:sp>
        <p:nvSpPr>
          <p:cNvPr id="16" name="Google Shape;16;p16"/>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7" name="Google Shape;17;p16"/>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8" name="Google Shape;18;p16"/>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 name="Google Shape;19;p16"/>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20" name="Google Shape;20;p16"/>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21" name="Google Shape;21;p16"/>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22" name="Google Shape;22;p16"/>
          <p:cNvGrpSpPr/>
          <p:nvPr/>
        </p:nvGrpSpPr>
        <p:grpSpPr>
          <a:xfrm>
            <a:off x="7619449" y="2286631"/>
            <a:ext cx="2286329" cy="2285291"/>
            <a:chOff x="1189450" y="238125"/>
            <a:chExt cx="5177375" cy="5175025"/>
          </a:xfrm>
        </p:grpSpPr>
        <p:sp>
          <p:nvSpPr>
            <p:cNvPr id="23" name="Google Shape;23;p16"/>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 name="Google Shape;24;p16"/>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 name="Google Shape;25;p16"/>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 name="Google Shape;26;p16"/>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 name="Google Shape;27;p16"/>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 name="Google Shape;28;p16"/>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 name="Google Shape;29;p16"/>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 name="Google Shape;30;p16"/>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 name="Google Shape;31;p16"/>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 name="Google Shape;32;p16"/>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 name="Google Shape;33;p16"/>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 name="Google Shape;34;p16"/>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 name="Google Shape;35;p16"/>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 name="Google Shape;36;p16"/>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 name="Google Shape;37;p16"/>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 name="Google Shape;38;p16"/>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 name="Google Shape;39;p16"/>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 name="Google Shape;40;p16"/>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 name="Google Shape;41;p16"/>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 name="Google Shape;42;p16"/>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 name="Google Shape;43;p16"/>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 name="Google Shape;44;p16"/>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 name="Google Shape;45;p16"/>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 name="Google Shape;46;p16"/>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 name="Google Shape;47;p16"/>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 name="Google Shape;48;p16"/>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 name="Google Shape;49;p16"/>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 name="Google Shape;50;p16"/>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 name="Google Shape;51;p16"/>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 name="Google Shape;52;p16"/>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 name="Google Shape;53;p16"/>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 name="Google Shape;54;p16"/>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 name="Google Shape;55;p16"/>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 name="Google Shape;56;p16"/>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 name="Google Shape;57;p16"/>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 name="Google Shape;58;p16"/>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 name="Google Shape;59;p16"/>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 name="Google Shape;60;p16"/>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1" name="Google Shape;61;p16"/>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 name="Google Shape;62;p16"/>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 name="Google Shape;63;p16"/>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 name="Google Shape;64;p16"/>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 name="Google Shape;65;p16"/>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 name="Google Shape;66;p16"/>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 name="Google Shape;67;p16"/>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 name="Google Shape;68;p16"/>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 name="Google Shape;69;p16"/>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 name="Google Shape;70;p16"/>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 name="Google Shape;71;p16"/>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 name="Google Shape;72;p16"/>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 name="Google Shape;73;p16"/>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 name="Google Shape;74;p16"/>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 name="Google Shape;75;p16"/>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 name="Google Shape;76;p16"/>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 name="Google Shape;77;p16"/>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 name="Google Shape;78;p16"/>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 name="Google Shape;79;p16"/>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 name="Google Shape;80;p16"/>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 name="Google Shape;81;p16"/>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 name="Google Shape;82;p16"/>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 name="Google Shape;83;p16"/>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 name="Google Shape;84;p16"/>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 name="Google Shape;85;p16"/>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 name="Google Shape;86;p16"/>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 name="Google Shape;87;p16"/>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 name="Google Shape;88;p16"/>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 name="Google Shape;89;p16"/>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 name="Google Shape;90;p16"/>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 name="Google Shape;91;p16"/>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 name="Google Shape;92;p16"/>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 name="Google Shape;93;p16"/>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 name="Google Shape;94;p16"/>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 name="Google Shape;95;p16"/>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 name="Google Shape;96;p16"/>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 name="Google Shape;97;p16"/>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 name="Google Shape;98;p16"/>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 name="Google Shape;99;p16"/>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 name="Google Shape;100;p16"/>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 name="Google Shape;101;p16"/>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 name="Google Shape;102;p16"/>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 name="Google Shape;103;p16"/>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 name="Google Shape;104;p16"/>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 name="Google Shape;105;p16"/>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 name="Google Shape;106;p16"/>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 name="Google Shape;107;p16"/>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 name="Google Shape;108;p16"/>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 name="Google Shape;109;p16"/>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 name="Google Shape;110;p16"/>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 name="Google Shape;111;p16"/>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 name="Google Shape;112;p16"/>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 name="Google Shape;113;p16"/>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 name="Google Shape;114;p16"/>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 name="Google Shape;115;p16"/>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 name="Google Shape;116;p16"/>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 name="Google Shape;117;p16"/>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 name="Google Shape;118;p16"/>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 name="Google Shape;119;p16"/>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 name="Google Shape;120;p16"/>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 name="Google Shape;121;p16"/>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 name="Google Shape;122;p16"/>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 name="Google Shape;123;p16"/>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 name="Google Shape;124;p16"/>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 name="Google Shape;125;p16"/>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 name="Google Shape;126;p16"/>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 name="Google Shape;127;p16"/>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 name="Google Shape;128;p16"/>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 name="Google Shape;129;p16"/>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 name="Google Shape;130;p16"/>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 name="Google Shape;131;p16"/>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 name="Google Shape;132;p16"/>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 name="Google Shape;133;p16"/>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 name="Google Shape;134;p16"/>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 name="Google Shape;135;p16"/>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 name="Google Shape;136;p16"/>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 name="Google Shape;137;p16"/>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 name="Google Shape;138;p16"/>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9" name="Google Shape;139;p16"/>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 name="Google Shape;140;p16"/>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 name="Google Shape;141;p16"/>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 name="Google Shape;142;p16"/>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 name="Google Shape;143;p16"/>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 name="Google Shape;144;p16"/>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 name="Google Shape;145;p16"/>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 name="Google Shape;146;p16"/>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 name="Google Shape;147;p16"/>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 name="Google Shape;148;p16"/>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 name="Google Shape;149;p16"/>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 name="Google Shape;150;p16"/>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 name="Google Shape;151;p16"/>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 name="Google Shape;152;p16"/>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 name="Google Shape;153;p16"/>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 name="Google Shape;154;p16"/>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 name="Google Shape;155;p16"/>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 name="Google Shape;156;p16"/>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 name="Google Shape;157;p16"/>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 name="Google Shape;158;p16"/>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 name="Google Shape;159;p16"/>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 name="Google Shape;160;p16"/>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 name="Google Shape;161;p16"/>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 name="Google Shape;162;p16"/>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 name="Google Shape;163;p16"/>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 name="Google Shape;164;p16"/>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 name="Google Shape;165;p16"/>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 name="Google Shape;166;p16"/>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 name="Google Shape;167;p16"/>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 name="Google Shape;168;p16"/>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 name="Google Shape;169;p16"/>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 name="Google Shape;170;p16"/>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 name="Google Shape;171;p16"/>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 name="Google Shape;172;p16"/>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 name="Google Shape;173;p16"/>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 name="Google Shape;174;p16"/>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 name="Google Shape;175;p16"/>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 name="Google Shape;176;p16"/>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 name="Google Shape;177;p16"/>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 name="Google Shape;178;p16"/>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 name="Google Shape;179;p16"/>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 name="Google Shape;180;p16"/>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 name="Google Shape;181;p16"/>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 name="Google Shape;182;p16"/>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 name="Google Shape;183;p16"/>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 name="Google Shape;184;p16"/>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 name="Google Shape;185;p16"/>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 name="Google Shape;186;p16"/>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 name="Google Shape;187;p16"/>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 name="Google Shape;188;p16"/>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 name="Google Shape;189;p16"/>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 name="Google Shape;190;p16"/>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 name="Google Shape;191;p16"/>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 name="Google Shape;192;p16"/>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 name="Google Shape;193;p16"/>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 name="Google Shape;194;p16"/>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 name="Google Shape;195;p16"/>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 name="Google Shape;196;p16"/>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 name="Google Shape;197;p16"/>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 name="Google Shape;198;p16"/>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 name="Google Shape;199;p16"/>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 name="Google Shape;200;p16"/>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 name="Google Shape;201;p16"/>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 name="Google Shape;202;p16"/>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 name="Google Shape;203;p16"/>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 name="Google Shape;204;p16"/>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 name="Google Shape;205;p16"/>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 name="Google Shape;206;p16"/>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 name="Google Shape;207;p16"/>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 name="Google Shape;208;p16"/>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 name="Google Shape;209;p16"/>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 name="Google Shape;210;p16"/>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 name="Google Shape;211;p16"/>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 name="Google Shape;212;p16"/>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 name="Google Shape;213;p16"/>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 name="Google Shape;214;p16"/>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 name="Google Shape;215;p16"/>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 name="Google Shape;216;p16"/>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 name="Google Shape;217;p16"/>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 name="Google Shape;218;p16"/>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 name="Google Shape;219;p16"/>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 name="Google Shape;220;p16"/>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 name="Google Shape;221;p16"/>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 name="Google Shape;222;p16"/>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 name="Google Shape;223;p16"/>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 name="Google Shape;224;p16"/>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 name="Google Shape;225;p16"/>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 name="Google Shape;226;p16"/>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 name="Google Shape;227;p16"/>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 name="Google Shape;228;p16"/>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 name="Google Shape;229;p16"/>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 name="Google Shape;230;p16"/>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 name="Google Shape;231;p16"/>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 name="Google Shape;232;p16"/>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 name="Google Shape;233;p16"/>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 name="Google Shape;234;p16"/>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 name="Google Shape;235;p16"/>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 name="Google Shape;236;p16"/>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 name="Google Shape;237;p16"/>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 name="Google Shape;238;p16"/>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 name="Google Shape;239;p16"/>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 name="Google Shape;240;p16"/>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 name="Google Shape;241;p16"/>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 name="Google Shape;242;p16"/>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 name="Google Shape;243;p16"/>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 name="Google Shape;244;p16"/>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 name="Google Shape;245;p16"/>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 name="Google Shape;246;p16"/>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 name="Google Shape;247;p16"/>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 name="Google Shape;248;p16"/>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 name="Google Shape;249;p16"/>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 name="Google Shape;250;p16"/>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 name="Google Shape;251;p16"/>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 name="Google Shape;252;p16"/>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 name="Google Shape;253;p16"/>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 name="Google Shape;254;p16"/>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 name="Google Shape;255;p16"/>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 name="Google Shape;256;p16"/>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 name="Google Shape;257;p16"/>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 name="Google Shape;258;p16"/>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 name="Google Shape;259;p16"/>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 name="Google Shape;260;p16"/>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 name="Google Shape;261;p16"/>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 name="Google Shape;262;p16"/>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 name="Google Shape;263;p16"/>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 name="Google Shape;264;p16"/>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 name="Google Shape;265;p16"/>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 name="Google Shape;266;p16"/>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 name="Google Shape;267;p16"/>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 name="Google Shape;268;p16"/>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 name="Google Shape;269;p16"/>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 name="Google Shape;270;p16"/>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 name="Google Shape;271;p16"/>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 name="Google Shape;272;p16"/>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 name="Google Shape;273;p16"/>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 name="Google Shape;274;p16"/>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 name="Google Shape;275;p16"/>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 name="Google Shape;276;p16"/>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 name="Google Shape;277;p16"/>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 name="Google Shape;278;p16"/>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9" name="Google Shape;279;p16"/>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 name="Google Shape;280;p16"/>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 name="Google Shape;281;p16"/>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 name="Google Shape;282;p16"/>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 name="Google Shape;283;p16"/>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 name="Google Shape;284;p16"/>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 name="Google Shape;285;p16"/>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 name="Google Shape;286;p16"/>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 name="Google Shape;287;p16"/>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 name="Google Shape;288;p16"/>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 name="Google Shape;289;p16"/>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 name="Google Shape;290;p16"/>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 name="Google Shape;291;p16"/>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 name="Google Shape;292;p16"/>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 name="Google Shape;293;p16"/>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 name="Google Shape;294;p16"/>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 name="Google Shape;295;p16"/>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 name="Google Shape;296;p16"/>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 name="Google Shape;297;p16"/>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 name="Google Shape;298;p16"/>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 name="Google Shape;299;p16"/>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 name="Google Shape;300;p16"/>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 name="Google Shape;301;p16"/>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 name="Google Shape;302;p16"/>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 name="Google Shape;303;p16"/>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 name="Google Shape;304;p16"/>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 name="Google Shape;305;p16"/>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 name="Google Shape;306;p16"/>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 name="Google Shape;307;p16"/>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 name="Google Shape;308;p16"/>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 name="Google Shape;309;p16"/>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 name="Google Shape;310;p16"/>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1" name="Google Shape;311;p16"/>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 name="Google Shape;312;p16"/>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3" name="Google Shape;313;p16"/>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4" name="Google Shape;314;p16"/>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 name="Google Shape;315;p16"/>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 name="Google Shape;316;p16"/>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 name="Google Shape;317;p16"/>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 name="Google Shape;318;p16"/>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 name="Google Shape;319;p16"/>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 name="Google Shape;320;p16"/>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 name="Google Shape;321;p16"/>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 name="Google Shape;322;p16"/>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 name="Google Shape;323;p16"/>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 name="Google Shape;324;p16"/>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 name="Google Shape;325;p16"/>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 name="Google Shape;326;p16"/>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 name="Google Shape;327;p16"/>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 name="Google Shape;328;p16"/>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 name="Google Shape;329;p16"/>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0" name="Google Shape;330;p16"/>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1" name="Google Shape;331;p16"/>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2" name="Google Shape;332;p16"/>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3" name="Google Shape;333;p16"/>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4" name="Google Shape;334;p16"/>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5" name="Google Shape;335;p16"/>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6" name="Google Shape;336;p16"/>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7" name="Google Shape;337;p16"/>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8" name="Google Shape;338;p16"/>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39" name="Google Shape;339;p16"/>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0" name="Google Shape;340;p16"/>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1" name="Google Shape;341;p16"/>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2" name="Google Shape;342;p16"/>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3" name="Google Shape;343;p16"/>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4" name="Google Shape;344;p16"/>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5" name="Google Shape;345;p16"/>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6" name="Google Shape;346;p16"/>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7" name="Google Shape;347;p16"/>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8" name="Google Shape;348;p16"/>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49" name="Google Shape;349;p16"/>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0" name="Google Shape;350;p16"/>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1" name="Google Shape;351;p16"/>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2" name="Google Shape;352;p16"/>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3" name="Google Shape;353;p16"/>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4" name="Google Shape;354;p16"/>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5" name="Google Shape;355;p16"/>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6" name="Google Shape;356;p16"/>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7" name="Google Shape;357;p16"/>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8" name="Google Shape;358;p16"/>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59" name="Google Shape;359;p16"/>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0" name="Google Shape;360;p16"/>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1" name="Google Shape;361;p16"/>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2" name="Google Shape;362;p16"/>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3" name="Google Shape;363;p16"/>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4" name="Google Shape;364;p16"/>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5" name="Google Shape;365;p16"/>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6" name="Google Shape;366;p16"/>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7" name="Google Shape;367;p16"/>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8" name="Google Shape;368;p16"/>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69" name="Google Shape;369;p16"/>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0" name="Google Shape;370;p16"/>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1" name="Google Shape;371;p16"/>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2" name="Google Shape;372;p16"/>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3" name="Google Shape;373;p16"/>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4" name="Google Shape;374;p16"/>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5" name="Google Shape;375;p16"/>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6" name="Google Shape;376;p16"/>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7" name="Google Shape;377;p16"/>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8" name="Google Shape;378;p16"/>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79" name="Google Shape;379;p16"/>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0" name="Google Shape;380;p16"/>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1" name="Google Shape;381;p16"/>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2" name="Google Shape;382;p16"/>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3" name="Google Shape;383;p16"/>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4" name="Google Shape;384;p16"/>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5" name="Google Shape;385;p16"/>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6" name="Google Shape;386;p16"/>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7" name="Google Shape;387;p16"/>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8" name="Google Shape;388;p16"/>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89" name="Google Shape;389;p16"/>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0" name="Google Shape;390;p16"/>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1" name="Google Shape;391;p16"/>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2" name="Google Shape;392;p16"/>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3" name="Google Shape;393;p16"/>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4" name="Google Shape;394;p16"/>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5" name="Google Shape;395;p16"/>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6" name="Google Shape;396;p16"/>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7" name="Google Shape;397;p16"/>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8" name="Google Shape;398;p16"/>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99" name="Google Shape;399;p16"/>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0" name="Google Shape;400;p16"/>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1" name="Google Shape;401;p16"/>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2" name="Google Shape;402;p16"/>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3" name="Google Shape;403;p16"/>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4" name="Google Shape;404;p16"/>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5" name="Google Shape;405;p16"/>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6" name="Google Shape;406;p16"/>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7" name="Google Shape;407;p16"/>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8" name="Google Shape;408;p16"/>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09" name="Google Shape;409;p16"/>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0" name="Google Shape;410;p16"/>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1" name="Google Shape;411;p16"/>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2" name="Google Shape;412;p16"/>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3" name="Google Shape;413;p16"/>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4" name="Google Shape;414;p16"/>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5" name="Google Shape;415;p16"/>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6" name="Google Shape;416;p16"/>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7" name="Google Shape;417;p16"/>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8" name="Google Shape;418;p16"/>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19" name="Google Shape;419;p16"/>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0" name="Google Shape;420;p16"/>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1" name="Google Shape;421;p16"/>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2" name="Google Shape;422;p16"/>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3" name="Google Shape;423;p16"/>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4" name="Google Shape;424;p16"/>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5" name="Google Shape;425;p16"/>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6" name="Google Shape;426;p16"/>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7" name="Google Shape;427;p16"/>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8" name="Google Shape;428;p16"/>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29" name="Google Shape;429;p16"/>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0" name="Google Shape;430;p16"/>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1" name="Google Shape;431;p16"/>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2" name="Google Shape;432;p16"/>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3" name="Google Shape;433;p16"/>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4" name="Google Shape;434;p16"/>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5" name="Google Shape;435;p16"/>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6" name="Google Shape;436;p16"/>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7" name="Google Shape;437;p16"/>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8" name="Google Shape;438;p16"/>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39" name="Google Shape;439;p16"/>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0" name="Google Shape;440;p16"/>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1" name="Google Shape;441;p16"/>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2" name="Google Shape;442;p16"/>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3" name="Google Shape;443;p16"/>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4" name="Google Shape;444;p16"/>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5" name="Google Shape;445;p16"/>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6" name="Google Shape;446;p16"/>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7" name="Google Shape;447;p16"/>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8" name="Google Shape;448;p16"/>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49" name="Google Shape;449;p16"/>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0" name="Google Shape;450;p16"/>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1" name="Google Shape;451;p16"/>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2" name="Google Shape;452;p16"/>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3" name="Google Shape;453;p16"/>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4" name="Google Shape;454;p16"/>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5" name="Google Shape;455;p16"/>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6" name="Google Shape;456;p16"/>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7" name="Google Shape;457;p16"/>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8" name="Google Shape;458;p16"/>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59" name="Google Shape;459;p16"/>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0" name="Google Shape;460;p16"/>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1" name="Google Shape;461;p16"/>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2" name="Google Shape;462;p16"/>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3" name="Google Shape;463;p16"/>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4" name="Google Shape;464;p16"/>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5" name="Google Shape;465;p16"/>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6" name="Google Shape;466;p16"/>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7" name="Google Shape;467;p16"/>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8" name="Google Shape;468;p16"/>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69" name="Google Shape;469;p16"/>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0" name="Google Shape;470;p16"/>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1" name="Google Shape;471;p16"/>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2" name="Google Shape;472;p16"/>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3" name="Google Shape;473;p16"/>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4" name="Google Shape;474;p16"/>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5" name="Google Shape;475;p16"/>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6" name="Google Shape;476;p16"/>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7" name="Google Shape;477;p16"/>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8" name="Google Shape;478;p16"/>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79" name="Google Shape;479;p16"/>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0" name="Google Shape;480;p16"/>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1" name="Google Shape;481;p16"/>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2" name="Google Shape;482;p16"/>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3" name="Google Shape;483;p16"/>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4" name="Google Shape;484;p16"/>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5" name="Google Shape;485;p16"/>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6" name="Google Shape;486;p16"/>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7" name="Google Shape;487;p16"/>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8" name="Google Shape;488;p16"/>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89" name="Google Shape;489;p16"/>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0" name="Google Shape;490;p16"/>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1" name="Google Shape;491;p16"/>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2" name="Google Shape;492;p16"/>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3" name="Google Shape;493;p16"/>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4" name="Google Shape;494;p16"/>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5" name="Google Shape;495;p16"/>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6" name="Google Shape;496;p16"/>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7" name="Google Shape;497;p16"/>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8" name="Google Shape;498;p16"/>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499" name="Google Shape;499;p16"/>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0" name="Google Shape;500;p16"/>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1" name="Google Shape;501;p16"/>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2" name="Google Shape;502;p16"/>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3" name="Google Shape;503;p16"/>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4" name="Google Shape;504;p16"/>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5" name="Google Shape;505;p16"/>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6" name="Google Shape;506;p16"/>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7" name="Google Shape;507;p16"/>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8" name="Google Shape;508;p16"/>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09" name="Google Shape;509;p16"/>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0" name="Google Shape;510;p16"/>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1" name="Google Shape;511;p16"/>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2" name="Google Shape;512;p16"/>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3" name="Google Shape;513;p16"/>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4" name="Google Shape;514;p16"/>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5" name="Google Shape;515;p16"/>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6" name="Google Shape;516;p16"/>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7" name="Google Shape;517;p16"/>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8" name="Google Shape;518;p16"/>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19" name="Google Shape;519;p16"/>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0" name="Google Shape;520;p16"/>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1" name="Google Shape;521;p16"/>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2" name="Google Shape;522;p16"/>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3" name="Google Shape;523;p16"/>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4" name="Google Shape;524;p16"/>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5" name="Google Shape;525;p16"/>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6" name="Google Shape;526;p16"/>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7" name="Google Shape;527;p16"/>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8" name="Google Shape;528;p16"/>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29" name="Google Shape;529;p16"/>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0" name="Google Shape;530;p16"/>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1" name="Google Shape;531;p16"/>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2" name="Google Shape;532;p16"/>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3" name="Google Shape;533;p16"/>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4" name="Google Shape;534;p16"/>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5" name="Google Shape;535;p16"/>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6" name="Google Shape;536;p16"/>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7" name="Google Shape;537;p16"/>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8" name="Google Shape;538;p16"/>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39" name="Google Shape;539;p16"/>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0" name="Google Shape;540;p16"/>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1" name="Google Shape;541;p16"/>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2" name="Google Shape;542;p16"/>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3" name="Google Shape;543;p16"/>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4" name="Google Shape;544;p16"/>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5" name="Google Shape;545;p16"/>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6" name="Google Shape;546;p16"/>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7" name="Google Shape;547;p16"/>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8" name="Google Shape;548;p16"/>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49" name="Google Shape;549;p16"/>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0" name="Google Shape;550;p16"/>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1" name="Google Shape;551;p16"/>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2" name="Google Shape;552;p16"/>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3" name="Google Shape;553;p16"/>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4" name="Google Shape;554;p16"/>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5" name="Google Shape;555;p16"/>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6" name="Google Shape;556;p16"/>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7" name="Google Shape;557;p16"/>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8" name="Google Shape;558;p16"/>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59" name="Google Shape;559;p16"/>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0" name="Google Shape;560;p16"/>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1" name="Google Shape;561;p16"/>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2" name="Google Shape;562;p16"/>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3" name="Google Shape;563;p16"/>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4" name="Google Shape;564;p16"/>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5" name="Google Shape;565;p16"/>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6" name="Google Shape;566;p16"/>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7" name="Google Shape;567;p16"/>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8" name="Google Shape;568;p16"/>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69" name="Google Shape;569;p16"/>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0" name="Google Shape;570;p16"/>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1" name="Google Shape;571;p16"/>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2" name="Google Shape;572;p16"/>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3" name="Google Shape;573;p16"/>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4" name="Google Shape;574;p16"/>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5" name="Google Shape;575;p16"/>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6" name="Google Shape;576;p16"/>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7" name="Google Shape;577;p16"/>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8" name="Google Shape;578;p16"/>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79" name="Google Shape;579;p16"/>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0" name="Google Shape;580;p16"/>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1" name="Google Shape;581;p16"/>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2" name="Google Shape;582;p16"/>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3" name="Google Shape;583;p16"/>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4" name="Google Shape;584;p16"/>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5" name="Google Shape;585;p16"/>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6" name="Google Shape;586;p16"/>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7" name="Google Shape;587;p16"/>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8" name="Google Shape;588;p16"/>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89" name="Google Shape;589;p16"/>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0" name="Google Shape;590;p16"/>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pic>
        <p:nvPicPr>
          <p:cNvPr id="591" name="Google Shape;591;p16"/>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95" name="Shape 1395"/>
        <p:cNvGrpSpPr/>
        <p:nvPr/>
      </p:nvGrpSpPr>
      <p:grpSpPr>
        <a:xfrm>
          <a:off x="0" y="0"/>
          <a:ext cx="0" cy="0"/>
          <a:chOff x="0" y="0"/>
          <a:chExt cx="0" cy="0"/>
        </a:xfrm>
      </p:grpSpPr>
      <p:sp>
        <p:nvSpPr>
          <p:cNvPr id="1396" name="Google Shape;1396;p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97" name="Google Shape;1397;p46"/>
          <p:cNvGrpSpPr/>
          <p:nvPr/>
        </p:nvGrpSpPr>
        <p:grpSpPr>
          <a:xfrm>
            <a:off x="10721565" y="6371462"/>
            <a:ext cx="797703" cy="227212"/>
            <a:chOff x="238125" y="1822850"/>
            <a:chExt cx="7080200" cy="2016675"/>
          </a:xfrm>
        </p:grpSpPr>
        <p:sp>
          <p:nvSpPr>
            <p:cNvPr id="1398" name="Google Shape;1398;p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99" name="Google Shape;1399;p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0" name="Google Shape;1400;p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1" name="Google Shape;1401;p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2" name="Google Shape;1402;p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3" name="Google Shape;1403;p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4" name="Google Shape;1404;p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05" name="Google Shape;1405;p4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06" name="Google Shape;1406;p4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07" name="Google Shape;1407;p46"/>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08" name="Google Shape;1408;p46"/>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409" name="Google Shape;1409;p4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8723" name="Shape 8723"/>
        <p:cNvGrpSpPr/>
        <p:nvPr/>
      </p:nvGrpSpPr>
      <p:grpSpPr>
        <a:xfrm>
          <a:off x="0" y="0"/>
          <a:ext cx="0" cy="0"/>
          <a:chOff x="0" y="0"/>
          <a:chExt cx="0" cy="0"/>
        </a:xfrm>
      </p:grpSpPr>
      <p:grpSp>
        <p:nvGrpSpPr>
          <p:cNvPr id="8724" name="Google Shape;8724;p164"/>
          <p:cNvGrpSpPr/>
          <p:nvPr/>
        </p:nvGrpSpPr>
        <p:grpSpPr>
          <a:xfrm>
            <a:off x="3591255" y="13"/>
            <a:ext cx="5009509" cy="6858288"/>
            <a:chOff x="1895100" y="238125"/>
            <a:chExt cx="3826000" cy="5238000"/>
          </a:xfrm>
        </p:grpSpPr>
        <p:sp>
          <p:nvSpPr>
            <p:cNvPr id="8725" name="Google Shape;8725;p16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6" name="Google Shape;8726;p16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727" name="Google Shape;8727;p164"/>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8728" name="Google Shape;8728;p1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729" name="Google Shape;8729;p16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6862"/>
          </a:srgbClr>
        </a:solidFill>
      </p:bgPr>
    </p:bg>
    <p:spTree>
      <p:nvGrpSpPr>
        <p:cNvPr id="8730" name="Shape 8730"/>
        <p:cNvGrpSpPr/>
        <p:nvPr/>
      </p:nvGrpSpPr>
      <p:grpSpPr>
        <a:xfrm>
          <a:off x="0" y="0"/>
          <a:ext cx="0" cy="0"/>
          <a:chOff x="0" y="0"/>
          <a:chExt cx="0" cy="0"/>
        </a:xfrm>
      </p:grpSpPr>
      <p:sp>
        <p:nvSpPr>
          <p:cNvPr id="8731" name="Google Shape;8731;p165"/>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8732" name="Google Shape;8732;p165"/>
          <p:cNvGrpSpPr/>
          <p:nvPr/>
        </p:nvGrpSpPr>
        <p:grpSpPr>
          <a:xfrm>
            <a:off x="9077555" y="1043916"/>
            <a:ext cx="2460605" cy="2426753"/>
            <a:chOff x="5927502" y="551679"/>
            <a:chExt cx="2377550" cy="2344840"/>
          </a:xfrm>
        </p:grpSpPr>
        <p:grpSp>
          <p:nvGrpSpPr>
            <p:cNvPr id="8733" name="Google Shape;8733;p165"/>
            <p:cNvGrpSpPr/>
            <p:nvPr/>
          </p:nvGrpSpPr>
          <p:grpSpPr>
            <a:xfrm>
              <a:off x="5927502" y="551679"/>
              <a:ext cx="2377550" cy="653782"/>
              <a:chOff x="2159414" y="3486447"/>
              <a:chExt cx="2606105" cy="720500"/>
            </a:xfrm>
          </p:grpSpPr>
          <p:grpSp>
            <p:nvGrpSpPr>
              <p:cNvPr id="8734" name="Google Shape;8734;p165"/>
              <p:cNvGrpSpPr/>
              <p:nvPr/>
            </p:nvGrpSpPr>
            <p:grpSpPr>
              <a:xfrm>
                <a:off x="2159414" y="3486447"/>
                <a:ext cx="2606105" cy="49200"/>
                <a:chOff x="2159414" y="3486447"/>
                <a:chExt cx="2606105" cy="49200"/>
              </a:xfrm>
            </p:grpSpPr>
            <p:sp>
              <p:nvSpPr>
                <p:cNvPr id="8735" name="Google Shape;8735;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6" name="Google Shape;8736;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7" name="Google Shape;8737;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8" name="Google Shape;8738;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39" name="Google Shape;8739;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0" name="Google Shape;8740;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1" name="Google Shape;8741;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2" name="Google Shape;8742;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3" name="Google Shape;8743;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4" name="Google Shape;8744;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5" name="Google Shape;8745;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6" name="Google Shape;8746;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7" name="Google Shape;8747;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8" name="Google Shape;8748;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49" name="Google Shape;8749;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0" name="Google Shape;8750;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51" name="Google Shape;8751;p165"/>
              <p:cNvGrpSpPr/>
              <p:nvPr/>
            </p:nvGrpSpPr>
            <p:grpSpPr>
              <a:xfrm>
                <a:off x="2159414" y="3652838"/>
                <a:ext cx="2606105" cy="49200"/>
                <a:chOff x="2159414" y="3486447"/>
                <a:chExt cx="2606105" cy="49200"/>
              </a:xfrm>
            </p:grpSpPr>
            <p:sp>
              <p:nvSpPr>
                <p:cNvPr id="8752" name="Google Shape;8752;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3" name="Google Shape;8753;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4" name="Google Shape;8754;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5" name="Google Shape;8755;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6" name="Google Shape;8756;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7" name="Google Shape;8757;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8" name="Google Shape;8758;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59" name="Google Shape;8759;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0" name="Google Shape;8760;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1" name="Google Shape;8761;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2" name="Google Shape;8762;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3" name="Google Shape;8763;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4" name="Google Shape;8764;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5" name="Google Shape;8765;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6" name="Google Shape;8766;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67" name="Google Shape;8767;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68" name="Google Shape;8768;p165"/>
              <p:cNvGrpSpPr/>
              <p:nvPr/>
            </p:nvGrpSpPr>
            <p:grpSpPr>
              <a:xfrm>
                <a:off x="2159414" y="3819188"/>
                <a:ext cx="2606105" cy="49200"/>
                <a:chOff x="2159414" y="3486447"/>
                <a:chExt cx="2606105" cy="49200"/>
              </a:xfrm>
            </p:grpSpPr>
            <p:sp>
              <p:nvSpPr>
                <p:cNvPr id="8769" name="Google Shape;8769;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0" name="Google Shape;8770;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1" name="Google Shape;8771;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2" name="Google Shape;8772;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3" name="Google Shape;8773;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4" name="Google Shape;8774;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5" name="Google Shape;8775;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6" name="Google Shape;8776;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7" name="Google Shape;8777;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8" name="Google Shape;8778;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79" name="Google Shape;8779;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0" name="Google Shape;8780;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1" name="Google Shape;8781;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2" name="Google Shape;8782;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3" name="Google Shape;8783;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4" name="Google Shape;8784;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785" name="Google Shape;8785;p165"/>
              <p:cNvGrpSpPr/>
              <p:nvPr/>
            </p:nvGrpSpPr>
            <p:grpSpPr>
              <a:xfrm>
                <a:off x="2159414" y="3983540"/>
                <a:ext cx="2606105" cy="49200"/>
                <a:chOff x="2159414" y="3486447"/>
                <a:chExt cx="2606105" cy="49200"/>
              </a:xfrm>
            </p:grpSpPr>
            <p:sp>
              <p:nvSpPr>
                <p:cNvPr id="8786" name="Google Shape;8786;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7" name="Google Shape;8787;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8" name="Google Shape;8788;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89" name="Google Shape;8789;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0" name="Google Shape;8790;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1" name="Google Shape;8791;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2" name="Google Shape;8792;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3" name="Google Shape;8793;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4" name="Google Shape;8794;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5" name="Google Shape;8795;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6" name="Google Shape;8796;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7" name="Google Shape;8797;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8" name="Google Shape;8798;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99" name="Google Shape;8799;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0" name="Google Shape;8800;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1" name="Google Shape;8801;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02" name="Google Shape;8802;p165"/>
              <p:cNvGrpSpPr/>
              <p:nvPr/>
            </p:nvGrpSpPr>
            <p:grpSpPr>
              <a:xfrm>
                <a:off x="2159414" y="4157747"/>
                <a:ext cx="2606105" cy="49200"/>
                <a:chOff x="2159414" y="3486447"/>
                <a:chExt cx="2606105" cy="49200"/>
              </a:xfrm>
            </p:grpSpPr>
            <p:sp>
              <p:nvSpPr>
                <p:cNvPr id="8803" name="Google Shape;8803;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4" name="Google Shape;8804;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5" name="Google Shape;8805;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6" name="Google Shape;8806;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7" name="Google Shape;8807;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8" name="Google Shape;8808;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09" name="Google Shape;8809;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0" name="Google Shape;8810;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1" name="Google Shape;8811;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2" name="Google Shape;8812;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3" name="Google Shape;8813;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4" name="Google Shape;8814;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5" name="Google Shape;8815;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6" name="Google Shape;8816;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7" name="Google Shape;8817;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18" name="Google Shape;8818;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8819" name="Google Shape;8819;p165"/>
            <p:cNvGrpSpPr/>
            <p:nvPr/>
          </p:nvGrpSpPr>
          <p:grpSpPr>
            <a:xfrm>
              <a:off x="5927502" y="1318162"/>
              <a:ext cx="2377550" cy="653782"/>
              <a:chOff x="2159414" y="3486447"/>
              <a:chExt cx="2606105" cy="720500"/>
            </a:xfrm>
          </p:grpSpPr>
          <p:grpSp>
            <p:nvGrpSpPr>
              <p:cNvPr id="8820" name="Google Shape;8820;p165"/>
              <p:cNvGrpSpPr/>
              <p:nvPr/>
            </p:nvGrpSpPr>
            <p:grpSpPr>
              <a:xfrm>
                <a:off x="2159414" y="3486447"/>
                <a:ext cx="2606105" cy="49200"/>
                <a:chOff x="2159414" y="3486447"/>
                <a:chExt cx="2606105" cy="49200"/>
              </a:xfrm>
            </p:grpSpPr>
            <p:sp>
              <p:nvSpPr>
                <p:cNvPr id="8821" name="Google Shape;8821;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2" name="Google Shape;8822;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3" name="Google Shape;8823;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4" name="Google Shape;8824;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5" name="Google Shape;8825;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6" name="Google Shape;8826;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7" name="Google Shape;8827;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8" name="Google Shape;8828;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29" name="Google Shape;8829;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0" name="Google Shape;8830;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1" name="Google Shape;8831;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2" name="Google Shape;8832;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3" name="Google Shape;8833;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4" name="Google Shape;8834;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5" name="Google Shape;8835;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6" name="Google Shape;8836;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37" name="Google Shape;8837;p165"/>
              <p:cNvGrpSpPr/>
              <p:nvPr/>
            </p:nvGrpSpPr>
            <p:grpSpPr>
              <a:xfrm>
                <a:off x="2159414" y="3652838"/>
                <a:ext cx="2606105" cy="49200"/>
                <a:chOff x="2159414" y="3486447"/>
                <a:chExt cx="2606105" cy="49200"/>
              </a:xfrm>
            </p:grpSpPr>
            <p:sp>
              <p:nvSpPr>
                <p:cNvPr id="8838" name="Google Shape;8838;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39" name="Google Shape;8839;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0" name="Google Shape;8840;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1" name="Google Shape;8841;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2" name="Google Shape;8842;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3" name="Google Shape;8843;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4" name="Google Shape;8844;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5" name="Google Shape;8845;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6" name="Google Shape;8846;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7" name="Google Shape;8847;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8" name="Google Shape;8848;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49" name="Google Shape;8849;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0" name="Google Shape;8850;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1" name="Google Shape;8851;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2" name="Google Shape;8852;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3" name="Google Shape;8853;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54" name="Google Shape;8854;p165"/>
              <p:cNvGrpSpPr/>
              <p:nvPr/>
            </p:nvGrpSpPr>
            <p:grpSpPr>
              <a:xfrm>
                <a:off x="2159414" y="3819188"/>
                <a:ext cx="2606105" cy="49200"/>
                <a:chOff x="2159414" y="3486447"/>
                <a:chExt cx="2606105" cy="49200"/>
              </a:xfrm>
            </p:grpSpPr>
            <p:sp>
              <p:nvSpPr>
                <p:cNvPr id="8855" name="Google Shape;8855;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6" name="Google Shape;8856;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7" name="Google Shape;8857;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8" name="Google Shape;8858;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59" name="Google Shape;8859;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0" name="Google Shape;8860;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1" name="Google Shape;8861;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2" name="Google Shape;8862;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3" name="Google Shape;8863;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4" name="Google Shape;8864;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5" name="Google Shape;8865;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6" name="Google Shape;8866;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7" name="Google Shape;8867;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8" name="Google Shape;8868;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69" name="Google Shape;8869;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0" name="Google Shape;8870;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71" name="Google Shape;8871;p165"/>
              <p:cNvGrpSpPr/>
              <p:nvPr/>
            </p:nvGrpSpPr>
            <p:grpSpPr>
              <a:xfrm>
                <a:off x="2159414" y="3983540"/>
                <a:ext cx="2606105" cy="49200"/>
                <a:chOff x="2159414" y="3486447"/>
                <a:chExt cx="2606105" cy="49200"/>
              </a:xfrm>
            </p:grpSpPr>
            <p:sp>
              <p:nvSpPr>
                <p:cNvPr id="8872" name="Google Shape;8872;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3" name="Google Shape;8873;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4" name="Google Shape;8874;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5" name="Google Shape;8875;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6" name="Google Shape;8876;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7" name="Google Shape;8877;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8" name="Google Shape;8878;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79" name="Google Shape;8879;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0" name="Google Shape;8880;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1" name="Google Shape;8881;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2" name="Google Shape;8882;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3" name="Google Shape;8883;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4" name="Google Shape;8884;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5" name="Google Shape;8885;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6" name="Google Shape;8886;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87" name="Google Shape;8887;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888" name="Google Shape;8888;p165"/>
              <p:cNvGrpSpPr/>
              <p:nvPr/>
            </p:nvGrpSpPr>
            <p:grpSpPr>
              <a:xfrm>
                <a:off x="2159414" y="4157747"/>
                <a:ext cx="2606105" cy="49200"/>
                <a:chOff x="2159414" y="3486447"/>
                <a:chExt cx="2606105" cy="49200"/>
              </a:xfrm>
            </p:grpSpPr>
            <p:sp>
              <p:nvSpPr>
                <p:cNvPr id="8889" name="Google Shape;8889;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0" name="Google Shape;8890;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1" name="Google Shape;8891;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2" name="Google Shape;8892;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3" name="Google Shape;8893;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4" name="Google Shape;8894;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5" name="Google Shape;8895;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6" name="Google Shape;8896;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7" name="Google Shape;8897;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8" name="Google Shape;8898;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899" name="Google Shape;8899;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0" name="Google Shape;8900;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1" name="Google Shape;8901;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2" name="Google Shape;8902;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3" name="Google Shape;8903;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4" name="Google Shape;8904;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8905" name="Google Shape;8905;p165"/>
            <p:cNvGrpSpPr/>
            <p:nvPr/>
          </p:nvGrpSpPr>
          <p:grpSpPr>
            <a:xfrm>
              <a:off x="5927502" y="2084662"/>
              <a:ext cx="2377550" cy="44644"/>
              <a:chOff x="2159414" y="3486447"/>
              <a:chExt cx="2606105" cy="49200"/>
            </a:xfrm>
          </p:grpSpPr>
          <p:sp>
            <p:nvSpPr>
              <p:cNvPr id="8906" name="Google Shape;8906;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7" name="Google Shape;8907;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8" name="Google Shape;8908;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09" name="Google Shape;8909;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0" name="Google Shape;8910;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1" name="Google Shape;8911;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2" name="Google Shape;8912;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3" name="Google Shape;8913;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4" name="Google Shape;8914;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5" name="Google Shape;8915;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6" name="Google Shape;8916;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7" name="Google Shape;8917;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8" name="Google Shape;8918;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19" name="Google Shape;8919;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0" name="Google Shape;8920;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1" name="Google Shape;8921;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22" name="Google Shape;8922;p165"/>
            <p:cNvGrpSpPr/>
            <p:nvPr/>
          </p:nvGrpSpPr>
          <p:grpSpPr>
            <a:xfrm>
              <a:off x="5927502" y="2235645"/>
              <a:ext cx="2377550" cy="44644"/>
              <a:chOff x="2159414" y="3486447"/>
              <a:chExt cx="2606105" cy="49200"/>
            </a:xfrm>
          </p:grpSpPr>
          <p:sp>
            <p:nvSpPr>
              <p:cNvPr id="8923" name="Google Shape;8923;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4" name="Google Shape;8924;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5" name="Google Shape;8925;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6" name="Google Shape;8926;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7" name="Google Shape;8927;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8" name="Google Shape;8928;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29" name="Google Shape;8929;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0" name="Google Shape;8930;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1" name="Google Shape;8931;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2" name="Google Shape;8932;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3" name="Google Shape;8933;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4" name="Google Shape;8934;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5" name="Google Shape;8935;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6" name="Google Shape;8936;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7" name="Google Shape;8937;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38" name="Google Shape;8938;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39" name="Google Shape;8939;p165"/>
            <p:cNvGrpSpPr/>
            <p:nvPr/>
          </p:nvGrpSpPr>
          <p:grpSpPr>
            <a:xfrm>
              <a:off x="5927502" y="2386591"/>
              <a:ext cx="2377550" cy="44644"/>
              <a:chOff x="2159414" y="3486447"/>
              <a:chExt cx="2606105" cy="49200"/>
            </a:xfrm>
          </p:grpSpPr>
          <p:sp>
            <p:nvSpPr>
              <p:cNvPr id="8940" name="Google Shape;8940;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1" name="Google Shape;8941;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2" name="Google Shape;8942;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3" name="Google Shape;8943;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4" name="Google Shape;8944;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5" name="Google Shape;8945;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6" name="Google Shape;8946;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7" name="Google Shape;8947;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8" name="Google Shape;8948;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49" name="Google Shape;8949;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0" name="Google Shape;8950;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1" name="Google Shape;8951;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2" name="Google Shape;8952;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3" name="Google Shape;8953;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4" name="Google Shape;8954;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5" name="Google Shape;8955;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56" name="Google Shape;8956;p165"/>
            <p:cNvGrpSpPr/>
            <p:nvPr/>
          </p:nvGrpSpPr>
          <p:grpSpPr>
            <a:xfrm>
              <a:off x="5927502" y="2535724"/>
              <a:ext cx="2377550" cy="44644"/>
              <a:chOff x="2159414" y="3486447"/>
              <a:chExt cx="2606105" cy="49200"/>
            </a:xfrm>
          </p:grpSpPr>
          <p:sp>
            <p:nvSpPr>
              <p:cNvPr id="8957" name="Google Shape;8957;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8" name="Google Shape;8958;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59" name="Google Shape;8959;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0" name="Google Shape;8960;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1" name="Google Shape;8961;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2" name="Google Shape;8962;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3" name="Google Shape;8963;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4" name="Google Shape;8964;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5" name="Google Shape;8965;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6" name="Google Shape;8966;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7" name="Google Shape;8967;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8" name="Google Shape;8968;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69" name="Google Shape;8969;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0" name="Google Shape;8970;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1" name="Google Shape;8971;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2" name="Google Shape;8972;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73" name="Google Shape;8973;p165"/>
            <p:cNvGrpSpPr/>
            <p:nvPr/>
          </p:nvGrpSpPr>
          <p:grpSpPr>
            <a:xfrm>
              <a:off x="5927502" y="2693800"/>
              <a:ext cx="2377550" cy="44644"/>
              <a:chOff x="2159414" y="3486447"/>
              <a:chExt cx="2606105" cy="49200"/>
            </a:xfrm>
          </p:grpSpPr>
          <p:sp>
            <p:nvSpPr>
              <p:cNvPr id="8974" name="Google Shape;8974;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5" name="Google Shape;8975;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6" name="Google Shape;8976;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7" name="Google Shape;8977;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8" name="Google Shape;8978;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79" name="Google Shape;8979;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0" name="Google Shape;8980;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1" name="Google Shape;8981;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2" name="Google Shape;8982;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3" name="Google Shape;8983;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4" name="Google Shape;8984;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5" name="Google Shape;8985;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6" name="Google Shape;8986;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7" name="Google Shape;8987;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8" name="Google Shape;8988;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89" name="Google Shape;8989;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8990" name="Google Shape;8990;p165"/>
            <p:cNvGrpSpPr/>
            <p:nvPr/>
          </p:nvGrpSpPr>
          <p:grpSpPr>
            <a:xfrm>
              <a:off x="5927502" y="2851875"/>
              <a:ext cx="2377550" cy="44644"/>
              <a:chOff x="2159414" y="3486447"/>
              <a:chExt cx="2606105" cy="49200"/>
            </a:xfrm>
          </p:grpSpPr>
          <p:sp>
            <p:nvSpPr>
              <p:cNvPr id="8991" name="Google Shape;8991;p165"/>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2" name="Google Shape;8992;p165"/>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3" name="Google Shape;8993;p165"/>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4" name="Google Shape;8994;p165"/>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5" name="Google Shape;8995;p165"/>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6" name="Google Shape;8996;p165"/>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7" name="Google Shape;8997;p165"/>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8" name="Google Shape;8998;p165"/>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999" name="Google Shape;8999;p165"/>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0" name="Google Shape;9000;p165"/>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1" name="Google Shape;9001;p165"/>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2" name="Google Shape;9002;p165"/>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3" name="Google Shape;9003;p165"/>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4" name="Google Shape;9004;p165"/>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5" name="Google Shape;9005;p165"/>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06" name="Google Shape;9006;p165"/>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9007" name="Google Shape;9007;p165"/>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08" name="Google Shape;9008;p165"/>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009" name="Google Shape;9009;p165"/>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010" name="Google Shape;9010;p1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11" name="Google Shape;9011;p165"/>
          <p:cNvGrpSpPr/>
          <p:nvPr/>
        </p:nvGrpSpPr>
        <p:grpSpPr>
          <a:xfrm>
            <a:off x="10721565" y="6371462"/>
            <a:ext cx="797703" cy="227212"/>
            <a:chOff x="238125" y="1822850"/>
            <a:chExt cx="7080200" cy="2016675"/>
          </a:xfrm>
        </p:grpSpPr>
        <p:sp>
          <p:nvSpPr>
            <p:cNvPr id="9012" name="Google Shape;9012;p1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3" name="Google Shape;9013;p1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4" name="Google Shape;9014;p1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5" name="Google Shape;9015;p1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6" name="Google Shape;9016;p1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7" name="Google Shape;9017;p1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18" name="Google Shape;9018;p1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019" name="Google Shape;9019;p1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020" name="Shape 9020"/>
        <p:cNvGrpSpPr/>
        <p:nvPr/>
      </p:nvGrpSpPr>
      <p:grpSpPr>
        <a:xfrm>
          <a:off x="0" y="0"/>
          <a:ext cx="0" cy="0"/>
          <a:chOff x="0" y="0"/>
          <a:chExt cx="0" cy="0"/>
        </a:xfrm>
      </p:grpSpPr>
      <p:sp>
        <p:nvSpPr>
          <p:cNvPr id="9021" name="Google Shape;9021;p16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022" name="Google Shape;9022;p16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023" name="Google Shape;9023;p166"/>
          <p:cNvGrpSpPr/>
          <p:nvPr/>
        </p:nvGrpSpPr>
        <p:grpSpPr>
          <a:xfrm>
            <a:off x="10721565" y="6371462"/>
            <a:ext cx="797703" cy="227212"/>
            <a:chOff x="238125" y="1822850"/>
            <a:chExt cx="7080200" cy="2016675"/>
          </a:xfrm>
        </p:grpSpPr>
        <p:sp>
          <p:nvSpPr>
            <p:cNvPr id="9024" name="Google Shape;9024;p1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5" name="Google Shape;9025;p1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6" name="Google Shape;9026;p1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7" name="Google Shape;9027;p1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8" name="Google Shape;9028;p1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29" name="Google Shape;9029;p1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30" name="Google Shape;9030;p1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031" name="Google Shape;9031;p1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9032" name="Shape 9032"/>
        <p:cNvGrpSpPr/>
        <p:nvPr/>
      </p:nvGrpSpPr>
      <p:grpSpPr>
        <a:xfrm>
          <a:off x="0" y="0"/>
          <a:ext cx="0" cy="0"/>
          <a:chOff x="0" y="0"/>
          <a:chExt cx="0" cy="0"/>
        </a:xfrm>
      </p:grpSpPr>
      <p:sp>
        <p:nvSpPr>
          <p:cNvPr id="9033" name="Google Shape;9033;p167"/>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34" name="Google Shape;9034;p167"/>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9035" name="Google Shape;9035;p167"/>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9036" name="Google Shape;9036;p167"/>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9037" name="Shape 9037"/>
        <p:cNvGrpSpPr/>
        <p:nvPr/>
      </p:nvGrpSpPr>
      <p:grpSpPr>
        <a:xfrm>
          <a:off x="0" y="0"/>
          <a:ext cx="0" cy="0"/>
          <a:chOff x="0" y="0"/>
          <a:chExt cx="0" cy="0"/>
        </a:xfrm>
      </p:grpSpPr>
      <p:sp>
        <p:nvSpPr>
          <p:cNvPr id="9038" name="Google Shape;9038;p16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9039" name="Google Shape;9039;p16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9040" name="Google Shape;9040;p168"/>
          <p:cNvGrpSpPr/>
          <p:nvPr/>
        </p:nvGrpSpPr>
        <p:grpSpPr>
          <a:xfrm>
            <a:off x="606668" y="535880"/>
            <a:ext cx="1211187" cy="344985"/>
            <a:chOff x="238125" y="1822850"/>
            <a:chExt cx="7080200" cy="2016675"/>
          </a:xfrm>
        </p:grpSpPr>
        <p:sp>
          <p:nvSpPr>
            <p:cNvPr id="9041" name="Google Shape;9041;p1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2" name="Google Shape;9042;p1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3" name="Google Shape;9043;p1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4" name="Google Shape;9044;p1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5" name="Google Shape;9045;p1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6" name="Google Shape;9046;p1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47" name="Google Shape;9047;p1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9048" name="Google Shape;9048;p16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9049" name="Shape 9049"/>
        <p:cNvGrpSpPr/>
        <p:nvPr/>
      </p:nvGrpSpPr>
      <p:grpSpPr>
        <a:xfrm>
          <a:off x="0" y="0"/>
          <a:ext cx="0" cy="0"/>
          <a:chOff x="0" y="0"/>
          <a:chExt cx="0" cy="0"/>
        </a:xfrm>
      </p:grpSpPr>
      <p:sp>
        <p:nvSpPr>
          <p:cNvPr id="9050" name="Google Shape;9050;p169"/>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051" name="Google Shape;9051;p169"/>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9052" name="Google Shape;9052;p169"/>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9053" name="Google Shape;9053;p169"/>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9054" name="Google Shape;9054;p169"/>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5" name="Google Shape;9055;p169"/>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56" name="Google Shape;9056;p169"/>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057" name="Google Shape;9057;p169"/>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9058" name="Google Shape;9058;p169"/>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9059" name="Google Shape;9059;p169"/>
          <p:cNvGrpSpPr/>
          <p:nvPr/>
        </p:nvGrpSpPr>
        <p:grpSpPr>
          <a:xfrm>
            <a:off x="7767927" y="4114559"/>
            <a:ext cx="1835600" cy="440800"/>
            <a:chOff x="5457350" y="2701375"/>
            <a:chExt cx="1376700" cy="330600"/>
          </a:xfrm>
        </p:grpSpPr>
        <p:sp>
          <p:nvSpPr>
            <p:cNvPr id="9060" name="Google Shape;9060;p169"/>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9061" name="Google Shape;9061;p169"/>
            <p:cNvGrpSpPr/>
            <p:nvPr/>
          </p:nvGrpSpPr>
          <p:grpSpPr>
            <a:xfrm>
              <a:off x="5541202" y="2774463"/>
              <a:ext cx="183000" cy="183000"/>
              <a:chOff x="5541202" y="2774463"/>
              <a:chExt cx="183000" cy="183000"/>
            </a:xfrm>
          </p:grpSpPr>
          <p:sp>
            <p:nvSpPr>
              <p:cNvPr id="9062" name="Google Shape;9062;p169"/>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3" name="Google Shape;9063;p169"/>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9064" name="Google Shape;9064;p169"/>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065" name="Google Shape;9065;p169"/>
          <p:cNvGrpSpPr/>
          <p:nvPr/>
        </p:nvGrpSpPr>
        <p:grpSpPr>
          <a:xfrm>
            <a:off x="3261668" y="6168245"/>
            <a:ext cx="1126917" cy="217271"/>
            <a:chOff x="3701600" y="2570125"/>
            <a:chExt cx="1503625" cy="289900"/>
          </a:xfrm>
        </p:grpSpPr>
        <p:sp>
          <p:nvSpPr>
            <p:cNvPr id="9066" name="Google Shape;9066;p16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7" name="Google Shape;9067;p16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8" name="Google Shape;9068;p16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69" name="Google Shape;9069;p16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0" name="Google Shape;9070;p16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1" name="Google Shape;9071;p16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2" name="Google Shape;9072;p16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3" name="Google Shape;9073;p16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4" name="Google Shape;9074;p16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5" name="Google Shape;9075;p16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6" name="Google Shape;9076;p16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77" name="Google Shape;9077;p16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78" name="Google Shape;9078;p169"/>
          <p:cNvGrpSpPr/>
          <p:nvPr/>
        </p:nvGrpSpPr>
        <p:grpSpPr>
          <a:xfrm>
            <a:off x="7022977" y="6127080"/>
            <a:ext cx="1211169" cy="268400"/>
            <a:chOff x="5577025" y="2564875"/>
            <a:chExt cx="1764525" cy="390950"/>
          </a:xfrm>
        </p:grpSpPr>
        <p:sp>
          <p:nvSpPr>
            <p:cNvPr id="9079" name="Google Shape;9079;p169"/>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0" name="Google Shape;9080;p169"/>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1" name="Google Shape;9081;p169"/>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2" name="Google Shape;9082;p169"/>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3" name="Google Shape;9083;p169"/>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4" name="Google Shape;9084;p169"/>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5" name="Google Shape;9085;p169"/>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6" name="Google Shape;9086;p169"/>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7" name="Google Shape;9087;p169"/>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8" name="Google Shape;9088;p169"/>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89" name="Google Shape;9089;p169"/>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0" name="Google Shape;9090;p169"/>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1" name="Google Shape;9091;p169"/>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2" name="Google Shape;9092;p169"/>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3" name="Google Shape;9093;p169"/>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4" name="Google Shape;9094;p169"/>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095" name="Google Shape;9095;p169"/>
          <p:cNvGrpSpPr/>
          <p:nvPr/>
        </p:nvGrpSpPr>
        <p:grpSpPr>
          <a:xfrm>
            <a:off x="5176613" y="6120228"/>
            <a:ext cx="909476" cy="355817"/>
            <a:chOff x="238125" y="2500825"/>
            <a:chExt cx="1678825" cy="656650"/>
          </a:xfrm>
        </p:grpSpPr>
        <p:sp>
          <p:nvSpPr>
            <p:cNvPr id="9096" name="Google Shape;9096;p169"/>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7" name="Google Shape;9097;p169"/>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8" name="Google Shape;9098;p169"/>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099" name="Google Shape;9099;p169"/>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0" name="Google Shape;9100;p169"/>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1" name="Google Shape;9101;p169"/>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2" name="Google Shape;9102;p169"/>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3" name="Google Shape;9103;p169"/>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4" name="Google Shape;9104;p169"/>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5" name="Google Shape;9105;p169"/>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6" name="Google Shape;9106;p169"/>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7" name="Google Shape;9107;p169"/>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8" name="Google Shape;9108;p169"/>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09" name="Google Shape;9109;p169"/>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0" name="Google Shape;9110;p169"/>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1" name="Google Shape;9111;p169"/>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2" name="Google Shape;9112;p169"/>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3" name="Google Shape;9113;p169"/>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4" name="Google Shape;9114;p169"/>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9115" name="Google Shape;9115;p169"/>
          <p:cNvGrpSpPr/>
          <p:nvPr/>
        </p:nvGrpSpPr>
        <p:grpSpPr>
          <a:xfrm>
            <a:off x="9039439" y="6168245"/>
            <a:ext cx="1126917" cy="217271"/>
            <a:chOff x="3701600" y="2570125"/>
            <a:chExt cx="1503625" cy="289900"/>
          </a:xfrm>
        </p:grpSpPr>
        <p:sp>
          <p:nvSpPr>
            <p:cNvPr id="9116" name="Google Shape;9116;p16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7" name="Google Shape;9117;p16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8" name="Google Shape;9118;p16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19" name="Google Shape;9119;p16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0" name="Google Shape;9120;p16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1" name="Google Shape;9121;p16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2" name="Google Shape;9122;p16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3" name="Google Shape;9123;p16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4" name="Google Shape;9124;p16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5" name="Google Shape;9125;p16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6" name="Google Shape;9126;p16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7" name="Google Shape;9127;p16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128" name="Google Shape;9128;p169"/>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29" name="Google Shape;9129;p169"/>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9130" name="Google Shape;9130;p169"/>
          <p:cNvGrpSpPr/>
          <p:nvPr/>
        </p:nvGrpSpPr>
        <p:grpSpPr>
          <a:xfrm>
            <a:off x="8389586" y="1901522"/>
            <a:ext cx="1901132" cy="1900269"/>
            <a:chOff x="1189450" y="238125"/>
            <a:chExt cx="5177375" cy="5175025"/>
          </a:xfrm>
        </p:grpSpPr>
        <p:sp>
          <p:nvSpPr>
            <p:cNvPr id="9131" name="Google Shape;9131;p16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2" name="Google Shape;9132;p16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3" name="Google Shape;9133;p16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4" name="Google Shape;9134;p16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5" name="Google Shape;9135;p16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6" name="Google Shape;9136;p16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7" name="Google Shape;9137;p16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8" name="Google Shape;9138;p16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39" name="Google Shape;9139;p16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0" name="Google Shape;9140;p16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1" name="Google Shape;9141;p16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2" name="Google Shape;9142;p16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3" name="Google Shape;9143;p16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4" name="Google Shape;9144;p16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5" name="Google Shape;9145;p16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6" name="Google Shape;9146;p16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7" name="Google Shape;9147;p16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8" name="Google Shape;9148;p16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49" name="Google Shape;9149;p16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0" name="Google Shape;9150;p16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1" name="Google Shape;9151;p16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2" name="Google Shape;9152;p16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3" name="Google Shape;9153;p16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4" name="Google Shape;9154;p16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5" name="Google Shape;9155;p16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6" name="Google Shape;9156;p16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7" name="Google Shape;9157;p16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8" name="Google Shape;9158;p16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59" name="Google Shape;9159;p16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0" name="Google Shape;9160;p16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1" name="Google Shape;9161;p16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2" name="Google Shape;9162;p16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3" name="Google Shape;9163;p16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4" name="Google Shape;9164;p16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5" name="Google Shape;9165;p16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6" name="Google Shape;9166;p16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7" name="Google Shape;9167;p16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8" name="Google Shape;9168;p16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69" name="Google Shape;9169;p16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0" name="Google Shape;9170;p16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1" name="Google Shape;9171;p16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2" name="Google Shape;9172;p16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3" name="Google Shape;9173;p16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4" name="Google Shape;9174;p16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5" name="Google Shape;9175;p16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6" name="Google Shape;9176;p16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7" name="Google Shape;9177;p16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8" name="Google Shape;9178;p16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79" name="Google Shape;9179;p16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0" name="Google Shape;9180;p16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1" name="Google Shape;9181;p16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2" name="Google Shape;9182;p16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3" name="Google Shape;9183;p16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4" name="Google Shape;9184;p16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5" name="Google Shape;9185;p16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6" name="Google Shape;9186;p16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7" name="Google Shape;9187;p16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8" name="Google Shape;9188;p16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89" name="Google Shape;9189;p16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0" name="Google Shape;9190;p16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1" name="Google Shape;9191;p16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2" name="Google Shape;9192;p16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3" name="Google Shape;9193;p16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4" name="Google Shape;9194;p16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5" name="Google Shape;9195;p16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6" name="Google Shape;9196;p16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7" name="Google Shape;9197;p16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8" name="Google Shape;9198;p16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199" name="Google Shape;9199;p16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0" name="Google Shape;9200;p16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1" name="Google Shape;9201;p16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2" name="Google Shape;9202;p16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3" name="Google Shape;9203;p16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4" name="Google Shape;9204;p16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5" name="Google Shape;9205;p16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6" name="Google Shape;9206;p16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7" name="Google Shape;9207;p16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8" name="Google Shape;9208;p16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09" name="Google Shape;9209;p16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0" name="Google Shape;9210;p16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1" name="Google Shape;9211;p16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2" name="Google Shape;9212;p16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3" name="Google Shape;9213;p16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4" name="Google Shape;9214;p16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5" name="Google Shape;9215;p16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6" name="Google Shape;9216;p16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7" name="Google Shape;9217;p16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8" name="Google Shape;9218;p16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19" name="Google Shape;9219;p16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0" name="Google Shape;9220;p16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1" name="Google Shape;9221;p16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2" name="Google Shape;9222;p16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3" name="Google Shape;9223;p16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4" name="Google Shape;9224;p16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5" name="Google Shape;9225;p16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6" name="Google Shape;9226;p16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7" name="Google Shape;9227;p16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8" name="Google Shape;9228;p16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29" name="Google Shape;9229;p16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0" name="Google Shape;9230;p16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1" name="Google Shape;9231;p16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2" name="Google Shape;9232;p16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3" name="Google Shape;9233;p16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4" name="Google Shape;9234;p16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5" name="Google Shape;9235;p16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6" name="Google Shape;9236;p16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7" name="Google Shape;9237;p16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8" name="Google Shape;9238;p16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39" name="Google Shape;9239;p16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0" name="Google Shape;9240;p16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1" name="Google Shape;9241;p16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2" name="Google Shape;9242;p16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3" name="Google Shape;9243;p16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4" name="Google Shape;9244;p16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5" name="Google Shape;9245;p16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6" name="Google Shape;9246;p16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7" name="Google Shape;9247;p16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8" name="Google Shape;9248;p16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49" name="Google Shape;9249;p16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0" name="Google Shape;9250;p16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1" name="Google Shape;9251;p16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2" name="Google Shape;9252;p16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3" name="Google Shape;9253;p16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4" name="Google Shape;9254;p16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5" name="Google Shape;9255;p16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6" name="Google Shape;9256;p16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7" name="Google Shape;9257;p16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8" name="Google Shape;9258;p16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59" name="Google Shape;9259;p16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0" name="Google Shape;9260;p16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1" name="Google Shape;9261;p16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2" name="Google Shape;9262;p16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3" name="Google Shape;9263;p16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4" name="Google Shape;9264;p16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5" name="Google Shape;9265;p16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6" name="Google Shape;9266;p16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7" name="Google Shape;9267;p16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8" name="Google Shape;9268;p16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69" name="Google Shape;9269;p16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0" name="Google Shape;9270;p16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1" name="Google Shape;9271;p16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2" name="Google Shape;9272;p16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3" name="Google Shape;9273;p16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4" name="Google Shape;9274;p16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5" name="Google Shape;9275;p16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6" name="Google Shape;9276;p16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7" name="Google Shape;9277;p16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8" name="Google Shape;9278;p16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79" name="Google Shape;9279;p16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0" name="Google Shape;9280;p16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1" name="Google Shape;9281;p16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2" name="Google Shape;9282;p16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3" name="Google Shape;9283;p16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4" name="Google Shape;9284;p16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5" name="Google Shape;9285;p16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6" name="Google Shape;9286;p16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7" name="Google Shape;9287;p16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8" name="Google Shape;9288;p16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89" name="Google Shape;9289;p16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0" name="Google Shape;9290;p16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1" name="Google Shape;9291;p16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2" name="Google Shape;9292;p16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3" name="Google Shape;9293;p16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4" name="Google Shape;9294;p16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5" name="Google Shape;9295;p16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6" name="Google Shape;9296;p16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7" name="Google Shape;9297;p16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8" name="Google Shape;9298;p16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299" name="Google Shape;9299;p16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0" name="Google Shape;9300;p16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1" name="Google Shape;9301;p16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2" name="Google Shape;9302;p16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3" name="Google Shape;9303;p16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4" name="Google Shape;9304;p16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5" name="Google Shape;9305;p16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6" name="Google Shape;9306;p16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7" name="Google Shape;9307;p16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8" name="Google Shape;9308;p16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09" name="Google Shape;9309;p16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0" name="Google Shape;9310;p16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1" name="Google Shape;9311;p16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2" name="Google Shape;9312;p16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3" name="Google Shape;9313;p16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4" name="Google Shape;9314;p16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5" name="Google Shape;9315;p16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6" name="Google Shape;9316;p16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7" name="Google Shape;9317;p16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8" name="Google Shape;9318;p16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19" name="Google Shape;9319;p16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0" name="Google Shape;9320;p16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1" name="Google Shape;9321;p16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2" name="Google Shape;9322;p16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3" name="Google Shape;9323;p16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4" name="Google Shape;9324;p16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5" name="Google Shape;9325;p16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6" name="Google Shape;9326;p16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7" name="Google Shape;9327;p16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8" name="Google Shape;9328;p16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29" name="Google Shape;9329;p16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0" name="Google Shape;9330;p16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1" name="Google Shape;9331;p16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2" name="Google Shape;9332;p16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3" name="Google Shape;9333;p16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4" name="Google Shape;9334;p16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5" name="Google Shape;9335;p16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6" name="Google Shape;9336;p16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7" name="Google Shape;9337;p16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8" name="Google Shape;9338;p16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39" name="Google Shape;9339;p16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0" name="Google Shape;9340;p16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1" name="Google Shape;9341;p16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2" name="Google Shape;9342;p16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3" name="Google Shape;9343;p16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4" name="Google Shape;9344;p16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5" name="Google Shape;9345;p16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6" name="Google Shape;9346;p16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7" name="Google Shape;9347;p16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8" name="Google Shape;9348;p16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49" name="Google Shape;9349;p16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0" name="Google Shape;9350;p16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1" name="Google Shape;9351;p16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2" name="Google Shape;9352;p16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3" name="Google Shape;9353;p16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4" name="Google Shape;9354;p16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5" name="Google Shape;9355;p16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6" name="Google Shape;9356;p16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7" name="Google Shape;9357;p16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8" name="Google Shape;9358;p16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59" name="Google Shape;9359;p16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0" name="Google Shape;9360;p16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1" name="Google Shape;9361;p16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2" name="Google Shape;9362;p16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3" name="Google Shape;9363;p16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4" name="Google Shape;9364;p16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5" name="Google Shape;9365;p16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6" name="Google Shape;9366;p16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7" name="Google Shape;9367;p16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8" name="Google Shape;9368;p16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69" name="Google Shape;9369;p16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0" name="Google Shape;9370;p16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1" name="Google Shape;9371;p16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2" name="Google Shape;9372;p16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3" name="Google Shape;9373;p16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4" name="Google Shape;9374;p16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5" name="Google Shape;9375;p16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6" name="Google Shape;9376;p16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7" name="Google Shape;9377;p16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8" name="Google Shape;9378;p16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79" name="Google Shape;9379;p16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0" name="Google Shape;9380;p16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1" name="Google Shape;9381;p16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2" name="Google Shape;9382;p16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3" name="Google Shape;9383;p16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4" name="Google Shape;9384;p16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5" name="Google Shape;9385;p16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6" name="Google Shape;9386;p16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7" name="Google Shape;9387;p16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8" name="Google Shape;9388;p16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89" name="Google Shape;9389;p16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0" name="Google Shape;9390;p16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1" name="Google Shape;9391;p16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2" name="Google Shape;9392;p16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3" name="Google Shape;9393;p16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4" name="Google Shape;9394;p16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5" name="Google Shape;9395;p16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6" name="Google Shape;9396;p16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7" name="Google Shape;9397;p16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8" name="Google Shape;9398;p16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399" name="Google Shape;9399;p16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0" name="Google Shape;9400;p16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1" name="Google Shape;9401;p16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2" name="Google Shape;9402;p16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3" name="Google Shape;9403;p16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4" name="Google Shape;9404;p16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5" name="Google Shape;9405;p16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6" name="Google Shape;9406;p16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7" name="Google Shape;9407;p16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8" name="Google Shape;9408;p16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09" name="Google Shape;9409;p16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0" name="Google Shape;9410;p16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1" name="Google Shape;9411;p16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2" name="Google Shape;9412;p16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3" name="Google Shape;9413;p16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4" name="Google Shape;9414;p16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5" name="Google Shape;9415;p16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6" name="Google Shape;9416;p16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7" name="Google Shape;9417;p16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8" name="Google Shape;9418;p16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19" name="Google Shape;9419;p16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0" name="Google Shape;9420;p16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1" name="Google Shape;9421;p16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2" name="Google Shape;9422;p16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3" name="Google Shape;9423;p16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4" name="Google Shape;9424;p16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5" name="Google Shape;9425;p16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6" name="Google Shape;9426;p16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7" name="Google Shape;9427;p16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8" name="Google Shape;9428;p16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29" name="Google Shape;9429;p16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0" name="Google Shape;9430;p16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1" name="Google Shape;9431;p16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2" name="Google Shape;9432;p16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3" name="Google Shape;9433;p16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4" name="Google Shape;9434;p16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5" name="Google Shape;9435;p16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6" name="Google Shape;9436;p16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7" name="Google Shape;9437;p16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8" name="Google Shape;9438;p16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39" name="Google Shape;9439;p16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0" name="Google Shape;9440;p16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1" name="Google Shape;9441;p16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2" name="Google Shape;9442;p16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3" name="Google Shape;9443;p16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4" name="Google Shape;9444;p16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5" name="Google Shape;9445;p16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6" name="Google Shape;9446;p16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7" name="Google Shape;9447;p16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8" name="Google Shape;9448;p16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49" name="Google Shape;9449;p16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0" name="Google Shape;9450;p16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1" name="Google Shape;9451;p16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2" name="Google Shape;9452;p16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3" name="Google Shape;9453;p16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4" name="Google Shape;9454;p16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5" name="Google Shape;9455;p16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6" name="Google Shape;9456;p16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7" name="Google Shape;9457;p16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8" name="Google Shape;9458;p16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59" name="Google Shape;9459;p16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0" name="Google Shape;9460;p16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1" name="Google Shape;9461;p16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2" name="Google Shape;9462;p16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3" name="Google Shape;9463;p16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4" name="Google Shape;9464;p16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5" name="Google Shape;9465;p16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6" name="Google Shape;9466;p16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7" name="Google Shape;9467;p16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8" name="Google Shape;9468;p16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69" name="Google Shape;9469;p16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0" name="Google Shape;9470;p16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1" name="Google Shape;9471;p16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2" name="Google Shape;9472;p16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3" name="Google Shape;9473;p16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4" name="Google Shape;9474;p16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5" name="Google Shape;9475;p16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6" name="Google Shape;9476;p16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7" name="Google Shape;9477;p16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8" name="Google Shape;9478;p16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79" name="Google Shape;9479;p16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0" name="Google Shape;9480;p16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1" name="Google Shape;9481;p16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2" name="Google Shape;9482;p16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3" name="Google Shape;9483;p16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4" name="Google Shape;9484;p16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5" name="Google Shape;9485;p16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6" name="Google Shape;9486;p16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7" name="Google Shape;9487;p16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8" name="Google Shape;9488;p16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89" name="Google Shape;9489;p16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0" name="Google Shape;9490;p16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1" name="Google Shape;9491;p16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2" name="Google Shape;9492;p16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3" name="Google Shape;9493;p16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4" name="Google Shape;9494;p16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5" name="Google Shape;9495;p16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6" name="Google Shape;9496;p16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7" name="Google Shape;9497;p16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8" name="Google Shape;9498;p16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499" name="Google Shape;9499;p16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0" name="Google Shape;9500;p16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1" name="Google Shape;9501;p16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2" name="Google Shape;9502;p16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3" name="Google Shape;9503;p16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4" name="Google Shape;9504;p16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5" name="Google Shape;9505;p16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6" name="Google Shape;9506;p16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7" name="Google Shape;9507;p16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8" name="Google Shape;9508;p16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09" name="Google Shape;9509;p16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0" name="Google Shape;9510;p16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1" name="Google Shape;9511;p16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2" name="Google Shape;9512;p16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3" name="Google Shape;9513;p16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4" name="Google Shape;9514;p16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5" name="Google Shape;9515;p16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6" name="Google Shape;9516;p16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7" name="Google Shape;9517;p16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8" name="Google Shape;9518;p16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19" name="Google Shape;9519;p16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0" name="Google Shape;9520;p16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1" name="Google Shape;9521;p16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2" name="Google Shape;9522;p16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3" name="Google Shape;9523;p16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4" name="Google Shape;9524;p16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5" name="Google Shape;9525;p16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6" name="Google Shape;9526;p16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7" name="Google Shape;9527;p16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8" name="Google Shape;9528;p16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29" name="Google Shape;9529;p16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0" name="Google Shape;9530;p16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1" name="Google Shape;9531;p16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2" name="Google Shape;9532;p16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3" name="Google Shape;9533;p16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4" name="Google Shape;9534;p16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5" name="Google Shape;9535;p16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6" name="Google Shape;9536;p16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7" name="Google Shape;9537;p16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8" name="Google Shape;9538;p16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39" name="Google Shape;9539;p16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0" name="Google Shape;9540;p16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1" name="Google Shape;9541;p16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2" name="Google Shape;9542;p16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3" name="Google Shape;9543;p16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4" name="Google Shape;9544;p16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5" name="Google Shape;9545;p16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6" name="Google Shape;9546;p16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7" name="Google Shape;9547;p16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8" name="Google Shape;9548;p16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49" name="Google Shape;9549;p16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0" name="Google Shape;9550;p16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1" name="Google Shape;9551;p16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2" name="Google Shape;9552;p16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3" name="Google Shape;9553;p16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4" name="Google Shape;9554;p16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5" name="Google Shape;9555;p16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6" name="Google Shape;9556;p16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7" name="Google Shape;9557;p16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8" name="Google Shape;9558;p16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59" name="Google Shape;9559;p16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0" name="Google Shape;9560;p16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1" name="Google Shape;9561;p16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2" name="Google Shape;9562;p16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3" name="Google Shape;9563;p16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4" name="Google Shape;9564;p16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5" name="Google Shape;9565;p16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6" name="Google Shape;9566;p16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7" name="Google Shape;9567;p16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8" name="Google Shape;9568;p16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69" name="Google Shape;9569;p16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0" name="Google Shape;9570;p16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1" name="Google Shape;9571;p16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2" name="Google Shape;9572;p16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3" name="Google Shape;9573;p16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4" name="Google Shape;9574;p16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5" name="Google Shape;9575;p16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6" name="Google Shape;9576;p16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7" name="Google Shape;9577;p16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8" name="Google Shape;9578;p16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79" name="Google Shape;9579;p16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0" name="Google Shape;9580;p16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1" name="Google Shape;9581;p16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2" name="Google Shape;9582;p16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3" name="Google Shape;9583;p16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4" name="Google Shape;9584;p16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5" name="Google Shape;9585;p16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6" name="Google Shape;9586;p16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7" name="Google Shape;9587;p16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8" name="Google Shape;9588;p16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89" name="Google Shape;9589;p16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0" name="Google Shape;9590;p16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1" name="Google Shape;9591;p16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2" name="Google Shape;9592;p16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3" name="Google Shape;9593;p16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4" name="Google Shape;9594;p16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5" name="Google Shape;9595;p16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6" name="Google Shape;9596;p16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7" name="Google Shape;9597;p16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8" name="Google Shape;9598;p16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599" name="Google Shape;9599;p16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0" name="Google Shape;9600;p16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1" name="Google Shape;9601;p16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2" name="Google Shape;9602;p16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3" name="Google Shape;9603;p16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4" name="Google Shape;9604;p16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5" name="Google Shape;9605;p16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6" name="Google Shape;9606;p16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7" name="Google Shape;9607;p16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8" name="Google Shape;9608;p16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09" name="Google Shape;9609;p16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0" name="Google Shape;9610;p16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1" name="Google Shape;9611;p16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2" name="Google Shape;9612;p16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3" name="Google Shape;9613;p16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4" name="Google Shape;9614;p16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5" name="Google Shape;9615;p16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6" name="Google Shape;9616;p16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7" name="Google Shape;9617;p16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8" name="Google Shape;9618;p16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19" name="Google Shape;9619;p16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0" name="Google Shape;9620;p16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1" name="Google Shape;9621;p16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2" name="Google Shape;9622;p16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3" name="Google Shape;9623;p16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4" name="Google Shape;9624;p16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5" name="Google Shape;9625;p16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6" name="Google Shape;9626;p16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7" name="Google Shape;9627;p16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8" name="Google Shape;9628;p16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29" name="Google Shape;9629;p16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0" name="Google Shape;9630;p16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1" name="Google Shape;9631;p16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2" name="Google Shape;9632;p16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3" name="Google Shape;9633;p16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4" name="Google Shape;9634;p16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5" name="Google Shape;9635;p16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6" name="Google Shape;9636;p16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7" name="Google Shape;9637;p16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8" name="Google Shape;9638;p16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39" name="Google Shape;9639;p16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0" name="Google Shape;9640;p16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1" name="Google Shape;9641;p16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2" name="Google Shape;9642;p16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3" name="Google Shape;9643;p16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4" name="Google Shape;9644;p16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5" name="Google Shape;9645;p16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6" name="Google Shape;9646;p16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7" name="Google Shape;9647;p16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8" name="Google Shape;9648;p16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49" name="Google Shape;9649;p16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0" name="Google Shape;9650;p16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1" name="Google Shape;9651;p16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2" name="Google Shape;9652;p16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3" name="Google Shape;9653;p16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4" name="Google Shape;9654;p16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5" name="Google Shape;9655;p16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6" name="Google Shape;9656;p16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7" name="Google Shape;9657;p16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8" name="Google Shape;9658;p16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59" name="Google Shape;9659;p16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0" name="Google Shape;9660;p16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1" name="Google Shape;9661;p16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2" name="Google Shape;9662;p16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3" name="Google Shape;9663;p16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4" name="Google Shape;9664;p16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5" name="Google Shape;9665;p16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6" name="Google Shape;9666;p16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7" name="Google Shape;9667;p16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8" name="Google Shape;9668;p16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69" name="Google Shape;9669;p16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0" name="Google Shape;9670;p16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1" name="Google Shape;9671;p16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2" name="Google Shape;9672;p16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3" name="Google Shape;9673;p16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4" name="Google Shape;9674;p16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5" name="Google Shape;9675;p16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6" name="Google Shape;9676;p16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7" name="Google Shape;9677;p16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8" name="Google Shape;9678;p16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79" name="Google Shape;9679;p16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0" name="Google Shape;9680;p16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1" name="Google Shape;9681;p16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2" name="Google Shape;9682;p16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3" name="Google Shape;9683;p16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4" name="Google Shape;9684;p16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5" name="Google Shape;9685;p16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6" name="Google Shape;9686;p16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7" name="Google Shape;9687;p16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8" name="Google Shape;9688;p16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89" name="Google Shape;9689;p16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0" name="Google Shape;9690;p16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1" name="Google Shape;9691;p16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2" name="Google Shape;9692;p16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3" name="Google Shape;9693;p16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4" name="Google Shape;9694;p16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5" name="Google Shape;9695;p16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6" name="Google Shape;9696;p16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7" name="Google Shape;9697;p16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698" name="Google Shape;9698;p16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699" name="Google Shape;9699;p169"/>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700" name="Google Shape;9700;p169"/>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701" name="Shape 9701"/>
        <p:cNvGrpSpPr/>
        <p:nvPr/>
      </p:nvGrpSpPr>
      <p:grpSpPr>
        <a:xfrm>
          <a:off x="0" y="0"/>
          <a:ext cx="0" cy="0"/>
          <a:chOff x="0" y="0"/>
          <a:chExt cx="0" cy="0"/>
        </a:xfrm>
      </p:grpSpPr>
      <p:sp>
        <p:nvSpPr>
          <p:cNvPr id="9702" name="Google Shape;9702;p17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703" name="Google Shape;9703;p170"/>
          <p:cNvGrpSpPr/>
          <p:nvPr/>
        </p:nvGrpSpPr>
        <p:grpSpPr>
          <a:xfrm>
            <a:off x="10721565" y="6371462"/>
            <a:ext cx="797703" cy="227212"/>
            <a:chOff x="238125" y="1822850"/>
            <a:chExt cx="7080200" cy="2016675"/>
          </a:xfrm>
        </p:grpSpPr>
        <p:sp>
          <p:nvSpPr>
            <p:cNvPr id="9704" name="Google Shape;9704;p1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5" name="Google Shape;9705;p1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6" name="Google Shape;9706;p1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7" name="Google Shape;9707;p1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8" name="Google Shape;9708;p1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09" name="Google Shape;9709;p1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0" name="Google Shape;9710;p1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11" name="Google Shape;9711;p170"/>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12" name="Google Shape;9712;p170"/>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9713" name="Google Shape;9713;p170"/>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4" name="Google Shape;9714;p170"/>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9715" name="Google Shape;9715;p17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9716" name="Shape 9716"/>
        <p:cNvGrpSpPr/>
        <p:nvPr/>
      </p:nvGrpSpPr>
      <p:grpSpPr>
        <a:xfrm>
          <a:off x="0" y="0"/>
          <a:ext cx="0" cy="0"/>
          <a:chOff x="0" y="0"/>
          <a:chExt cx="0" cy="0"/>
        </a:xfrm>
      </p:grpSpPr>
      <p:grpSp>
        <p:nvGrpSpPr>
          <p:cNvPr id="9717" name="Google Shape;9717;p171"/>
          <p:cNvGrpSpPr/>
          <p:nvPr/>
        </p:nvGrpSpPr>
        <p:grpSpPr>
          <a:xfrm>
            <a:off x="3635605" y="8"/>
            <a:ext cx="4929377" cy="6858189"/>
            <a:chOff x="1926275" y="238125"/>
            <a:chExt cx="3765950" cy="5239525"/>
          </a:xfrm>
        </p:grpSpPr>
        <p:sp>
          <p:nvSpPr>
            <p:cNvPr id="9718" name="Google Shape;9718;p17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19" name="Google Shape;9719;p17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0" name="Google Shape;9720;p17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1" name="Google Shape;9721;p17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2" name="Google Shape;9722;p17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3" name="Google Shape;9723;p17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4" name="Google Shape;9724;p17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5" name="Google Shape;9725;p17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6" name="Google Shape;9726;p17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7" name="Google Shape;9727;p17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8" name="Google Shape;9728;p17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29" name="Google Shape;9729;p17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0" name="Google Shape;9730;p17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1" name="Google Shape;9731;p17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2" name="Google Shape;9732;p17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3" name="Google Shape;9733;p17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4" name="Google Shape;9734;p17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5" name="Google Shape;9735;p17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6" name="Google Shape;9736;p17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7" name="Google Shape;9737;p17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8" name="Google Shape;9738;p17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39" name="Google Shape;9739;p17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0" name="Google Shape;9740;p17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1" name="Google Shape;9741;p17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2" name="Google Shape;9742;p17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3" name="Google Shape;9743;p17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4" name="Google Shape;9744;p17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5" name="Google Shape;9745;p17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6" name="Google Shape;9746;p17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7" name="Google Shape;9747;p17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8" name="Google Shape;9748;p17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49" name="Google Shape;9749;p17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0" name="Google Shape;9750;p17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1" name="Google Shape;9751;p17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2" name="Google Shape;9752;p17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3" name="Google Shape;9753;p17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4" name="Google Shape;9754;p17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5" name="Google Shape;9755;p17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6" name="Google Shape;9756;p17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7" name="Google Shape;9757;p17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8" name="Google Shape;9758;p17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59" name="Google Shape;9759;p17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0" name="Google Shape;9760;p17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1" name="Google Shape;9761;p17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2" name="Google Shape;9762;p17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3" name="Google Shape;9763;p17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4" name="Google Shape;9764;p17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5" name="Google Shape;9765;p17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6" name="Google Shape;9766;p17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7" name="Google Shape;9767;p17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8" name="Google Shape;9768;p17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69" name="Google Shape;9769;p17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0" name="Google Shape;9770;p17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1" name="Google Shape;9771;p17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2" name="Google Shape;9772;p17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3" name="Google Shape;9773;p17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4" name="Google Shape;9774;p17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5" name="Google Shape;9775;p17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6" name="Google Shape;9776;p17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77" name="Google Shape;9777;p17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78" name="Google Shape;9778;p17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779" name="Google Shape;9779;p171"/>
          <p:cNvGrpSpPr/>
          <p:nvPr/>
        </p:nvGrpSpPr>
        <p:grpSpPr>
          <a:xfrm>
            <a:off x="3581682" y="3"/>
            <a:ext cx="2805213" cy="6858288"/>
            <a:chOff x="2726150" y="238125"/>
            <a:chExt cx="2142475" cy="5238000"/>
          </a:xfrm>
        </p:grpSpPr>
        <p:sp>
          <p:nvSpPr>
            <p:cNvPr id="9780" name="Google Shape;9780;p17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81" name="Google Shape;9781;p17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82" name="Google Shape;9782;p17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83" name="Google Shape;9783;p17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84" name="Google Shape;9784;p17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785" name="Google Shape;9785;p17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86" name="Google Shape;9786;p17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87" name="Google Shape;9787;p17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9788" name="Google Shape;9788;p17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9789" name="Google Shape;9789;p17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9790" name="Shape 9790"/>
        <p:cNvGrpSpPr/>
        <p:nvPr/>
      </p:nvGrpSpPr>
      <p:grpSpPr>
        <a:xfrm>
          <a:off x="0" y="0"/>
          <a:ext cx="0" cy="0"/>
          <a:chOff x="0" y="0"/>
          <a:chExt cx="0" cy="0"/>
        </a:xfrm>
      </p:grpSpPr>
      <p:sp>
        <p:nvSpPr>
          <p:cNvPr id="9791" name="Google Shape;9791;p17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9792" name="Google Shape;9792;p172"/>
          <p:cNvGrpSpPr/>
          <p:nvPr/>
        </p:nvGrpSpPr>
        <p:grpSpPr>
          <a:xfrm>
            <a:off x="3581682" y="3"/>
            <a:ext cx="2805213" cy="6858288"/>
            <a:chOff x="2726150" y="238125"/>
            <a:chExt cx="2142475" cy="5238000"/>
          </a:xfrm>
        </p:grpSpPr>
        <p:sp>
          <p:nvSpPr>
            <p:cNvPr id="9793" name="Google Shape;9793;p17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4" name="Google Shape;9794;p17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795" name="Google Shape;9795;p17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796" name="Google Shape;9796;p17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797" name="Google Shape;9797;p17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9798" name="Google Shape;9798;p17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799" name="Google Shape;9799;p17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00" name="Google Shape;9800;p17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9801" name="Google Shape;9801;p17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9802" name="Google Shape;9802;p17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803" name="Shape 9803"/>
        <p:cNvGrpSpPr/>
        <p:nvPr/>
      </p:nvGrpSpPr>
      <p:grpSpPr>
        <a:xfrm>
          <a:off x="0" y="0"/>
          <a:ext cx="0" cy="0"/>
          <a:chOff x="0" y="0"/>
          <a:chExt cx="0" cy="0"/>
        </a:xfrm>
      </p:grpSpPr>
      <p:sp>
        <p:nvSpPr>
          <p:cNvPr id="9804" name="Google Shape;9804;p17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805" name="Google Shape;9805;p17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806" name="Google Shape;9806;p17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9807" name="Google Shape;9807;p1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808" name="Google Shape;9808;p173"/>
          <p:cNvGrpSpPr/>
          <p:nvPr/>
        </p:nvGrpSpPr>
        <p:grpSpPr>
          <a:xfrm>
            <a:off x="10721565" y="6371462"/>
            <a:ext cx="797703" cy="227212"/>
            <a:chOff x="238125" y="1822850"/>
            <a:chExt cx="7080200" cy="2016675"/>
          </a:xfrm>
        </p:grpSpPr>
        <p:sp>
          <p:nvSpPr>
            <p:cNvPr id="9809" name="Google Shape;9809;p17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0" name="Google Shape;9810;p17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1" name="Google Shape;9811;p17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2" name="Google Shape;9812;p17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3" name="Google Shape;9813;p17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4" name="Google Shape;9814;p17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5" name="Google Shape;9815;p17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16" name="Google Shape;9816;p17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410" name="Shape 1410"/>
        <p:cNvGrpSpPr/>
        <p:nvPr/>
      </p:nvGrpSpPr>
      <p:grpSpPr>
        <a:xfrm>
          <a:off x="0" y="0"/>
          <a:ext cx="0" cy="0"/>
          <a:chOff x="0" y="0"/>
          <a:chExt cx="0" cy="0"/>
        </a:xfrm>
      </p:grpSpPr>
      <p:grpSp>
        <p:nvGrpSpPr>
          <p:cNvPr id="1411" name="Google Shape;1411;p47"/>
          <p:cNvGrpSpPr/>
          <p:nvPr/>
        </p:nvGrpSpPr>
        <p:grpSpPr>
          <a:xfrm>
            <a:off x="2582137" y="8"/>
            <a:ext cx="4929377" cy="6858189"/>
            <a:chOff x="1926275" y="238125"/>
            <a:chExt cx="3765950" cy="5239525"/>
          </a:xfrm>
        </p:grpSpPr>
        <p:sp>
          <p:nvSpPr>
            <p:cNvPr id="1412" name="Google Shape;1412;p4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3" name="Google Shape;1413;p4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4" name="Google Shape;1414;p4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5" name="Google Shape;1415;p4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6" name="Google Shape;1416;p4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7" name="Google Shape;1417;p4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8" name="Google Shape;1418;p4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19" name="Google Shape;1419;p4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0" name="Google Shape;1420;p4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1" name="Google Shape;1421;p4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2" name="Google Shape;1422;p4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3" name="Google Shape;1423;p4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4" name="Google Shape;1424;p4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5" name="Google Shape;1425;p4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6" name="Google Shape;1426;p4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7" name="Google Shape;1427;p4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8" name="Google Shape;1428;p4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29" name="Google Shape;1429;p4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0" name="Google Shape;1430;p4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1" name="Google Shape;1431;p4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2" name="Google Shape;1432;p4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3" name="Google Shape;1433;p4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4" name="Google Shape;1434;p4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5" name="Google Shape;1435;p4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6" name="Google Shape;1436;p4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7" name="Google Shape;1437;p4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8" name="Google Shape;1438;p4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39" name="Google Shape;1439;p4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0" name="Google Shape;1440;p4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1" name="Google Shape;1441;p4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2" name="Google Shape;1442;p4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3" name="Google Shape;1443;p4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4" name="Google Shape;1444;p4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5" name="Google Shape;1445;p4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6" name="Google Shape;1446;p4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7" name="Google Shape;1447;p4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8" name="Google Shape;1448;p4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49" name="Google Shape;1449;p4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0" name="Google Shape;1450;p4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1" name="Google Shape;1451;p4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2" name="Google Shape;1452;p4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3" name="Google Shape;1453;p4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4" name="Google Shape;1454;p4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5" name="Google Shape;1455;p4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6" name="Google Shape;1456;p4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7" name="Google Shape;1457;p4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8" name="Google Shape;1458;p4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59" name="Google Shape;1459;p4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0" name="Google Shape;1460;p4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1" name="Google Shape;1461;p4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2" name="Google Shape;1462;p4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3" name="Google Shape;1463;p4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4" name="Google Shape;1464;p4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5" name="Google Shape;1465;p4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6" name="Google Shape;1466;p4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7" name="Google Shape;1467;p4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8" name="Google Shape;1468;p4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69" name="Google Shape;1469;p4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0" name="Google Shape;1470;p4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1" name="Google Shape;1471;p4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72" name="Google Shape;1472;p47"/>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473" name="Google Shape;1473;p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74" name="Google Shape;1474;p47"/>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75" name="Google Shape;1475;p47"/>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1476" name="Google Shape;1476;p47"/>
          <p:cNvGrpSpPr/>
          <p:nvPr/>
        </p:nvGrpSpPr>
        <p:grpSpPr>
          <a:xfrm>
            <a:off x="10721565" y="6371462"/>
            <a:ext cx="797703" cy="227212"/>
            <a:chOff x="238125" y="1822850"/>
            <a:chExt cx="7080200" cy="2016675"/>
          </a:xfrm>
        </p:grpSpPr>
        <p:sp>
          <p:nvSpPr>
            <p:cNvPr id="1477" name="Google Shape;1477;p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8" name="Google Shape;1478;p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79" name="Google Shape;1479;p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0" name="Google Shape;1480;p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1" name="Google Shape;1481;p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2" name="Google Shape;1482;p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83" name="Google Shape;1483;p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84" name="Google Shape;1484;p47"/>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485" name="Google Shape;1485;p4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9817" name="Shape 9817"/>
        <p:cNvGrpSpPr/>
        <p:nvPr/>
      </p:nvGrpSpPr>
      <p:grpSpPr>
        <a:xfrm>
          <a:off x="0" y="0"/>
          <a:ext cx="0" cy="0"/>
          <a:chOff x="0" y="0"/>
          <a:chExt cx="0" cy="0"/>
        </a:xfrm>
      </p:grpSpPr>
      <p:sp>
        <p:nvSpPr>
          <p:cNvPr id="9818" name="Google Shape;9818;p17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19" name="Google Shape;9819;p17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9820" name="Google Shape;9820;p1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21" name="Google Shape;9821;p17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9822" name="Shape 9822"/>
        <p:cNvGrpSpPr/>
        <p:nvPr/>
      </p:nvGrpSpPr>
      <p:grpSpPr>
        <a:xfrm>
          <a:off x="0" y="0"/>
          <a:ext cx="0" cy="0"/>
          <a:chOff x="0" y="0"/>
          <a:chExt cx="0" cy="0"/>
        </a:xfrm>
      </p:grpSpPr>
      <p:sp>
        <p:nvSpPr>
          <p:cNvPr id="9823" name="Google Shape;9823;p17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9824" name="Google Shape;9824;p17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825" name="Google Shape;9825;p17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9826" name="Google Shape;9826;p175"/>
          <p:cNvGrpSpPr/>
          <p:nvPr/>
        </p:nvGrpSpPr>
        <p:grpSpPr>
          <a:xfrm>
            <a:off x="10721565" y="6371462"/>
            <a:ext cx="797703" cy="227212"/>
            <a:chOff x="238125" y="1822850"/>
            <a:chExt cx="7080200" cy="2016675"/>
          </a:xfrm>
        </p:grpSpPr>
        <p:sp>
          <p:nvSpPr>
            <p:cNvPr id="9827" name="Google Shape;9827;p1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8" name="Google Shape;9828;p1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29" name="Google Shape;9829;p1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0" name="Google Shape;9830;p1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1" name="Google Shape;9831;p1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2" name="Google Shape;9832;p1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33" name="Google Shape;9833;p1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834" name="Google Shape;9834;p17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9835" name="Shape 9835"/>
        <p:cNvGrpSpPr/>
        <p:nvPr/>
      </p:nvGrpSpPr>
      <p:grpSpPr>
        <a:xfrm>
          <a:off x="0" y="0"/>
          <a:ext cx="0" cy="0"/>
          <a:chOff x="0" y="0"/>
          <a:chExt cx="0" cy="0"/>
        </a:xfrm>
      </p:grpSpPr>
      <p:sp>
        <p:nvSpPr>
          <p:cNvPr id="9836" name="Google Shape;9836;p17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9837" name="Google Shape;9837;p17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9838" name="Shape 9838"/>
        <p:cNvGrpSpPr/>
        <p:nvPr/>
      </p:nvGrpSpPr>
      <p:grpSpPr>
        <a:xfrm>
          <a:off x="0" y="0"/>
          <a:ext cx="0" cy="0"/>
          <a:chOff x="0" y="0"/>
          <a:chExt cx="0" cy="0"/>
        </a:xfrm>
      </p:grpSpPr>
      <p:grpSp>
        <p:nvGrpSpPr>
          <p:cNvPr id="9839" name="Google Shape;9839;p177"/>
          <p:cNvGrpSpPr/>
          <p:nvPr/>
        </p:nvGrpSpPr>
        <p:grpSpPr>
          <a:xfrm>
            <a:off x="4931637" y="8"/>
            <a:ext cx="4929377" cy="6858189"/>
            <a:chOff x="1926275" y="238125"/>
            <a:chExt cx="3765950" cy="5239525"/>
          </a:xfrm>
        </p:grpSpPr>
        <p:sp>
          <p:nvSpPr>
            <p:cNvPr id="9840" name="Google Shape;9840;p17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1" name="Google Shape;9841;p17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2" name="Google Shape;9842;p17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3" name="Google Shape;9843;p17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4" name="Google Shape;9844;p17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5" name="Google Shape;9845;p17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6" name="Google Shape;9846;p17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7" name="Google Shape;9847;p17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8" name="Google Shape;9848;p17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49" name="Google Shape;9849;p17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0" name="Google Shape;9850;p17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1" name="Google Shape;9851;p17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2" name="Google Shape;9852;p17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3" name="Google Shape;9853;p17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4" name="Google Shape;9854;p17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5" name="Google Shape;9855;p17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6" name="Google Shape;9856;p17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7" name="Google Shape;9857;p17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8" name="Google Shape;9858;p17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59" name="Google Shape;9859;p17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0" name="Google Shape;9860;p17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1" name="Google Shape;9861;p17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2" name="Google Shape;9862;p17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3" name="Google Shape;9863;p17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4" name="Google Shape;9864;p17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5" name="Google Shape;9865;p17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6" name="Google Shape;9866;p17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7" name="Google Shape;9867;p17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8" name="Google Shape;9868;p17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69" name="Google Shape;9869;p17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0" name="Google Shape;9870;p17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1" name="Google Shape;9871;p17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2" name="Google Shape;9872;p17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3" name="Google Shape;9873;p17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4" name="Google Shape;9874;p17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5" name="Google Shape;9875;p17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6" name="Google Shape;9876;p17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7" name="Google Shape;9877;p17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8" name="Google Shape;9878;p17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79" name="Google Shape;9879;p17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0" name="Google Shape;9880;p17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1" name="Google Shape;9881;p17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2" name="Google Shape;9882;p17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3" name="Google Shape;9883;p17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4" name="Google Shape;9884;p17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5" name="Google Shape;9885;p17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6" name="Google Shape;9886;p17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7" name="Google Shape;9887;p17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8" name="Google Shape;9888;p17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89" name="Google Shape;9889;p17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0" name="Google Shape;9890;p17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1" name="Google Shape;9891;p17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2" name="Google Shape;9892;p17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3" name="Google Shape;9893;p17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4" name="Google Shape;9894;p17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5" name="Google Shape;9895;p17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6" name="Google Shape;9896;p17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7" name="Google Shape;9897;p17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8" name="Google Shape;9898;p17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899" name="Google Shape;9899;p17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900" name="Google Shape;9900;p177"/>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01" name="Google Shape;9901;p17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9902" name="Google Shape;9902;p17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9903" name="Google Shape;9903;p17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9904" name="Google Shape;9904;p177"/>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9905" name="Shape 9905"/>
        <p:cNvGrpSpPr/>
        <p:nvPr/>
      </p:nvGrpSpPr>
      <p:grpSpPr>
        <a:xfrm>
          <a:off x="0" y="0"/>
          <a:ext cx="0" cy="0"/>
          <a:chOff x="0" y="0"/>
          <a:chExt cx="0" cy="0"/>
        </a:xfrm>
      </p:grpSpPr>
      <p:sp>
        <p:nvSpPr>
          <p:cNvPr id="9906" name="Google Shape;9906;p178"/>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07" name="Google Shape;9907;p1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9908" name="Google Shape;9908;p178"/>
          <p:cNvGrpSpPr/>
          <p:nvPr/>
        </p:nvGrpSpPr>
        <p:grpSpPr>
          <a:xfrm>
            <a:off x="1714562" y="2858830"/>
            <a:ext cx="3825196" cy="1089543"/>
            <a:chOff x="238125" y="1822850"/>
            <a:chExt cx="7080200" cy="2016675"/>
          </a:xfrm>
        </p:grpSpPr>
        <p:sp>
          <p:nvSpPr>
            <p:cNvPr id="9909" name="Google Shape;9909;p1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0" name="Google Shape;9910;p1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1" name="Google Shape;9911;p1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2" name="Google Shape;9912;p1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3" name="Google Shape;9913;p1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4" name="Google Shape;9914;p1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9915" name="Google Shape;9915;p1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9916" name="Google Shape;9916;p178"/>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9917" name="Google Shape;9917;p17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Grey">
  <p:cSld name="Title Only_Grey">
    <p:bg>
      <p:bgPr>
        <a:solidFill>
          <a:schemeClr val="accent1"/>
        </a:solidFill>
      </p:bgPr>
    </p:bg>
    <p:spTree>
      <p:nvGrpSpPr>
        <p:cNvPr id="9923" name="Shape 9923"/>
        <p:cNvGrpSpPr/>
        <p:nvPr/>
      </p:nvGrpSpPr>
      <p:grpSpPr>
        <a:xfrm>
          <a:off x="0" y="0"/>
          <a:ext cx="0" cy="0"/>
          <a:chOff x="0" y="0"/>
          <a:chExt cx="0" cy="0"/>
        </a:xfrm>
      </p:grpSpPr>
      <p:sp>
        <p:nvSpPr>
          <p:cNvPr id="9924" name="Google Shape;9924;p2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25" name="Google Shape;9925;p27"/>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rgbClr val="FFFFFF"/>
              </a:buClr>
              <a:buSzPts val="2812"/>
              <a:buFont typeface="Inter Black"/>
              <a:buNone/>
              <a:defRPr>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26" name="Google Shape;9926;p27"/>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Grey Blue Title_No photo" type="title">
  <p:cSld name="TITLE">
    <p:bg>
      <p:bgPr>
        <a:blipFill>
          <a:blip r:embed="rId2">
            <a:alphaModFix/>
          </a:blip>
          <a:stretch>
            <a:fillRect/>
          </a:stretch>
        </a:blipFill>
      </p:bgPr>
    </p:bg>
    <p:spTree>
      <p:nvGrpSpPr>
        <p:cNvPr id="9927" name="Shape 9927"/>
        <p:cNvGrpSpPr/>
        <p:nvPr/>
      </p:nvGrpSpPr>
      <p:grpSpPr>
        <a:xfrm>
          <a:off x="0" y="0"/>
          <a:ext cx="0" cy="0"/>
          <a:chOff x="0" y="0"/>
          <a:chExt cx="0" cy="0"/>
        </a:xfrm>
      </p:grpSpPr>
      <p:sp>
        <p:nvSpPr>
          <p:cNvPr id="9928" name="Google Shape;9928;p179"/>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29" name="Google Shape;9929;p179"/>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Grey Blue Title_No photo">
  <p:cSld name="1_Grey Blue Title_No photo">
    <p:bg>
      <p:bgPr>
        <a:blipFill>
          <a:blip r:embed="rId2">
            <a:alphaModFix/>
          </a:blip>
          <a:stretch>
            <a:fillRect/>
          </a:stretch>
        </a:blipFill>
      </p:bgPr>
    </p:bg>
    <p:spTree>
      <p:nvGrpSpPr>
        <p:cNvPr id="9930" name="Shape 9930"/>
        <p:cNvGrpSpPr/>
        <p:nvPr/>
      </p:nvGrpSpPr>
      <p:grpSpPr>
        <a:xfrm>
          <a:off x="0" y="0"/>
          <a:ext cx="0" cy="0"/>
          <a:chOff x="0" y="0"/>
          <a:chExt cx="0" cy="0"/>
        </a:xfrm>
      </p:grpSpPr>
      <p:sp>
        <p:nvSpPr>
          <p:cNvPr id="9931" name="Google Shape;9931;p180"/>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2" name="Google Shape;9932;p180"/>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Grey Blue Title_No photo">
  <p:cSld name="2_Grey Blue Title_No photo">
    <p:bg>
      <p:bgPr>
        <a:blipFill>
          <a:blip r:embed="rId2">
            <a:alphaModFix/>
          </a:blip>
          <a:stretch>
            <a:fillRect/>
          </a:stretch>
        </a:blipFill>
      </p:bgPr>
    </p:bg>
    <p:spTree>
      <p:nvGrpSpPr>
        <p:cNvPr id="9933" name="Shape 9933"/>
        <p:cNvGrpSpPr/>
        <p:nvPr/>
      </p:nvGrpSpPr>
      <p:grpSpPr>
        <a:xfrm>
          <a:off x="0" y="0"/>
          <a:ext cx="0" cy="0"/>
          <a:chOff x="0" y="0"/>
          <a:chExt cx="0" cy="0"/>
        </a:xfrm>
      </p:grpSpPr>
      <p:sp>
        <p:nvSpPr>
          <p:cNvPr id="9934" name="Google Shape;9934;p181"/>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5" name="Google Shape;9935;p181"/>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Grey Blue Title_No photo">
  <p:cSld name="3_Grey Blue Title_No photo">
    <p:bg>
      <p:bgPr>
        <a:blipFill>
          <a:blip r:embed="rId2">
            <a:alphaModFix/>
          </a:blip>
          <a:stretch>
            <a:fillRect/>
          </a:stretch>
        </a:blipFill>
      </p:bgPr>
    </p:bg>
    <p:spTree>
      <p:nvGrpSpPr>
        <p:cNvPr id="9936" name="Shape 9936"/>
        <p:cNvGrpSpPr/>
        <p:nvPr/>
      </p:nvGrpSpPr>
      <p:grpSpPr>
        <a:xfrm>
          <a:off x="0" y="0"/>
          <a:ext cx="0" cy="0"/>
          <a:chOff x="0" y="0"/>
          <a:chExt cx="0" cy="0"/>
        </a:xfrm>
      </p:grpSpPr>
      <p:sp>
        <p:nvSpPr>
          <p:cNvPr id="9937" name="Google Shape;9937;p182"/>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38" name="Google Shape;9938;p182"/>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lt1"/>
              </a:buClr>
              <a:buSzPts val="1266"/>
              <a:buFont typeface="Inter"/>
              <a:buNone/>
              <a:defRPr b="0" sz="1687">
                <a:solidFill>
                  <a:schemeClr val="lt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486" name="Shape 1486"/>
        <p:cNvGrpSpPr/>
        <p:nvPr/>
      </p:nvGrpSpPr>
      <p:grpSpPr>
        <a:xfrm>
          <a:off x="0" y="0"/>
          <a:ext cx="0" cy="0"/>
          <a:chOff x="0" y="0"/>
          <a:chExt cx="0" cy="0"/>
        </a:xfrm>
      </p:grpSpPr>
      <p:sp>
        <p:nvSpPr>
          <p:cNvPr id="1487" name="Google Shape;1487;p48"/>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488" name="Google Shape;1488;p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89" name="Google Shape;1489;p48"/>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490" name="Google Shape;1490;p48"/>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1491" name="Google Shape;1491;p48"/>
          <p:cNvGrpSpPr/>
          <p:nvPr/>
        </p:nvGrpSpPr>
        <p:grpSpPr>
          <a:xfrm>
            <a:off x="10721565" y="6371462"/>
            <a:ext cx="797703" cy="227212"/>
            <a:chOff x="238125" y="1822850"/>
            <a:chExt cx="7080200" cy="2016675"/>
          </a:xfrm>
        </p:grpSpPr>
        <p:sp>
          <p:nvSpPr>
            <p:cNvPr id="1492" name="Google Shape;1492;p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3" name="Google Shape;1493;p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4" name="Google Shape;1494;p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5" name="Google Shape;1495;p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6" name="Google Shape;1496;p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7" name="Google Shape;1497;p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498" name="Google Shape;1498;p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499" name="Google Shape;1499;p48"/>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500" name="Google Shape;1500;p4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t 1 Title_No Photo">
  <p:cSld name="Opt 1 Title_No Photo">
    <p:bg>
      <p:bgPr>
        <a:blipFill>
          <a:blip r:embed="rId2">
            <a:alphaModFix/>
          </a:blip>
          <a:stretch>
            <a:fillRect/>
          </a:stretch>
        </a:blipFill>
      </p:bgPr>
    </p:bg>
    <p:spTree>
      <p:nvGrpSpPr>
        <p:cNvPr id="9939" name="Shape 9939"/>
        <p:cNvGrpSpPr/>
        <p:nvPr/>
      </p:nvGrpSpPr>
      <p:grpSpPr>
        <a:xfrm>
          <a:off x="0" y="0"/>
          <a:ext cx="0" cy="0"/>
          <a:chOff x="0" y="0"/>
          <a:chExt cx="0" cy="0"/>
        </a:xfrm>
      </p:grpSpPr>
      <p:sp>
        <p:nvSpPr>
          <p:cNvPr id="9940" name="Google Shape;9940;p183"/>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1" name="Google Shape;9941;p183"/>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42" name="Google Shape;9942;p183"/>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_Opt 1 Title_No Photo">
  <p:cSld name="1_Opt 1 Title_No Photo">
    <p:bg>
      <p:bgPr>
        <a:blipFill>
          <a:blip r:embed="rId2">
            <a:alphaModFix/>
          </a:blip>
          <a:stretch>
            <a:fillRect/>
          </a:stretch>
        </a:blipFill>
      </p:bgPr>
    </p:bg>
    <p:spTree>
      <p:nvGrpSpPr>
        <p:cNvPr id="9943" name="Shape 9943"/>
        <p:cNvGrpSpPr/>
        <p:nvPr/>
      </p:nvGrpSpPr>
      <p:grpSpPr>
        <a:xfrm>
          <a:off x="0" y="0"/>
          <a:ext cx="0" cy="0"/>
          <a:chOff x="0" y="0"/>
          <a:chExt cx="0" cy="0"/>
        </a:xfrm>
      </p:grpSpPr>
      <p:sp>
        <p:nvSpPr>
          <p:cNvPr id="9944" name="Google Shape;9944;p184"/>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5" name="Google Shape;9945;p184"/>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46" name="Google Shape;9946;p184"/>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_Opt 1 Title_No Photo">
  <p:cSld name="2_Opt 1 Title_No Photo">
    <p:bg>
      <p:bgPr>
        <a:blipFill>
          <a:blip r:embed="rId2">
            <a:alphaModFix/>
          </a:blip>
          <a:stretch>
            <a:fillRect/>
          </a:stretch>
        </a:blipFill>
      </p:bgPr>
    </p:bg>
    <p:spTree>
      <p:nvGrpSpPr>
        <p:cNvPr id="9947" name="Shape 9947"/>
        <p:cNvGrpSpPr/>
        <p:nvPr/>
      </p:nvGrpSpPr>
      <p:grpSpPr>
        <a:xfrm>
          <a:off x="0" y="0"/>
          <a:ext cx="0" cy="0"/>
          <a:chOff x="0" y="0"/>
          <a:chExt cx="0" cy="0"/>
        </a:xfrm>
      </p:grpSpPr>
      <p:sp>
        <p:nvSpPr>
          <p:cNvPr id="9948" name="Google Shape;9948;p185"/>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49" name="Google Shape;9949;p185"/>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0" name="Google Shape;9950;p185"/>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_Opt 1 Title_No Photo">
  <p:cSld name="3_Opt 1 Title_No Photo">
    <p:bg>
      <p:bgPr>
        <a:blipFill>
          <a:blip r:embed="rId2">
            <a:alphaModFix/>
          </a:blip>
          <a:stretch>
            <a:fillRect/>
          </a:stretch>
        </a:blipFill>
      </p:bgPr>
    </p:bg>
    <p:spTree>
      <p:nvGrpSpPr>
        <p:cNvPr id="9951" name="Shape 9951"/>
        <p:cNvGrpSpPr/>
        <p:nvPr/>
      </p:nvGrpSpPr>
      <p:grpSpPr>
        <a:xfrm>
          <a:off x="0" y="0"/>
          <a:ext cx="0" cy="0"/>
          <a:chOff x="0" y="0"/>
          <a:chExt cx="0" cy="0"/>
        </a:xfrm>
      </p:grpSpPr>
      <p:sp>
        <p:nvSpPr>
          <p:cNvPr id="9952" name="Google Shape;9952;p186"/>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53" name="Google Shape;9953;p186"/>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4" name="Google Shape;9954;p186"/>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_Opt 1 Title_No Photo">
  <p:cSld name="4_Opt 1 Title_No Photo">
    <p:bg>
      <p:bgPr>
        <a:blipFill>
          <a:blip r:embed="rId2">
            <a:alphaModFix/>
          </a:blip>
          <a:stretch>
            <a:fillRect/>
          </a:stretch>
        </a:blipFill>
      </p:bgPr>
    </p:bg>
    <p:spTree>
      <p:nvGrpSpPr>
        <p:cNvPr id="9955" name="Shape 9955"/>
        <p:cNvGrpSpPr/>
        <p:nvPr/>
      </p:nvGrpSpPr>
      <p:grpSpPr>
        <a:xfrm>
          <a:off x="0" y="0"/>
          <a:ext cx="0" cy="0"/>
          <a:chOff x="0" y="0"/>
          <a:chExt cx="0" cy="0"/>
        </a:xfrm>
      </p:grpSpPr>
      <p:sp>
        <p:nvSpPr>
          <p:cNvPr id="9956" name="Google Shape;9956;p187"/>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57" name="Google Shape;9957;p187"/>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58" name="Google Shape;9958;p187"/>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_Opt 1 Title_No Photo">
  <p:cSld name="5_Opt 1 Title_No Photo">
    <p:bg>
      <p:bgPr>
        <a:blipFill>
          <a:blip r:embed="rId2">
            <a:alphaModFix/>
          </a:blip>
          <a:stretch>
            <a:fillRect/>
          </a:stretch>
        </a:blipFill>
      </p:bgPr>
    </p:bg>
    <p:spTree>
      <p:nvGrpSpPr>
        <p:cNvPr id="9959" name="Shape 9959"/>
        <p:cNvGrpSpPr/>
        <p:nvPr/>
      </p:nvGrpSpPr>
      <p:grpSpPr>
        <a:xfrm>
          <a:off x="0" y="0"/>
          <a:ext cx="0" cy="0"/>
          <a:chOff x="0" y="0"/>
          <a:chExt cx="0" cy="0"/>
        </a:xfrm>
      </p:grpSpPr>
      <p:sp>
        <p:nvSpPr>
          <p:cNvPr id="9960" name="Google Shape;9960;p188"/>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61" name="Google Shape;9961;p188"/>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62" name="Google Shape;9962;p188"/>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_Opt 1 Title_No Photo">
  <p:cSld name="6_Opt 1 Title_No Photo">
    <p:bg>
      <p:bgPr>
        <a:blipFill>
          <a:blip r:embed="rId2">
            <a:alphaModFix/>
          </a:blip>
          <a:stretch>
            <a:fillRect/>
          </a:stretch>
        </a:blipFill>
      </p:bgPr>
    </p:bg>
    <p:spTree>
      <p:nvGrpSpPr>
        <p:cNvPr id="9963" name="Shape 9963"/>
        <p:cNvGrpSpPr/>
        <p:nvPr/>
      </p:nvGrpSpPr>
      <p:grpSpPr>
        <a:xfrm>
          <a:off x="0" y="0"/>
          <a:ext cx="0" cy="0"/>
          <a:chOff x="0" y="0"/>
          <a:chExt cx="0" cy="0"/>
        </a:xfrm>
      </p:grpSpPr>
      <p:sp>
        <p:nvSpPr>
          <p:cNvPr id="9964" name="Google Shape;9964;p189"/>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65" name="Google Shape;9965;p189"/>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66" name="Google Shape;9966;p189"/>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_Opt 1 Title_No Photo">
  <p:cSld name="7_Opt 1 Title_No Photo">
    <p:bg>
      <p:bgPr>
        <a:blipFill>
          <a:blip r:embed="rId2">
            <a:alphaModFix/>
          </a:blip>
          <a:stretch>
            <a:fillRect/>
          </a:stretch>
        </a:blipFill>
      </p:bgPr>
    </p:bg>
    <p:spTree>
      <p:nvGrpSpPr>
        <p:cNvPr id="9967" name="Shape 9967"/>
        <p:cNvGrpSpPr/>
        <p:nvPr/>
      </p:nvGrpSpPr>
      <p:grpSpPr>
        <a:xfrm>
          <a:off x="0" y="0"/>
          <a:ext cx="0" cy="0"/>
          <a:chOff x="0" y="0"/>
          <a:chExt cx="0" cy="0"/>
        </a:xfrm>
      </p:grpSpPr>
      <p:sp>
        <p:nvSpPr>
          <p:cNvPr id="9968" name="Google Shape;9968;p190"/>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69" name="Google Shape;9969;p190"/>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0" name="Google Shape;9970;p190"/>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8_Opt 1 Title_No Photo">
  <p:cSld name="8_Opt 1 Title_No Photo">
    <p:bg>
      <p:bgPr>
        <a:blipFill>
          <a:blip r:embed="rId2">
            <a:alphaModFix/>
          </a:blip>
          <a:stretch>
            <a:fillRect/>
          </a:stretch>
        </a:blipFill>
      </p:bgPr>
    </p:bg>
    <p:spTree>
      <p:nvGrpSpPr>
        <p:cNvPr id="9971" name="Shape 9971"/>
        <p:cNvGrpSpPr/>
        <p:nvPr/>
      </p:nvGrpSpPr>
      <p:grpSpPr>
        <a:xfrm>
          <a:off x="0" y="0"/>
          <a:ext cx="0" cy="0"/>
          <a:chOff x="0" y="0"/>
          <a:chExt cx="0" cy="0"/>
        </a:xfrm>
      </p:grpSpPr>
      <p:sp>
        <p:nvSpPr>
          <p:cNvPr id="9972" name="Google Shape;9972;p191"/>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73" name="Google Shape;9973;p191"/>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4" name="Google Shape;9974;p191"/>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_Opt 1 Title_No Photo">
  <p:cSld name="9_Opt 1 Title_No Photo">
    <p:bg>
      <p:bgPr>
        <a:blipFill>
          <a:blip r:embed="rId2">
            <a:alphaModFix/>
          </a:blip>
          <a:stretch>
            <a:fillRect/>
          </a:stretch>
        </a:blipFill>
      </p:bgPr>
    </p:bg>
    <p:spTree>
      <p:nvGrpSpPr>
        <p:cNvPr id="9975" name="Shape 9975"/>
        <p:cNvGrpSpPr/>
        <p:nvPr/>
      </p:nvGrpSpPr>
      <p:grpSpPr>
        <a:xfrm>
          <a:off x="0" y="0"/>
          <a:ext cx="0" cy="0"/>
          <a:chOff x="0" y="0"/>
          <a:chExt cx="0" cy="0"/>
        </a:xfrm>
      </p:grpSpPr>
      <p:sp>
        <p:nvSpPr>
          <p:cNvPr id="9976" name="Google Shape;9976;p192"/>
          <p:cNvSpPr txBox="1"/>
          <p:nvPr/>
        </p:nvSpPr>
        <p:spPr>
          <a:xfrm>
            <a:off x="1256277" y="1634756"/>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
        <p:nvSpPr>
          <p:cNvPr id="9977" name="Google Shape;9977;p192"/>
          <p:cNvSpPr txBox="1"/>
          <p:nvPr>
            <p:ph type="ctrTitle"/>
          </p:nvPr>
        </p:nvSpPr>
        <p:spPr>
          <a:xfrm>
            <a:off x="553029" y="1156293"/>
            <a:ext cx="5542971" cy="2611623"/>
          </a:xfrm>
          <a:prstGeom prst="rect">
            <a:avLst/>
          </a:prstGeom>
          <a:noFill/>
          <a:ln>
            <a:noFill/>
          </a:ln>
        </p:spPr>
        <p:txBody>
          <a:bodyPr anchorCtr="0" anchor="ctr" bIns="45700" lIns="91425" spcFirstLastPara="1" rIns="91425" wrap="square" tIns="45700">
            <a:noAutofit/>
          </a:bodyPr>
          <a:lstStyle>
            <a:lvl1pPr lvl="0" algn="l">
              <a:lnSpc>
                <a:spcPct val="90000"/>
              </a:lnSpc>
              <a:spcBef>
                <a:spcPts val="0"/>
              </a:spcBef>
              <a:spcAft>
                <a:spcPts val="0"/>
              </a:spcAft>
              <a:buClr>
                <a:schemeClr val="dk1"/>
              </a:buClr>
              <a:buSzPts val="5062"/>
              <a:buFont typeface="Inter Black"/>
              <a:buNone/>
              <a:defRPr sz="6749">
                <a:solidFill>
                  <a:schemeClr val="dk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78" name="Google Shape;9978;p192"/>
          <p:cNvSpPr txBox="1"/>
          <p:nvPr>
            <p:ph idx="1" type="subTitle"/>
          </p:nvPr>
        </p:nvSpPr>
        <p:spPr>
          <a:xfrm>
            <a:off x="553029" y="4046985"/>
            <a:ext cx="5542971" cy="79747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1"/>
              </a:buClr>
              <a:buSzPts val="1266"/>
              <a:buFont typeface="Inter"/>
              <a:buNone/>
              <a:defRPr b="0" sz="1687">
                <a:solidFill>
                  <a:schemeClr val="dk1"/>
                </a:solidFill>
              </a:defRPr>
            </a:lvl1pPr>
            <a:lvl2pPr lvl="1" algn="ctr">
              <a:lnSpc>
                <a:spcPct val="100000"/>
              </a:lnSpc>
              <a:spcBef>
                <a:spcPts val="844"/>
              </a:spcBef>
              <a:spcAft>
                <a:spcPts val="0"/>
              </a:spcAft>
              <a:buClr>
                <a:schemeClr val="dk2"/>
              </a:buClr>
              <a:buSzPts val="1499"/>
              <a:buFont typeface="Inter"/>
              <a:buNone/>
              <a:defRPr sz="1999"/>
            </a:lvl2pPr>
            <a:lvl3pPr lvl="2" algn="ctr">
              <a:lnSpc>
                <a:spcPct val="100000"/>
              </a:lnSpc>
              <a:spcBef>
                <a:spcPts val="844"/>
              </a:spcBef>
              <a:spcAft>
                <a:spcPts val="0"/>
              </a:spcAft>
              <a:buClr>
                <a:schemeClr val="dk2"/>
              </a:buClr>
              <a:buSzPts val="1349"/>
              <a:buFont typeface="Inter"/>
              <a:buNone/>
              <a:defRPr sz="1799"/>
            </a:lvl3pPr>
            <a:lvl4pPr lvl="3" algn="ctr">
              <a:lnSpc>
                <a:spcPct val="100000"/>
              </a:lnSpc>
              <a:spcBef>
                <a:spcPts val="844"/>
              </a:spcBef>
              <a:spcAft>
                <a:spcPts val="0"/>
              </a:spcAft>
              <a:buClr>
                <a:schemeClr val="dk2"/>
              </a:buClr>
              <a:buSzPts val="1200"/>
              <a:buFont typeface="Inter"/>
              <a:buNone/>
              <a:defRPr sz="1600"/>
            </a:lvl4pPr>
            <a:lvl5pPr lvl="4" algn="ctr">
              <a:lnSpc>
                <a:spcPct val="100000"/>
              </a:lnSpc>
              <a:spcBef>
                <a:spcPts val="844"/>
              </a:spcBef>
              <a:spcAft>
                <a:spcPts val="0"/>
              </a:spcAft>
              <a:buClr>
                <a:schemeClr val="dk2"/>
              </a:buClr>
              <a:buSzPts val="1200"/>
              <a:buFont typeface="Inter"/>
              <a:buNone/>
              <a:defRPr sz="1600"/>
            </a:lvl5pPr>
            <a:lvl6pPr lvl="5" algn="ctr">
              <a:lnSpc>
                <a:spcPct val="100000"/>
              </a:lnSpc>
              <a:spcBef>
                <a:spcPts val="844"/>
              </a:spcBef>
              <a:spcAft>
                <a:spcPts val="0"/>
              </a:spcAft>
              <a:buClr>
                <a:srgbClr val="000000"/>
              </a:buClr>
              <a:buSzPts val="1200"/>
              <a:buFont typeface="Calibri"/>
              <a:buNone/>
              <a:defRPr sz="1600"/>
            </a:lvl6pPr>
            <a:lvl7pPr lvl="6" algn="ctr">
              <a:lnSpc>
                <a:spcPct val="100000"/>
              </a:lnSpc>
              <a:spcBef>
                <a:spcPts val="0"/>
              </a:spcBef>
              <a:spcAft>
                <a:spcPts val="0"/>
              </a:spcAft>
              <a:buClr>
                <a:srgbClr val="000000"/>
              </a:buClr>
              <a:buSzPts val="1200"/>
              <a:buFont typeface="Calibri"/>
              <a:buNone/>
              <a:defRPr sz="1600"/>
            </a:lvl7pPr>
            <a:lvl8pPr lvl="7" algn="ctr">
              <a:lnSpc>
                <a:spcPct val="100000"/>
              </a:lnSpc>
              <a:spcBef>
                <a:spcPts val="0"/>
              </a:spcBef>
              <a:spcAft>
                <a:spcPts val="0"/>
              </a:spcAft>
              <a:buClr>
                <a:srgbClr val="000000"/>
              </a:buClr>
              <a:buSzPts val="1200"/>
              <a:buFont typeface="Calibri"/>
              <a:buNone/>
              <a:defRPr sz="1600"/>
            </a:lvl8pPr>
            <a:lvl9pPr lvl="8" algn="ctr">
              <a:lnSpc>
                <a:spcPct val="100000"/>
              </a:lnSpc>
              <a:spcBef>
                <a:spcPts val="0"/>
              </a:spcBef>
              <a:spcAft>
                <a:spcPts val="0"/>
              </a:spcAft>
              <a:buClr>
                <a:srgbClr val="000000"/>
              </a:buClr>
              <a:buSzPts val="1200"/>
              <a:buFont typeface="Calibri"/>
              <a:buNone/>
              <a:defRPr sz="16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501" name="Shape 1501"/>
        <p:cNvGrpSpPr/>
        <p:nvPr/>
      </p:nvGrpSpPr>
      <p:grpSpPr>
        <a:xfrm>
          <a:off x="0" y="0"/>
          <a:ext cx="0" cy="0"/>
          <a:chOff x="0" y="0"/>
          <a:chExt cx="0" cy="0"/>
        </a:xfrm>
      </p:grpSpPr>
      <p:sp>
        <p:nvSpPr>
          <p:cNvPr id="1502" name="Google Shape;1502;p49"/>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03" name="Google Shape;1503;p49"/>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04" name="Google Shape;1504;p4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05" name="Google Shape;1505;p49"/>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6" name="Google Shape;1506;p49"/>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1507" name="Google Shape;1507;p49"/>
          <p:cNvGrpSpPr/>
          <p:nvPr/>
        </p:nvGrpSpPr>
        <p:grpSpPr>
          <a:xfrm>
            <a:off x="10721565" y="6371462"/>
            <a:ext cx="797703" cy="227212"/>
            <a:chOff x="238125" y="1822850"/>
            <a:chExt cx="7080200" cy="2016675"/>
          </a:xfrm>
        </p:grpSpPr>
        <p:sp>
          <p:nvSpPr>
            <p:cNvPr id="1508" name="Google Shape;1508;p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09" name="Google Shape;1509;p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0" name="Google Shape;1510;p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1" name="Google Shape;1511;p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2" name="Google Shape;1512;p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3" name="Google Shape;1513;p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14" name="Google Shape;1514;p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p:cSld name="Content">
    <p:spTree>
      <p:nvGrpSpPr>
        <p:cNvPr id="9979" name="Shape 9979"/>
        <p:cNvGrpSpPr/>
        <p:nvPr/>
      </p:nvGrpSpPr>
      <p:grpSpPr>
        <a:xfrm>
          <a:off x="0" y="0"/>
          <a:ext cx="0" cy="0"/>
          <a:chOff x="0" y="0"/>
          <a:chExt cx="0" cy="0"/>
        </a:xfrm>
      </p:grpSpPr>
      <p:sp>
        <p:nvSpPr>
          <p:cNvPr id="9980" name="Google Shape;9980;p193"/>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1" name="Google Shape;9981;p193"/>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2" name="Google Shape;9982;p193"/>
          <p:cNvSpPr txBox="1"/>
          <p:nvPr>
            <p:ph idx="2" type="body"/>
          </p:nvPr>
        </p:nvSpPr>
        <p:spPr>
          <a:xfrm>
            <a:off x="551394" y="1821658"/>
            <a:ext cx="11090333" cy="3670100"/>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3" name="Google Shape;9983;p19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ulleted Content">
  <p:cSld name="Bulleted Content">
    <p:spTree>
      <p:nvGrpSpPr>
        <p:cNvPr id="9984" name="Shape 9984"/>
        <p:cNvGrpSpPr/>
        <p:nvPr/>
      </p:nvGrpSpPr>
      <p:grpSpPr>
        <a:xfrm>
          <a:off x="0" y="0"/>
          <a:ext cx="0" cy="0"/>
          <a:chOff x="0" y="0"/>
          <a:chExt cx="0" cy="0"/>
        </a:xfrm>
      </p:grpSpPr>
      <p:sp>
        <p:nvSpPr>
          <p:cNvPr id="9985" name="Google Shape;9985;p194"/>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86" name="Google Shape;9986;p194"/>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7" name="Google Shape;9987;p194"/>
          <p:cNvSpPr txBox="1"/>
          <p:nvPr>
            <p:ph idx="2" type="body"/>
          </p:nvPr>
        </p:nvSpPr>
        <p:spPr>
          <a:xfrm>
            <a:off x="551394" y="1821658"/>
            <a:ext cx="11090333" cy="3670100"/>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88" name="Google Shape;9988;p19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p:cSld name="2 Content">
    <p:spTree>
      <p:nvGrpSpPr>
        <p:cNvPr id="9989" name="Shape 9989"/>
        <p:cNvGrpSpPr/>
        <p:nvPr/>
      </p:nvGrpSpPr>
      <p:grpSpPr>
        <a:xfrm>
          <a:off x="0" y="0"/>
          <a:ext cx="0" cy="0"/>
          <a:chOff x="0" y="0"/>
          <a:chExt cx="0" cy="0"/>
        </a:xfrm>
      </p:grpSpPr>
      <p:sp>
        <p:nvSpPr>
          <p:cNvPr id="9990" name="Google Shape;9990;p19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1" name="Google Shape;9991;p19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92" name="Google Shape;9992;p195"/>
          <p:cNvSpPr txBox="1"/>
          <p:nvPr>
            <p:ph idx="1" type="body"/>
          </p:nvPr>
        </p:nvSpPr>
        <p:spPr>
          <a:xfrm>
            <a:off x="551392"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3" name="Google Shape;9993;p195"/>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4" name="Google Shape;9994;p195"/>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p:cSld name="2 Bulleted Content">
    <p:spTree>
      <p:nvGrpSpPr>
        <p:cNvPr id="9995" name="Shape 9995"/>
        <p:cNvGrpSpPr/>
        <p:nvPr/>
      </p:nvGrpSpPr>
      <p:grpSpPr>
        <a:xfrm>
          <a:off x="0" y="0"/>
          <a:ext cx="0" cy="0"/>
          <a:chOff x="0" y="0"/>
          <a:chExt cx="0" cy="0"/>
        </a:xfrm>
      </p:grpSpPr>
      <p:sp>
        <p:nvSpPr>
          <p:cNvPr id="9996" name="Google Shape;9996;p19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9997" name="Google Shape;9997;p19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98" name="Google Shape;9998;p196"/>
          <p:cNvSpPr txBox="1"/>
          <p:nvPr>
            <p:ph idx="1" type="body"/>
          </p:nvPr>
        </p:nvSpPr>
        <p:spPr>
          <a:xfrm>
            <a:off x="551392" y="1821657"/>
            <a:ext cx="5518379" cy="3670101"/>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9999" name="Google Shape;9999;p196"/>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335724" lvl="0" marL="457200" algn="l">
              <a:lnSpc>
                <a:spcPct val="100000"/>
              </a:lnSpc>
              <a:spcBef>
                <a:spcPts val="0"/>
              </a:spcBef>
              <a:spcAft>
                <a:spcPts val="0"/>
              </a:spcAft>
              <a:buClr>
                <a:schemeClr val="dk2"/>
              </a:buClr>
              <a:buSzPts val="1687"/>
              <a:buFont typeface="Arial"/>
              <a:buChar char="•"/>
              <a:defRPr b="0"/>
            </a:lvl1pPr>
            <a:lvl2pPr indent="-308991" lvl="1" marL="914400" algn="l">
              <a:lnSpc>
                <a:spcPct val="100000"/>
              </a:lnSpc>
              <a:spcBef>
                <a:spcPts val="469"/>
              </a:spcBef>
              <a:spcAft>
                <a:spcPts val="0"/>
              </a:spcAft>
              <a:buClr>
                <a:schemeClr val="dk2"/>
              </a:buClr>
              <a:buSzPts val="1266"/>
              <a:buFont typeface="Arial"/>
              <a:buChar char="•"/>
              <a:defRPr/>
            </a:lvl2pPr>
            <a:lvl3pPr indent="-291083" lvl="2" marL="1371600" algn="l">
              <a:lnSpc>
                <a:spcPct val="100000"/>
              </a:lnSpc>
              <a:spcBef>
                <a:spcPts val="469"/>
              </a:spcBef>
              <a:spcAft>
                <a:spcPts val="0"/>
              </a:spcAft>
              <a:buClr>
                <a:schemeClr val="dk2"/>
              </a:buClr>
              <a:buSzPts val="984"/>
              <a:buFont typeface="Arial"/>
              <a:buChar char="•"/>
              <a:defRPr/>
            </a:lvl3pPr>
            <a:lvl4pPr indent="-282194" lvl="3" marL="1828800" algn="l">
              <a:lnSpc>
                <a:spcPct val="100000"/>
              </a:lnSpc>
              <a:spcBef>
                <a:spcPts val="469"/>
              </a:spcBef>
              <a:spcAft>
                <a:spcPts val="0"/>
              </a:spcAft>
              <a:buClr>
                <a:schemeClr val="dk2"/>
              </a:buClr>
              <a:buSzPts val="844"/>
              <a:buFont typeface="Arial"/>
              <a:buChar char="•"/>
              <a:defRPr/>
            </a:lvl4pPr>
            <a:lvl5pPr indent="-282194" lvl="4" marL="2286000" algn="l">
              <a:lnSpc>
                <a:spcPct val="100000"/>
              </a:lnSpc>
              <a:spcBef>
                <a:spcPts val="469"/>
              </a:spcBef>
              <a:spcAft>
                <a:spcPts val="0"/>
              </a:spcAft>
              <a:buClr>
                <a:schemeClr val="dk2"/>
              </a:buClr>
              <a:buSzPts val="844"/>
              <a:buFont typeface="Arial"/>
              <a:buChar char="•"/>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0" name="Google Shape;10000;p196"/>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
  <p:cSld name="2 Content Rectangles">
    <p:spTree>
      <p:nvGrpSpPr>
        <p:cNvPr id="10001" name="Shape 10001"/>
        <p:cNvGrpSpPr/>
        <p:nvPr/>
      </p:nvGrpSpPr>
      <p:grpSpPr>
        <a:xfrm>
          <a:off x="0" y="0"/>
          <a:ext cx="0" cy="0"/>
          <a:chOff x="0" y="0"/>
          <a:chExt cx="0" cy="0"/>
        </a:xfrm>
      </p:grpSpPr>
      <p:sp>
        <p:nvSpPr>
          <p:cNvPr id="10002" name="Google Shape;10002;p19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3" name="Google Shape;10003;p19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04" name="Google Shape;10004;p197"/>
          <p:cNvSpPr txBox="1"/>
          <p:nvPr>
            <p:ph idx="1" type="body"/>
          </p:nvPr>
        </p:nvSpPr>
        <p:spPr>
          <a:xfrm>
            <a:off x="551392"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5" name="Google Shape;10005;p197"/>
          <p:cNvSpPr txBox="1"/>
          <p:nvPr>
            <p:ph idx="2" type="body"/>
          </p:nvPr>
        </p:nvSpPr>
        <p:spPr>
          <a:xfrm>
            <a:off x="6124463"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06" name="Google Shape;10006;p197"/>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lleted Content Rectangles">
  <p:cSld name="2 Bulleted Content Rectangles">
    <p:spTree>
      <p:nvGrpSpPr>
        <p:cNvPr id="10007" name="Shape 10007"/>
        <p:cNvGrpSpPr/>
        <p:nvPr/>
      </p:nvGrpSpPr>
      <p:grpSpPr>
        <a:xfrm>
          <a:off x="0" y="0"/>
          <a:ext cx="0" cy="0"/>
          <a:chOff x="0" y="0"/>
          <a:chExt cx="0" cy="0"/>
        </a:xfrm>
      </p:grpSpPr>
      <p:sp>
        <p:nvSpPr>
          <p:cNvPr id="10008" name="Google Shape;10008;p198"/>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09" name="Google Shape;10009;p19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10" name="Google Shape;10010;p198"/>
          <p:cNvSpPr txBox="1"/>
          <p:nvPr>
            <p:ph idx="1" type="body"/>
          </p:nvPr>
        </p:nvSpPr>
        <p:spPr>
          <a:xfrm>
            <a:off x="551392" y="1821657"/>
            <a:ext cx="5518379" cy="3670101"/>
          </a:xfrm>
          <a:prstGeom prst="rect">
            <a:avLst/>
          </a:prstGeom>
          <a:solidFill>
            <a:schemeClr val="accent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469"/>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469"/>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469"/>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469"/>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1" name="Google Shape;10011;p198"/>
          <p:cNvSpPr txBox="1"/>
          <p:nvPr>
            <p:ph idx="2" type="body"/>
          </p:nvPr>
        </p:nvSpPr>
        <p:spPr>
          <a:xfrm>
            <a:off x="6124463" y="1821657"/>
            <a:ext cx="5518379" cy="3670101"/>
          </a:xfrm>
          <a:prstGeom prst="rect">
            <a:avLst/>
          </a:prstGeom>
          <a:solidFill>
            <a:schemeClr val="dk1"/>
          </a:solidFill>
          <a:ln>
            <a:noFill/>
          </a:ln>
        </p:spPr>
        <p:txBody>
          <a:bodyPr anchorCtr="0" anchor="t" bIns="365750" lIns="365750" spcFirstLastPara="1" rIns="365750" wrap="square" tIns="365750">
            <a:noAutofit/>
          </a:bodyPr>
          <a:lstStyle>
            <a:lvl1pPr indent="-335724" lvl="0" marL="457200" algn="l">
              <a:lnSpc>
                <a:spcPct val="100000"/>
              </a:lnSpc>
              <a:spcBef>
                <a:spcPts val="0"/>
              </a:spcBef>
              <a:spcAft>
                <a:spcPts val="0"/>
              </a:spcAft>
              <a:buClr>
                <a:schemeClr val="lt1"/>
              </a:buClr>
              <a:buSzPts val="1687"/>
              <a:buFont typeface="Arial"/>
              <a:buChar char="•"/>
              <a:defRPr b="0">
                <a:solidFill>
                  <a:schemeClr val="lt1"/>
                </a:solidFill>
              </a:defRPr>
            </a:lvl1pPr>
            <a:lvl2pPr indent="-308991" lvl="1" marL="914400" algn="l">
              <a:lnSpc>
                <a:spcPct val="100000"/>
              </a:lnSpc>
              <a:spcBef>
                <a:spcPts val="469"/>
              </a:spcBef>
              <a:spcAft>
                <a:spcPts val="0"/>
              </a:spcAft>
              <a:buClr>
                <a:schemeClr val="lt1"/>
              </a:buClr>
              <a:buSzPts val="1266"/>
              <a:buFont typeface="Arial"/>
              <a:buChar char="•"/>
              <a:defRPr>
                <a:solidFill>
                  <a:schemeClr val="lt1"/>
                </a:solidFill>
              </a:defRPr>
            </a:lvl2pPr>
            <a:lvl3pPr indent="-291083" lvl="2" marL="1371600" algn="l">
              <a:lnSpc>
                <a:spcPct val="100000"/>
              </a:lnSpc>
              <a:spcBef>
                <a:spcPts val="469"/>
              </a:spcBef>
              <a:spcAft>
                <a:spcPts val="0"/>
              </a:spcAft>
              <a:buClr>
                <a:schemeClr val="lt1"/>
              </a:buClr>
              <a:buSzPts val="984"/>
              <a:buFont typeface="Arial"/>
              <a:buChar char="•"/>
              <a:defRPr>
                <a:solidFill>
                  <a:schemeClr val="lt1"/>
                </a:solidFill>
              </a:defRPr>
            </a:lvl3pPr>
            <a:lvl4pPr indent="-282194" lvl="3" marL="1828800" algn="l">
              <a:lnSpc>
                <a:spcPct val="100000"/>
              </a:lnSpc>
              <a:spcBef>
                <a:spcPts val="469"/>
              </a:spcBef>
              <a:spcAft>
                <a:spcPts val="0"/>
              </a:spcAft>
              <a:buClr>
                <a:schemeClr val="lt1"/>
              </a:buClr>
              <a:buSzPts val="844"/>
              <a:buFont typeface="Arial"/>
              <a:buChar char="•"/>
              <a:defRPr>
                <a:solidFill>
                  <a:schemeClr val="lt1"/>
                </a:solidFill>
              </a:defRPr>
            </a:lvl4pPr>
            <a:lvl5pPr indent="-282194" lvl="4" marL="2286000" algn="l">
              <a:lnSpc>
                <a:spcPct val="100000"/>
              </a:lnSpc>
              <a:spcBef>
                <a:spcPts val="469"/>
              </a:spcBef>
              <a:spcAft>
                <a:spcPts val="0"/>
              </a:spcAft>
              <a:buClr>
                <a:schemeClr val="lt1"/>
              </a:buClr>
              <a:buSzPts val="844"/>
              <a:buFont typeface="Arial"/>
              <a:buChar char="•"/>
              <a:defRPr>
                <a:solidFill>
                  <a:schemeClr val="lt1"/>
                </a:solidFill>
              </a:defRPr>
            </a:lvl5pPr>
            <a:lvl6pPr indent="-228600" lvl="5" marL="2743200" algn="ctr">
              <a:lnSpc>
                <a:spcPct val="100000"/>
              </a:lnSpc>
              <a:spcBef>
                <a:spcPts val="469"/>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2" name="Google Shape;10012;p198"/>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p:cSld name="Comparison">
    <p:spTree>
      <p:nvGrpSpPr>
        <p:cNvPr id="10013" name="Shape 10013"/>
        <p:cNvGrpSpPr/>
        <p:nvPr/>
      </p:nvGrpSpPr>
      <p:grpSpPr>
        <a:xfrm>
          <a:off x="0" y="0"/>
          <a:ext cx="0" cy="0"/>
          <a:chOff x="0" y="0"/>
          <a:chExt cx="0" cy="0"/>
        </a:xfrm>
      </p:grpSpPr>
      <p:sp>
        <p:nvSpPr>
          <p:cNvPr id="10014" name="Google Shape;10014;p199"/>
          <p:cNvSpPr txBox="1"/>
          <p:nvPr>
            <p:ph idx="1" type="body"/>
          </p:nvPr>
        </p:nvSpPr>
        <p:spPr>
          <a:xfrm>
            <a:off x="549161" y="1821658"/>
            <a:ext cx="5518377" cy="683417"/>
          </a:xfrm>
          <a:prstGeom prst="rect">
            <a:avLst/>
          </a:prstGeom>
          <a:solidFill>
            <a:srgbClr val="FFFFFF"/>
          </a:solid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2625">
                <a:solidFill>
                  <a:schemeClr val="dk2"/>
                </a:solidFill>
              </a:defRPr>
            </a:lvl1pPr>
            <a:lvl2pPr indent="-228600" lvl="1" marL="914400" algn="l">
              <a:lnSpc>
                <a:spcPct val="100000"/>
              </a:lnSpc>
              <a:spcBef>
                <a:spcPts val="844"/>
              </a:spcBef>
              <a:spcAft>
                <a:spcPts val="0"/>
              </a:spcAft>
              <a:buClr>
                <a:schemeClr val="dk2"/>
              </a:buClr>
              <a:buSzPts val="1499"/>
              <a:buFont typeface="Inter"/>
              <a:buNone/>
              <a:defRPr b="1" sz="1999"/>
            </a:lvl2pPr>
            <a:lvl3pPr indent="-228600" lvl="2" marL="1371600" algn="l">
              <a:lnSpc>
                <a:spcPct val="100000"/>
              </a:lnSpc>
              <a:spcBef>
                <a:spcPts val="844"/>
              </a:spcBef>
              <a:spcAft>
                <a:spcPts val="0"/>
              </a:spcAft>
              <a:buClr>
                <a:schemeClr val="dk2"/>
              </a:buClr>
              <a:buSzPts val="1349"/>
              <a:buFont typeface="Inter"/>
              <a:buNone/>
              <a:defRPr b="1" sz="1799"/>
            </a:lvl3pPr>
            <a:lvl4pPr indent="-228600" lvl="3" marL="1828800" algn="l">
              <a:lnSpc>
                <a:spcPct val="100000"/>
              </a:lnSpc>
              <a:spcBef>
                <a:spcPts val="844"/>
              </a:spcBef>
              <a:spcAft>
                <a:spcPts val="0"/>
              </a:spcAft>
              <a:buClr>
                <a:schemeClr val="dk2"/>
              </a:buClr>
              <a:buSzPts val="1200"/>
              <a:buFont typeface="Inter"/>
              <a:buNone/>
              <a:defRPr b="1" sz="1600"/>
            </a:lvl4pPr>
            <a:lvl5pPr indent="-228600" lvl="4" marL="2286000" algn="l">
              <a:lnSpc>
                <a:spcPct val="100000"/>
              </a:lnSpc>
              <a:spcBef>
                <a:spcPts val="844"/>
              </a:spcBef>
              <a:spcAft>
                <a:spcPts val="0"/>
              </a:spcAft>
              <a:buClr>
                <a:schemeClr val="dk2"/>
              </a:buClr>
              <a:buSzPts val="1200"/>
              <a:buFont typeface="Inter"/>
              <a:buNone/>
              <a:defRPr b="1" sz="1600"/>
            </a:lvl5pPr>
            <a:lvl6pPr indent="-228600" lvl="5" marL="2743200" algn="ctr">
              <a:lnSpc>
                <a:spcPct val="100000"/>
              </a:lnSpc>
              <a:spcBef>
                <a:spcPts val="844"/>
              </a:spcBef>
              <a:spcAft>
                <a:spcPts val="0"/>
              </a:spcAft>
              <a:buClr>
                <a:srgbClr val="000000"/>
              </a:buClr>
              <a:buSzPts val="1200"/>
              <a:buFont typeface="Calibri"/>
              <a:buNone/>
              <a:defRPr b="1" sz="1600"/>
            </a:lvl6pPr>
            <a:lvl7pPr indent="-228600" lvl="6" marL="3200400" algn="ctr">
              <a:lnSpc>
                <a:spcPct val="100000"/>
              </a:lnSpc>
              <a:spcBef>
                <a:spcPts val="0"/>
              </a:spcBef>
              <a:spcAft>
                <a:spcPts val="0"/>
              </a:spcAft>
              <a:buClr>
                <a:srgbClr val="000000"/>
              </a:buClr>
              <a:buSzPts val="1200"/>
              <a:buFont typeface="Calibri"/>
              <a:buNone/>
              <a:defRPr b="1" sz="1600"/>
            </a:lvl7pPr>
            <a:lvl8pPr indent="-228600" lvl="7" marL="3657600" algn="ctr">
              <a:lnSpc>
                <a:spcPct val="100000"/>
              </a:lnSpc>
              <a:spcBef>
                <a:spcPts val="0"/>
              </a:spcBef>
              <a:spcAft>
                <a:spcPts val="0"/>
              </a:spcAft>
              <a:buClr>
                <a:srgbClr val="000000"/>
              </a:buClr>
              <a:buSzPts val="1200"/>
              <a:buFont typeface="Calibri"/>
              <a:buNone/>
              <a:defRPr b="1" sz="1600"/>
            </a:lvl8pPr>
            <a:lvl9pPr indent="-228600" lvl="8" marL="4114800" algn="ctr">
              <a:lnSpc>
                <a:spcPct val="100000"/>
              </a:lnSpc>
              <a:spcBef>
                <a:spcPts val="0"/>
              </a:spcBef>
              <a:spcAft>
                <a:spcPts val="0"/>
              </a:spcAft>
              <a:buClr>
                <a:srgbClr val="000000"/>
              </a:buClr>
              <a:buSzPts val="1200"/>
              <a:buFont typeface="Calibri"/>
              <a:buNone/>
              <a:defRPr b="1" sz="1600"/>
            </a:lvl9pPr>
          </a:lstStyle>
          <a:p/>
        </p:txBody>
      </p:sp>
      <p:sp>
        <p:nvSpPr>
          <p:cNvPr id="10015" name="Google Shape;10015;p199"/>
          <p:cNvSpPr txBox="1"/>
          <p:nvPr>
            <p:ph idx="2" type="body"/>
          </p:nvPr>
        </p:nvSpPr>
        <p:spPr>
          <a:xfrm>
            <a:off x="6124464" y="1821658"/>
            <a:ext cx="5517261" cy="683417"/>
          </a:xfrm>
          <a:prstGeom prst="rect">
            <a:avLst/>
          </a:prstGeom>
          <a:noFill/>
          <a:ln>
            <a:noFill/>
          </a:ln>
        </p:spPr>
        <p:txBody>
          <a:bodyPr anchorCtr="0" anchor="b" bIns="45700" lIns="91425" spcFirstLastPara="1" rIns="91425" wrap="square" tIns="45700">
            <a:noAutofit/>
          </a:bodyPr>
          <a:lstStyle>
            <a:lvl1pPr indent="-228600" lvl="0" marL="457200" algn="l">
              <a:lnSpc>
                <a:spcPct val="90000"/>
              </a:lnSpc>
              <a:spcBef>
                <a:spcPts val="0"/>
              </a:spcBef>
              <a:spcAft>
                <a:spcPts val="0"/>
              </a:spcAft>
              <a:buClr>
                <a:schemeClr val="dk2"/>
              </a:buClr>
              <a:buSzPts val="1969"/>
              <a:buFont typeface="Inter"/>
              <a:buNone/>
              <a:defRPr b="1" sz="2625">
                <a:solidFill>
                  <a:schemeClr val="dk2"/>
                </a:solidFill>
              </a:defRPr>
            </a:lvl1pPr>
            <a:lvl2pPr indent="-228600" lvl="1" marL="914400" algn="l">
              <a:lnSpc>
                <a:spcPct val="100000"/>
              </a:lnSpc>
              <a:spcBef>
                <a:spcPts val="844"/>
              </a:spcBef>
              <a:spcAft>
                <a:spcPts val="0"/>
              </a:spcAft>
              <a:buClr>
                <a:schemeClr val="dk2"/>
              </a:buClr>
              <a:buSzPts val="1499"/>
              <a:buFont typeface="Inter"/>
              <a:buNone/>
              <a:defRPr b="1" sz="1999"/>
            </a:lvl2pPr>
            <a:lvl3pPr indent="-228600" lvl="2" marL="1371600" algn="l">
              <a:lnSpc>
                <a:spcPct val="100000"/>
              </a:lnSpc>
              <a:spcBef>
                <a:spcPts val="844"/>
              </a:spcBef>
              <a:spcAft>
                <a:spcPts val="0"/>
              </a:spcAft>
              <a:buClr>
                <a:schemeClr val="dk2"/>
              </a:buClr>
              <a:buSzPts val="1349"/>
              <a:buFont typeface="Inter"/>
              <a:buNone/>
              <a:defRPr b="1" sz="1799"/>
            </a:lvl3pPr>
            <a:lvl4pPr indent="-228600" lvl="3" marL="1828800" algn="l">
              <a:lnSpc>
                <a:spcPct val="100000"/>
              </a:lnSpc>
              <a:spcBef>
                <a:spcPts val="844"/>
              </a:spcBef>
              <a:spcAft>
                <a:spcPts val="0"/>
              </a:spcAft>
              <a:buClr>
                <a:schemeClr val="dk2"/>
              </a:buClr>
              <a:buSzPts val="1200"/>
              <a:buFont typeface="Inter"/>
              <a:buNone/>
              <a:defRPr b="1" sz="1600"/>
            </a:lvl4pPr>
            <a:lvl5pPr indent="-228600" lvl="4" marL="2286000" algn="l">
              <a:lnSpc>
                <a:spcPct val="100000"/>
              </a:lnSpc>
              <a:spcBef>
                <a:spcPts val="844"/>
              </a:spcBef>
              <a:spcAft>
                <a:spcPts val="0"/>
              </a:spcAft>
              <a:buClr>
                <a:schemeClr val="dk2"/>
              </a:buClr>
              <a:buSzPts val="1200"/>
              <a:buFont typeface="Inter"/>
              <a:buNone/>
              <a:defRPr b="1" sz="1600"/>
            </a:lvl5pPr>
            <a:lvl6pPr indent="-228600" lvl="5" marL="2743200" algn="ctr">
              <a:lnSpc>
                <a:spcPct val="100000"/>
              </a:lnSpc>
              <a:spcBef>
                <a:spcPts val="844"/>
              </a:spcBef>
              <a:spcAft>
                <a:spcPts val="0"/>
              </a:spcAft>
              <a:buClr>
                <a:srgbClr val="000000"/>
              </a:buClr>
              <a:buSzPts val="1200"/>
              <a:buFont typeface="Calibri"/>
              <a:buNone/>
              <a:defRPr b="1" sz="1600"/>
            </a:lvl6pPr>
            <a:lvl7pPr indent="-228600" lvl="6" marL="3200400" algn="ctr">
              <a:lnSpc>
                <a:spcPct val="100000"/>
              </a:lnSpc>
              <a:spcBef>
                <a:spcPts val="0"/>
              </a:spcBef>
              <a:spcAft>
                <a:spcPts val="0"/>
              </a:spcAft>
              <a:buClr>
                <a:srgbClr val="000000"/>
              </a:buClr>
              <a:buSzPts val="1200"/>
              <a:buFont typeface="Calibri"/>
              <a:buNone/>
              <a:defRPr b="1" sz="1600"/>
            </a:lvl7pPr>
            <a:lvl8pPr indent="-228600" lvl="7" marL="3657600" algn="ctr">
              <a:lnSpc>
                <a:spcPct val="100000"/>
              </a:lnSpc>
              <a:spcBef>
                <a:spcPts val="0"/>
              </a:spcBef>
              <a:spcAft>
                <a:spcPts val="0"/>
              </a:spcAft>
              <a:buClr>
                <a:srgbClr val="000000"/>
              </a:buClr>
              <a:buSzPts val="1200"/>
              <a:buFont typeface="Calibri"/>
              <a:buNone/>
              <a:defRPr b="1" sz="1600"/>
            </a:lvl8pPr>
            <a:lvl9pPr indent="-228600" lvl="8" marL="4114800" algn="ctr">
              <a:lnSpc>
                <a:spcPct val="100000"/>
              </a:lnSpc>
              <a:spcBef>
                <a:spcPts val="0"/>
              </a:spcBef>
              <a:spcAft>
                <a:spcPts val="0"/>
              </a:spcAft>
              <a:buClr>
                <a:srgbClr val="000000"/>
              </a:buClr>
              <a:buSzPts val="1200"/>
              <a:buFont typeface="Calibri"/>
              <a:buNone/>
              <a:defRPr b="1" sz="1600"/>
            </a:lvl9pPr>
          </a:lstStyle>
          <a:p/>
        </p:txBody>
      </p:sp>
      <p:sp>
        <p:nvSpPr>
          <p:cNvPr id="10016" name="Google Shape;10016;p19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17" name="Google Shape;10017;p199"/>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18" name="Google Shape;10018;p199"/>
          <p:cNvSpPr txBox="1"/>
          <p:nvPr>
            <p:ph idx="3" type="body"/>
          </p:nvPr>
        </p:nvSpPr>
        <p:spPr>
          <a:xfrm>
            <a:off x="551392" y="2630910"/>
            <a:ext cx="5518379" cy="286084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19" name="Google Shape;10019;p199"/>
          <p:cNvSpPr txBox="1"/>
          <p:nvPr>
            <p:ph idx="4" type="body"/>
          </p:nvPr>
        </p:nvSpPr>
        <p:spPr>
          <a:xfrm>
            <a:off x="6124464" y="2630910"/>
            <a:ext cx="5517261" cy="2860849"/>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0" name="Google Shape;10020;p199"/>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p:cSld name="3 Content">
    <p:spTree>
      <p:nvGrpSpPr>
        <p:cNvPr id="10021" name="Shape 10021"/>
        <p:cNvGrpSpPr/>
        <p:nvPr/>
      </p:nvGrpSpPr>
      <p:grpSpPr>
        <a:xfrm>
          <a:off x="0" y="0"/>
          <a:ext cx="0" cy="0"/>
          <a:chOff x="0" y="0"/>
          <a:chExt cx="0" cy="0"/>
        </a:xfrm>
      </p:grpSpPr>
      <p:sp>
        <p:nvSpPr>
          <p:cNvPr id="10022" name="Google Shape;10022;p200"/>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23" name="Google Shape;10023;p20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24" name="Google Shape;10024;p200"/>
          <p:cNvSpPr txBox="1"/>
          <p:nvPr>
            <p:ph idx="1" type="body"/>
          </p:nvPr>
        </p:nvSpPr>
        <p:spPr>
          <a:xfrm>
            <a:off x="551392" y="1821657"/>
            <a:ext cx="365583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5" name="Google Shape;10025;p200"/>
          <p:cNvSpPr txBox="1"/>
          <p:nvPr>
            <p:ph idx="2" type="body"/>
          </p:nvPr>
        </p:nvSpPr>
        <p:spPr>
          <a:xfrm>
            <a:off x="4266028" y="1821657"/>
            <a:ext cx="365659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6" name="Google Shape;10026;p200"/>
          <p:cNvSpPr txBox="1"/>
          <p:nvPr>
            <p:ph idx="3" type="body"/>
          </p:nvPr>
        </p:nvSpPr>
        <p:spPr>
          <a:xfrm>
            <a:off x="7982899" y="1821657"/>
            <a:ext cx="365882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27" name="Google Shape;10027;p200"/>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p:cSld name="3 Content Rectangles">
    <p:spTree>
      <p:nvGrpSpPr>
        <p:cNvPr id="10028" name="Shape 10028"/>
        <p:cNvGrpSpPr/>
        <p:nvPr/>
      </p:nvGrpSpPr>
      <p:grpSpPr>
        <a:xfrm>
          <a:off x="0" y="0"/>
          <a:ext cx="0" cy="0"/>
          <a:chOff x="0" y="0"/>
          <a:chExt cx="0" cy="0"/>
        </a:xfrm>
      </p:grpSpPr>
      <p:sp>
        <p:nvSpPr>
          <p:cNvPr id="10029" name="Google Shape;10029;p201"/>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0" name="Google Shape;10030;p20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31" name="Google Shape;10031;p201"/>
          <p:cNvSpPr txBox="1"/>
          <p:nvPr>
            <p:ph idx="1" type="body"/>
          </p:nvPr>
        </p:nvSpPr>
        <p:spPr>
          <a:xfrm>
            <a:off x="551392"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2" name="Google Shape;10032;p201"/>
          <p:cNvSpPr txBox="1"/>
          <p:nvPr>
            <p:ph idx="2" type="body"/>
          </p:nvPr>
        </p:nvSpPr>
        <p:spPr>
          <a:xfrm flipH="1">
            <a:off x="4269377"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3" name="Google Shape;10033;p201"/>
          <p:cNvSpPr txBox="1"/>
          <p:nvPr>
            <p:ph idx="3" type="body"/>
          </p:nvPr>
        </p:nvSpPr>
        <p:spPr>
          <a:xfrm flipH="1">
            <a:off x="7987365" y="1821657"/>
            <a:ext cx="3653247"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4" name="Google Shape;10034;p201"/>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 Alternate">
  <p:cSld name="3 Content Rectangles Alternate">
    <p:spTree>
      <p:nvGrpSpPr>
        <p:cNvPr id="10035" name="Shape 10035"/>
        <p:cNvGrpSpPr/>
        <p:nvPr/>
      </p:nvGrpSpPr>
      <p:grpSpPr>
        <a:xfrm>
          <a:off x="0" y="0"/>
          <a:ext cx="0" cy="0"/>
          <a:chOff x="0" y="0"/>
          <a:chExt cx="0" cy="0"/>
        </a:xfrm>
      </p:grpSpPr>
      <p:sp>
        <p:nvSpPr>
          <p:cNvPr id="10036" name="Google Shape;10036;p202"/>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37" name="Google Shape;10037;p20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38" name="Google Shape;10038;p202"/>
          <p:cNvSpPr txBox="1"/>
          <p:nvPr>
            <p:ph idx="1" type="body"/>
          </p:nvPr>
        </p:nvSpPr>
        <p:spPr>
          <a:xfrm>
            <a:off x="551392" y="2143127"/>
            <a:ext cx="3656595" cy="3027164"/>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39" name="Google Shape;10039;p202"/>
          <p:cNvSpPr txBox="1"/>
          <p:nvPr>
            <p:ph idx="2" type="body"/>
          </p:nvPr>
        </p:nvSpPr>
        <p:spPr>
          <a:xfrm flipH="1">
            <a:off x="4269377" y="1821657"/>
            <a:ext cx="3656595" cy="3670101"/>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0" name="Google Shape;10040;p202"/>
          <p:cNvSpPr txBox="1"/>
          <p:nvPr>
            <p:ph idx="3" type="body"/>
          </p:nvPr>
        </p:nvSpPr>
        <p:spPr>
          <a:xfrm flipH="1">
            <a:off x="7987363" y="2143127"/>
            <a:ext cx="3653247" cy="3027164"/>
          </a:xfrm>
          <a:prstGeom prst="rect">
            <a:avLst/>
          </a:prstGeom>
          <a:solidFill>
            <a:schemeClr val="dk1"/>
          </a:solidFill>
          <a:ln>
            <a:noFill/>
          </a:ln>
        </p:spPr>
        <p:txBody>
          <a:bodyPr anchorCtr="0" anchor="t" bIns="274300" lIns="274300" spcFirstLastPara="1" rIns="274300" wrap="square" tIns="274300">
            <a:noAutofit/>
          </a:bodyPr>
          <a:lstStyle>
            <a:lvl1pPr indent="-228600" lvl="0" marL="457200" algn="ctr">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ctr">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ctr">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ctr">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ctr">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1" name="Google Shape;10041;p202"/>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440">
          <p15:clr>
            <a:srgbClr val="FBAE40"/>
          </p15:clr>
        </p15:guide>
        <p15:guide id="2" orient="horz" pos="347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515" name="Shape 1515"/>
        <p:cNvGrpSpPr/>
        <p:nvPr/>
      </p:nvGrpSpPr>
      <p:grpSpPr>
        <a:xfrm>
          <a:off x="0" y="0"/>
          <a:ext cx="0" cy="0"/>
          <a:chOff x="0" y="0"/>
          <a:chExt cx="0" cy="0"/>
        </a:xfrm>
      </p:grpSpPr>
      <p:sp>
        <p:nvSpPr>
          <p:cNvPr id="1516" name="Google Shape;1516;p50"/>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7" name="Google Shape;1517;p50"/>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18" name="Google Shape;1518;p5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9" name="Google Shape;1519;p50"/>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0" name="Google Shape;1520;p50"/>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521" name="Google Shape;1521;p5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p:cSld name="4 Content">
    <p:spTree>
      <p:nvGrpSpPr>
        <p:cNvPr id="10042" name="Shape 10042"/>
        <p:cNvGrpSpPr/>
        <p:nvPr/>
      </p:nvGrpSpPr>
      <p:grpSpPr>
        <a:xfrm>
          <a:off x="0" y="0"/>
          <a:ext cx="0" cy="0"/>
          <a:chOff x="0" y="0"/>
          <a:chExt cx="0" cy="0"/>
        </a:xfrm>
      </p:grpSpPr>
      <p:sp>
        <p:nvSpPr>
          <p:cNvPr id="10043" name="Google Shape;10043;p203"/>
          <p:cNvSpPr txBox="1"/>
          <p:nvPr>
            <p:ph idx="1" type="body"/>
          </p:nvPr>
        </p:nvSpPr>
        <p:spPr>
          <a:xfrm>
            <a:off x="551701"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4" name="Google Shape;10044;p203"/>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45" name="Google Shape;10045;p20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46" name="Google Shape;10046;p203"/>
          <p:cNvSpPr txBox="1"/>
          <p:nvPr>
            <p:ph idx="2" type="body"/>
          </p:nvPr>
        </p:nvSpPr>
        <p:spPr>
          <a:xfrm>
            <a:off x="3339436"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7" name="Google Shape;10047;p203"/>
          <p:cNvSpPr txBox="1"/>
          <p:nvPr>
            <p:ph idx="3" type="body"/>
          </p:nvPr>
        </p:nvSpPr>
        <p:spPr>
          <a:xfrm>
            <a:off x="6127171"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8" name="Google Shape;10048;p203"/>
          <p:cNvSpPr txBox="1"/>
          <p:nvPr>
            <p:ph idx="4" type="body"/>
          </p:nvPr>
        </p:nvSpPr>
        <p:spPr>
          <a:xfrm>
            <a:off x="8914905" y="1821657"/>
            <a:ext cx="272570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266"/>
              <a:buFont typeface="Inter"/>
              <a:buNone/>
              <a:defRPr sz="1687"/>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844"/>
              <a:buFont typeface="Inter"/>
              <a:buNone/>
              <a:defRPr sz="1124"/>
            </a:lvl3pPr>
            <a:lvl4pPr indent="-228600" lvl="3" marL="1828800" algn="l">
              <a:lnSpc>
                <a:spcPct val="100000"/>
              </a:lnSpc>
              <a:spcBef>
                <a:spcPts val="844"/>
              </a:spcBef>
              <a:spcAft>
                <a:spcPts val="0"/>
              </a:spcAft>
              <a:buClr>
                <a:schemeClr val="dk2"/>
              </a:buClr>
              <a:buSzPts val="738"/>
              <a:buFont typeface="Inter"/>
              <a:buNone/>
              <a:defRPr sz="984"/>
            </a:lvl4pPr>
            <a:lvl5pPr indent="-228600" lvl="4" marL="2286000" algn="l">
              <a:lnSpc>
                <a:spcPct val="100000"/>
              </a:lnSpc>
              <a:spcBef>
                <a:spcPts val="844"/>
              </a:spcBef>
              <a:spcAft>
                <a:spcPts val="0"/>
              </a:spcAft>
              <a:buClr>
                <a:schemeClr val="dk2"/>
              </a:buClr>
              <a:buSzPts val="738"/>
              <a:buFont typeface="Inter"/>
              <a:buNone/>
              <a:defRPr sz="98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49" name="Google Shape;10049;p203"/>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p:cSld name="4 Content Rectangles">
    <p:spTree>
      <p:nvGrpSpPr>
        <p:cNvPr id="10050" name="Shape 10050"/>
        <p:cNvGrpSpPr/>
        <p:nvPr/>
      </p:nvGrpSpPr>
      <p:grpSpPr>
        <a:xfrm>
          <a:off x="0" y="0"/>
          <a:ext cx="0" cy="0"/>
          <a:chOff x="0" y="0"/>
          <a:chExt cx="0" cy="0"/>
        </a:xfrm>
      </p:grpSpPr>
      <p:sp>
        <p:nvSpPr>
          <p:cNvPr id="10051" name="Google Shape;10051;p204"/>
          <p:cNvSpPr txBox="1"/>
          <p:nvPr>
            <p:ph idx="1" type="body"/>
          </p:nvPr>
        </p:nvSpPr>
        <p:spPr>
          <a:xfrm>
            <a:off x="551701"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2" name="Google Shape;10052;p204"/>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53" name="Google Shape;10053;p20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54" name="Google Shape;10054;p204"/>
          <p:cNvSpPr txBox="1"/>
          <p:nvPr>
            <p:ph idx="2" type="body"/>
          </p:nvPr>
        </p:nvSpPr>
        <p:spPr>
          <a:xfrm>
            <a:off x="3339436"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5" name="Google Shape;10055;p204"/>
          <p:cNvSpPr txBox="1"/>
          <p:nvPr>
            <p:ph idx="3" type="body"/>
          </p:nvPr>
        </p:nvSpPr>
        <p:spPr>
          <a:xfrm>
            <a:off x="6127171"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6" name="Google Shape;10056;p204"/>
          <p:cNvSpPr txBox="1"/>
          <p:nvPr>
            <p:ph idx="4" type="body"/>
          </p:nvPr>
        </p:nvSpPr>
        <p:spPr>
          <a:xfrm>
            <a:off x="8914905" y="1821657"/>
            <a:ext cx="2725704" cy="3670101"/>
          </a:xfrm>
          <a:prstGeom prst="rect">
            <a:avLst/>
          </a:prstGeom>
          <a:solidFill>
            <a:schemeClr val="dk1"/>
          </a:solidFill>
          <a:ln>
            <a:noFill/>
          </a:ln>
        </p:spPr>
        <p:txBody>
          <a:bodyPr anchorCtr="0" anchor="t" bIns="228600" lIns="228600" spcFirstLastPara="1" rIns="228600" wrap="square" tIns="228600">
            <a:noAutofit/>
          </a:bodyPr>
          <a:lstStyle>
            <a:lvl1pPr indent="-228600" lvl="0" marL="457200" algn="l">
              <a:lnSpc>
                <a:spcPct val="100000"/>
              </a:lnSpc>
              <a:spcBef>
                <a:spcPts val="0"/>
              </a:spcBef>
              <a:spcAft>
                <a:spcPts val="0"/>
              </a:spcAft>
              <a:buClr>
                <a:schemeClr val="lt1"/>
              </a:buClr>
              <a:buSzPts val="1266"/>
              <a:buFont typeface="Inter"/>
              <a:buNone/>
              <a:defRPr sz="1687">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844"/>
              <a:buFont typeface="Inter"/>
              <a:buNone/>
              <a:defRPr sz="1124">
                <a:solidFill>
                  <a:schemeClr val="lt1"/>
                </a:solidFill>
              </a:defRPr>
            </a:lvl3pPr>
            <a:lvl4pPr indent="-228600" lvl="3" marL="1828800" algn="l">
              <a:lnSpc>
                <a:spcPct val="100000"/>
              </a:lnSpc>
              <a:spcBef>
                <a:spcPts val="844"/>
              </a:spcBef>
              <a:spcAft>
                <a:spcPts val="0"/>
              </a:spcAft>
              <a:buClr>
                <a:schemeClr val="lt1"/>
              </a:buClr>
              <a:buSzPts val="738"/>
              <a:buFont typeface="Inter"/>
              <a:buNone/>
              <a:defRPr sz="984">
                <a:solidFill>
                  <a:schemeClr val="lt1"/>
                </a:solidFill>
              </a:defRPr>
            </a:lvl4pPr>
            <a:lvl5pPr indent="-228600" lvl="4" marL="2286000" algn="l">
              <a:lnSpc>
                <a:spcPct val="100000"/>
              </a:lnSpc>
              <a:spcBef>
                <a:spcPts val="844"/>
              </a:spcBef>
              <a:spcAft>
                <a:spcPts val="0"/>
              </a:spcAft>
              <a:buClr>
                <a:schemeClr val="lt1"/>
              </a:buClr>
              <a:buSzPts val="738"/>
              <a:buFont typeface="Inter"/>
              <a:buNone/>
              <a:defRPr sz="98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57" name="Google Shape;10057;p204"/>
          <p:cNvSpPr txBox="1"/>
          <p:nvPr>
            <p:ph idx="5"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4 Content Rectangles with titles">
  <p:cSld name="4 Content Rectangles with titles">
    <p:spTree>
      <p:nvGrpSpPr>
        <p:cNvPr id="10058" name="Shape 10058"/>
        <p:cNvGrpSpPr/>
        <p:nvPr/>
      </p:nvGrpSpPr>
      <p:grpSpPr>
        <a:xfrm>
          <a:off x="0" y="0"/>
          <a:ext cx="0" cy="0"/>
          <a:chOff x="0" y="0"/>
          <a:chExt cx="0" cy="0"/>
        </a:xfrm>
      </p:grpSpPr>
      <p:sp>
        <p:nvSpPr>
          <p:cNvPr id="10059" name="Google Shape;10059;p205"/>
          <p:cNvSpPr txBox="1"/>
          <p:nvPr>
            <p:ph idx="1" type="body"/>
          </p:nvPr>
        </p:nvSpPr>
        <p:spPr>
          <a:xfrm>
            <a:off x="551701" y="2652117"/>
            <a:ext cx="2725704"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0" name="Google Shape;10060;p20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61" name="Google Shape;10061;p20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62" name="Google Shape;10062;p205"/>
          <p:cNvSpPr txBox="1"/>
          <p:nvPr>
            <p:ph idx="2" type="body"/>
          </p:nvPr>
        </p:nvSpPr>
        <p:spPr>
          <a:xfrm>
            <a:off x="3339437" y="2652120"/>
            <a:ext cx="2724753"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3" name="Google Shape;10063;p205"/>
          <p:cNvSpPr txBox="1"/>
          <p:nvPr>
            <p:ph idx="3" type="body"/>
          </p:nvPr>
        </p:nvSpPr>
        <p:spPr>
          <a:xfrm>
            <a:off x="6127171" y="2652117"/>
            <a:ext cx="2720445"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4" name="Google Shape;10064;p205"/>
          <p:cNvSpPr txBox="1"/>
          <p:nvPr>
            <p:ph idx="4" type="body"/>
          </p:nvPr>
        </p:nvSpPr>
        <p:spPr>
          <a:xfrm>
            <a:off x="8914906" y="2652120"/>
            <a:ext cx="2726820" cy="2839640"/>
          </a:xfrm>
          <a:prstGeom prst="rect">
            <a:avLst/>
          </a:prstGeom>
          <a:solidFill>
            <a:schemeClr val="accent2"/>
          </a:solidFill>
          <a:ln>
            <a:noFill/>
          </a:ln>
        </p:spPr>
        <p:txBody>
          <a:bodyPr anchorCtr="0" anchor="t" bIns="228600" lIns="228600" spcFirstLastPara="1" rIns="228600" wrap="square" tIns="457200">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5" name="Google Shape;10065;p205"/>
          <p:cNvSpPr txBox="1"/>
          <p:nvPr>
            <p:ph idx="5" type="body"/>
          </p:nvPr>
        </p:nvSpPr>
        <p:spPr>
          <a:xfrm>
            <a:off x="551702" y="1828027"/>
            <a:ext cx="2726511"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6" name="Google Shape;10066;p205"/>
          <p:cNvSpPr txBox="1"/>
          <p:nvPr>
            <p:ph idx="6" type="body"/>
          </p:nvPr>
        </p:nvSpPr>
        <p:spPr>
          <a:xfrm>
            <a:off x="3337679" y="1828029"/>
            <a:ext cx="2726511"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7" name="Google Shape;10067;p205"/>
          <p:cNvSpPr txBox="1"/>
          <p:nvPr>
            <p:ph idx="7" type="body"/>
          </p:nvPr>
        </p:nvSpPr>
        <p:spPr>
          <a:xfrm>
            <a:off x="6126769" y="1828027"/>
            <a:ext cx="2725632"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8" name="Google Shape;10068;p205"/>
          <p:cNvSpPr txBox="1"/>
          <p:nvPr>
            <p:ph idx="8" type="body"/>
          </p:nvPr>
        </p:nvSpPr>
        <p:spPr>
          <a:xfrm>
            <a:off x="8912743" y="1828027"/>
            <a:ext cx="2733064" cy="824092"/>
          </a:xfrm>
          <a:prstGeom prst="rect">
            <a:avLst/>
          </a:prstGeom>
          <a:solidFill>
            <a:schemeClr val="accent1"/>
          </a:solidFill>
          <a:ln>
            <a:noFill/>
          </a:ln>
        </p:spPr>
        <p:txBody>
          <a:bodyPr anchorCtr="1" anchor="ctr"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476"/>
              <a:buFont typeface="Inter"/>
              <a:buNone/>
              <a:defRPr b="1" sz="1968">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69" name="Google Shape;10069;p205"/>
          <p:cNvSpPr txBox="1"/>
          <p:nvPr>
            <p:ph idx="9"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orient="horz" pos="1782">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p:cSld name="5 Content">
    <p:spTree>
      <p:nvGrpSpPr>
        <p:cNvPr id="10070" name="Shape 10070"/>
        <p:cNvGrpSpPr/>
        <p:nvPr/>
      </p:nvGrpSpPr>
      <p:grpSpPr>
        <a:xfrm>
          <a:off x="0" y="0"/>
          <a:ext cx="0" cy="0"/>
          <a:chOff x="0" y="0"/>
          <a:chExt cx="0" cy="0"/>
        </a:xfrm>
      </p:grpSpPr>
      <p:sp>
        <p:nvSpPr>
          <p:cNvPr id="10071" name="Google Shape;10071;p20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72" name="Google Shape;10072;p20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73" name="Google Shape;10073;p206"/>
          <p:cNvSpPr txBox="1"/>
          <p:nvPr>
            <p:ph idx="1" type="body"/>
          </p:nvPr>
        </p:nvSpPr>
        <p:spPr>
          <a:xfrm>
            <a:off x="55400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4" name="Google Shape;10074;p206"/>
          <p:cNvSpPr txBox="1"/>
          <p:nvPr>
            <p:ph idx="2" type="body"/>
          </p:nvPr>
        </p:nvSpPr>
        <p:spPr>
          <a:xfrm>
            <a:off x="2790353"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5" name="Google Shape;10075;p206"/>
          <p:cNvSpPr txBox="1"/>
          <p:nvPr>
            <p:ph idx="3" type="body"/>
          </p:nvPr>
        </p:nvSpPr>
        <p:spPr>
          <a:xfrm>
            <a:off x="502931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6" name="Google Shape;10076;p206"/>
          <p:cNvSpPr txBox="1"/>
          <p:nvPr>
            <p:ph idx="4" type="body"/>
          </p:nvPr>
        </p:nvSpPr>
        <p:spPr>
          <a:xfrm>
            <a:off x="7268276"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7" name="Google Shape;10077;p206"/>
          <p:cNvSpPr txBox="1"/>
          <p:nvPr>
            <p:ph idx="5" type="body"/>
          </p:nvPr>
        </p:nvSpPr>
        <p:spPr>
          <a:xfrm>
            <a:off x="9507239"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78" name="Google Shape;10078;p206"/>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
  <p:cSld name="5 Content Rectangles">
    <p:spTree>
      <p:nvGrpSpPr>
        <p:cNvPr id="10079" name="Shape 10079"/>
        <p:cNvGrpSpPr/>
        <p:nvPr/>
      </p:nvGrpSpPr>
      <p:grpSpPr>
        <a:xfrm>
          <a:off x="0" y="0"/>
          <a:ext cx="0" cy="0"/>
          <a:chOff x="0" y="0"/>
          <a:chExt cx="0" cy="0"/>
        </a:xfrm>
      </p:grpSpPr>
      <p:sp>
        <p:nvSpPr>
          <p:cNvPr id="10080" name="Google Shape;10080;p20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81" name="Google Shape;10081;p20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82" name="Google Shape;10082;p207"/>
          <p:cNvSpPr txBox="1"/>
          <p:nvPr>
            <p:ph idx="1" type="body"/>
          </p:nvPr>
        </p:nvSpPr>
        <p:spPr>
          <a:xfrm>
            <a:off x="551392"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3" name="Google Shape;10083;p207"/>
          <p:cNvSpPr txBox="1"/>
          <p:nvPr>
            <p:ph idx="2" type="body"/>
          </p:nvPr>
        </p:nvSpPr>
        <p:spPr>
          <a:xfrm>
            <a:off x="2790353"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4" name="Google Shape;10084;p207"/>
          <p:cNvSpPr txBox="1"/>
          <p:nvPr>
            <p:ph idx="3" type="body"/>
          </p:nvPr>
        </p:nvSpPr>
        <p:spPr>
          <a:xfrm>
            <a:off x="5029315"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5" name="Google Shape;10085;p207"/>
          <p:cNvSpPr txBox="1"/>
          <p:nvPr>
            <p:ph idx="4" type="body"/>
          </p:nvPr>
        </p:nvSpPr>
        <p:spPr>
          <a:xfrm>
            <a:off x="7268276"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6" name="Google Shape;10086;p207"/>
          <p:cNvSpPr txBox="1"/>
          <p:nvPr>
            <p:ph idx="5" type="body"/>
          </p:nvPr>
        </p:nvSpPr>
        <p:spPr>
          <a:xfrm>
            <a:off x="9507239" y="1821657"/>
            <a:ext cx="2134488" cy="3670101"/>
          </a:xfrm>
          <a:prstGeom prst="rect">
            <a:avLst/>
          </a:prstGeom>
          <a:solidFill>
            <a:schemeClr val="dk1"/>
          </a:solidFill>
          <a:ln>
            <a:noFill/>
          </a:ln>
        </p:spPr>
        <p:txBody>
          <a:bodyPr anchorCtr="0" anchor="t" bIns="182875" lIns="182875"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87" name="Google Shape;10087;p207"/>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p:cSld name="6 Content">
    <p:spTree>
      <p:nvGrpSpPr>
        <p:cNvPr id="10088" name="Shape 10088"/>
        <p:cNvGrpSpPr/>
        <p:nvPr/>
      </p:nvGrpSpPr>
      <p:grpSpPr>
        <a:xfrm>
          <a:off x="0" y="0"/>
          <a:ext cx="0" cy="0"/>
          <a:chOff x="0" y="0"/>
          <a:chExt cx="0" cy="0"/>
        </a:xfrm>
      </p:grpSpPr>
      <p:sp>
        <p:nvSpPr>
          <p:cNvPr id="10089" name="Google Shape;10089;p208"/>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090" name="Google Shape;10090;p20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091" name="Google Shape;10091;p208"/>
          <p:cNvSpPr txBox="1"/>
          <p:nvPr>
            <p:ph idx="1" type="body"/>
          </p:nvPr>
        </p:nvSpPr>
        <p:spPr>
          <a:xfrm>
            <a:off x="551391"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2" name="Google Shape;10092;p208"/>
          <p:cNvSpPr txBox="1"/>
          <p:nvPr>
            <p:ph idx="2" type="body"/>
          </p:nvPr>
        </p:nvSpPr>
        <p:spPr>
          <a:xfrm>
            <a:off x="2415629"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3" name="Google Shape;10093;p208"/>
          <p:cNvSpPr txBox="1"/>
          <p:nvPr>
            <p:ph idx="3" type="body"/>
          </p:nvPr>
        </p:nvSpPr>
        <p:spPr>
          <a:xfrm>
            <a:off x="4279868"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4" name="Google Shape;10094;p208"/>
          <p:cNvSpPr txBox="1"/>
          <p:nvPr>
            <p:ph idx="4" type="body"/>
          </p:nvPr>
        </p:nvSpPr>
        <p:spPr>
          <a:xfrm>
            <a:off x="6144108"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5" name="Google Shape;10095;p208"/>
          <p:cNvSpPr txBox="1"/>
          <p:nvPr>
            <p:ph idx="5" type="body"/>
          </p:nvPr>
        </p:nvSpPr>
        <p:spPr>
          <a:xfrm>
            <a:off x="8008347"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6" name="Google Shape;10096;p208"/>
          <p:cNvSpPr txBox="1"/>
          <p:nvPr>
            <p:ph idx="6" type="body"/>
          </p:nvPr>
        </p:nvSpPr>
        <p:spPr>
          <a:xfrm>
            <a:off x="9872585" y="1821657"/>
            <a:ext cx="1768024"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949"/>
              <a:buFont typeface="Inter"/>
              <a:buNone/>
              <a:defRPr sz="1265"/>
            </a:lvl1pPr>
            <a:lvl2pPr indent="-228600" lvl="1" marL="914400" algn="l">
              <a:lnSpc>
                <a:spcPct val="100000"/>
              </a:lnSpc>
              <a:spcBef>
                <a:spcPts val="844"/>
              </a:spcBef>
              <a:spcAft>
                <a:spcPts val="0"/>
              </a:spcAft>
              <a:buClr>
                <a:schemeClr val="dk2"/>
              </a:buClr>
              <a:buSzPts val="844"/>
              <a:buFont typeface="Inter"/>
              <a:buNone/>
              <a:defRPr sz="112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097" name="Google Shape;10097;p208"/>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os="135">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 Rectangles">
  <p:cSld name="6 Content Rectangles">
    <p:spTree>
      <p:nvGrpSpPr>
        <p:cNvPr id="10098" name="Shape 10098"/>
        <p:cNvGrpSpPr/>
        <p:nvPr/>
      </p:nvGrpSpPr>
      <p:grpSpPr>
        <a:xfrm>
          <a:off x="0" y="0"/>
          <a:ext cx="0" cy="0"/>
          <a:chOff x="0" y="0"/>
          <a:chExt cx="0" cy="0"/>
        </a:xfrm>
      </p:grpSpPr>
      <p:sp>
        <p:nvSpPr>
          <p:cNvPr id="10099" name="Google Shape;10099;p209"/>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00" name="Google Shape;10100;p20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01" name="Google Shape;10101;p209"/>
          <p:cNvSpPr txBox="1"/>
          <p:nvPr>
            <p:ph idx="1" type="body"/>
          </p:nvPr>
        </p:nvSpPr>
        <p:spPr>
          <a:xfrm>
            <a:off x="551391"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2" name="Google Shape;10102;p209"/>
          <p:cNvSpPr txBox="1"/>
          <p:nvPr>
            <p:ph idx="2" type="body"/>
          </p:nvPr>
        </p:nvSpPr>
        <p:spPr>
          <a:xfrm>
            <a:off x="2415629"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3" name="Google Shape;10103;p209"/>
          <p:cNvSpPr txBox="1"/>
          <p:nvPr>
            <p:ph idx="3" type="body"/>
          </p:nvPr>
        </p:nvSpPr>
        <p:spPr>
          <a:xfrm>
            <a:off x="4279868"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4" name="Google Shape;10104;p209"/>
          <p:cNvSpPr txBox="1"/>
          <p:nvPr>
            <p:ph idx="4" type="body"/>
          </p:nvPr>
        </p:nvSpPr>
        <p:spPr>
          <a:xfrm>
            <a:off x="6144108"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5" name="Google Shape;10105;p209"/>
          <p:cNvSpPr txBox="1"/>
          <p:nvPr>
            <p:ph idx="5" type="body"/>
          </p:nvPr>
        </p:nvSpPr>
        <p:spPr>
          <a:xfrm>
            <a:off x="8008347"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6" name="Google Shape;10106;p209"/>
          <p:cNvSpPr txBox="1"/>
          <p:nvPr>
            <p:ph idx="6" type="body"/>
          </p:nvPr>
        </p:nvSpPr>
        <p:spPr>
          <a:xfrm>
            <a:off x="9872585" y="1821657"/>
            <a:ext cx="1768024" cy="3670101"/>
          </a:xfrm>
          <a:prstGeom prst="rect">
            <a:avLst/>
          </a:prstGeom>
          <a:solidFill>
            <a:schemeClr val="dk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07" name="Google Shape;10107;p209"/>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2 Content Squares">
  <p:cSld name="12 Content Squares">
    <p:spTree>
      <p:nvGrpSpPr>
        <p:cNvPr id="10108" name="Shape 10108"/>
        <p:cNvGrpSpPr/>
        <p:nvPr/>
      </p:nvGrpSpPr>
      <p:grpSpPr>
        <a:xfrm>
          <a:off x="0" y="0"/>
          <a:ext cx="0" cy="0"/>
          <a:chOff x="0" y="0"/>
          <a:chExt cx="0" cy="0"/>
        </a:xfrm>
      </p:grpSpPr>
      <p:sp>
        <p:nvSpPr>
          <p:cNvPr id="10109" name="Google Shape;10109;p210"/>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10" name="Google Shape;10110;p21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11" name="Google Shape;10111;p210"/>
          <p:cNvSpPr txBox="1"/>
          <p:nvPr>
            <p:ph idx="1" type="body"/>
          </p:nvPr>
        </p:nvSpPr>
        <p:spPr>
          <a:xfrm>
            <a:off x="551391" y="1821656"/>
            <a:ext cx="1768024" cy="1800225"/>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2" name="Google Shape;10112;p210"/>
          <p:cNvSpPr txBox="1"/>
          <p:nvPr>
            <p:ph idx="2" type="body"/>
          </p:nvPr>
        </p:nvSpPr>
        <p:spPr>
          <a:xfrm>
            <a:off x="2415629"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3" name="Google Shape;10113;p210"/>
          <p:cNvSpPr txBox="1"/>
          <p:nvPr>
            <p:ph idx="3" type="body"/>
          </p:nvPr>
        </p:nvSpPr>
        <p:spPr>
          <a:xfrm>
            <a:off x="4279868" y="1821657"/>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4" name="Google Shape;10114;p210"/>
          <p:cNvSpPr txBox="1"/>
          <p:nvPr>
            <p:ph idx="4" type="body"/>
          </p:nvPr>
        </p:nvSpPr>
        <p:spPr>
          <a:xfrm>
            <a:off x="6144108" y="1821657"/>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5" name="Google Shape;10115;p210"/>
          <p:cNvSpPr txBox="1"/>
          <p:nvPr>
            <p:ph idx="5" type="body"/>
          </p:nvPr>
        </p:nvSpPr>
        <p:spPr>
          <a:xfrm>
            <a:off x="8008347"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6" name="Google Shape;10116;p210"/>
          <p:cNvSpPr txBox="1"/>
          <p:nvPr>
            <p:ph idx="6" type="body"/>
          </p:nvPr>
        </p:nvSpPr>
        <p:spPr>
          <a:xfrm>
            <a:off x="9872585" y="1821656"/>
            <a:ext cx="1768024" cy="1800448"/>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7" name="Google Shape;10117;p210"/>
          <p:cNvSpPr txBox="1"/>
          <p:nvPr>
            <p:ph idx="7" type="body"/>
          </p:nvPr>
        </p:nvSpPr>
        <p:spPr>
          <a:xfrm>
            <a:off x="551391" y="3691758"/>
            <a:ext cx="1768024" cy="1800225"/>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8" name="Google Shape;10118;p210"/>
          <p:cNvSpPr txBox="1"/>
          <p:nvPr>
            <p:ph idx="8" type="body"/>
          </p:nvPr>
        </p:nvSpPr>
        <p:spPr>
          <a:xfrm>
            <a:off x="2415852"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19" name="Google Shape;10119;p210"/>
          <p:cNvSpPr txBox="1"/>
          <p:nvPr>
            <p:ph idx="9" type="body"/>
          </p:nvPr>
        </p:nvSpPr>
        <p:spPr>
          <a:xfrm>
            <a:off x="4280315"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0" name="Google Shape;10120;p210"/>
          <p:cNvSpPr txBox="1"/>
          <p:nvPr>
            <p:ph idx="13" type="body"/>
          </p:nvPr>
        </p:nvSpPr>
        <p:spPr>
          <a:xfrm>
            <a:off x="6144776"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1" name="Google Shape;10121;p210"/>
          <p:cNvSpPr txBox="1"/>
          <p:nvPr>
            <p:ph idx="14" type="body"/>
          </p:nvPr>
        </p:nvSpPr>
        <p:spPr>
          <a:xfrm>
            <a:off x="8009237"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2" name="Google Shape;10122;p210"/>
          <p:cNvSpPr txBox="1"/>
          <p:nvPr>
            <p:ph idx="15" type="body"/>
          </p:nvPr>
        </p:nvSpPr>
        <p:spPr>
          <a:xfrm>
            <a:off x="9873700" y="3691536"/>
            <a:ext cx="1768024" cy="1800449"/>
          </a:xfrm>
          <a:prstGeom prst="rect">
            <a:avLst/>
          </a:prstGeom>
          <a:solidFill>
            <a:schemeClr val="accent1"/>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3" name="Google Shape;10123;p210"/>
          <p:cNvSpPr txBox="1"/>
          <p:nvPr>
            <p:ph idx="1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9 Content_Multiple Size Squares">
  <p:cSld name="9 Content_Multiple Size Squares">
    <p:spTree>
      <p:nvGrpSpPr>
        <p:cNvPr id="10124" name="Shape 10124"/>
        <p:cNvGrpSpPr/>
        <p:nvPr/>
      </p:nvGrpSpPr>
      <p:grpSpPr>
        <a:xfrm>
          <a:off x="0" y="0"/>
          <a:ext cx="0" cy="0"/>
          <a:chOff x="0" y="0"/>
          <a:chExt cx="0" cy="0"/>
        </a:xfrm>
      </p:grpSpPr>
      <p:sp>
        <p:nvSpPr>
          <p:cNvPr id="10125" name="Google Shape;10125;p211"/>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26" name="Google Shape;10126;p21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27" name="Google Shape;10127;p211"/>
          <p:cNvSpPr txBox="1"/>
          <p:nvPr>
            <p:ph idx="1" type="body"/>
          </p:nvPr>
        </p:nvSpPr>
        <p:spPr>
          <a:xfrm>
            <a:off x="427986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8" name="Google Shape;10128;p211"/>
          <p:cNvSpPr txBox="1"/>
          <p:nvPr>
            <p:ph idx="2" type="body"/>
          </p:nvPr>
        </p:nvSpPr>
        <p:spPr>
          <a:xfrm>
            <a:off x="614410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29" name="Google Shape;10129;p211"/>
          <p:cNvSpPr txBox="1"/>
          <p:nvPr>
            <p:ph idx="3"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0" name="Google Shape;10130;p211"/>
          <p:cNvSpPr txBox="1"/>
          <p:nvPr>
            <p:ph idx="4"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1" name="Google Shape;10131;p211"/>
          <p:cNvSpPr txBox="1"/>
          <p:nvPr>
            <p:ph idx="5" type="body"/>
          </p:nvPr>
        </p:nvSpPr>
        <p:spPr>
          <a:xfrm>
            <a:off x="4280315"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2" name="Google Shape;10132;p211"/>
          <p:cNvSpPr txBox="1"/>
          <p:nvPr>
            <p:ph idx="6" type="body"/>
          </p:nvPr>
        </p:nvSpPr>
        <p:spPr>
          <a:xfrm>
            <a:off x="6144776"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3" name="Google Shape;10133;p211"/>
          <p:cNvSpPr txBox="1"/>
          <p:nvPr>
            <p:ph idx="7"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4" name="Google Shape;10134;p211"/>
          <p:cNvSpPr txBox="1"/>
          <p:nvPr>
            <p:ph idx="8"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5" name="Google Shape;10135;p211"/>
          <p:cNvSpPr txBox="1"/>
          <p:nvPr>
            <p:ph idx="9" type="body"/>
          </p:nvPr>
        </p:nvSpPr>
        <p:spPr>
          <a:xfrm>
            <a:off x="551393" y="1821657"/>
            <a:ext cx="3633156"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36" name="Google Shape;10136;p211"/>
          <p:cNvSpPr txBox="1"/>
          <p:nvPr>
            <p:ph idx="1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extLst>
    <p:ext uri="{DCECCB84-F9BA-43D5-87BE-67443E8EF086}">
      <p15:sldGuideLst>
        <p15:guide id="1">
          <p15:clr>
            <a:srgbClr val="FBAE40"/>
          </p15:clr>
        </p15:guide>
        <p15:guide id="2" pos="135">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6 Content_Multiple Size Squares">
  <p:cSld name="6 Content_Multiple Size Squares">
    <p:spTree>
      <p:nvGrpSpPr>
        <p:cNvPr id="10137" name="Shape 10137"/>
        <p:cNvGrpSpPr/>
        <p:nvPr/>
      </p:nvGrpSpPr>
      <p:grpSpPr>
        <a:xfrm>
          <a:off x="0" y="0"/>
          <a:ext cx="0" cy="0"/>
          <a:chOff x="0" y="0"/>
          <a:chExt cx="0" cy="0"/>
        </a:xfrm>
      </p:grpSpPr>
      <p:sp>
        <p:nvSpPr>
          <p:cNvPr id="10138" name="Google Shape;10138;p212"/>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39" name="Google Shape;10139;p21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40" name="Google Shape;10140;p212"/>
          <p:cNvSpPr txBox="1"/>
          <p:nvPr>
            <p:ph idx="1"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1" name="Google Shape;10141;p212"/>
          <p:cNvSpPr txBox="1"/>
          <p:nvPr>
            <p:ph idx="2"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2" name="Google Shape;10142;p212"/>
          <p:cNvSpPr txBox="1"/>
          <p:nvPr>
            <p:ph idx="3"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3" name="Google Shape;10143;p212"/>
          <p:cNvSpPr txBox="1"/>
          <p:nvPr>
            <p:ph idx="4"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4" name="Google Shape;10144;p212"/>
          <p:cNvSpPr txBox="1"/>
          <p:nvPr>
            <p:ph idx="5" type="body"/>
          </p:nvPr>
        </p:nvSpPr>
        <p:spPr>
          <a:xfrm>
            <a:off x="551393" y="1821657"/>
            <a:ext cx="3633156"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5" name="Google Shape;10145;p212"/>
          <p:cNvSpPr txBox="1"/>
          <p:nvPr>
            <p:ph idx="6" type="body"/>
          </p:nvPr>
        </p:nvSpPr>
        <p:spPr>
          <a:xfrm>
            <a:off x="4283085" y="1821656"/>
            <a:ext cx="3628825"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46" name="Google Shape;10146;p212"/>
          <p:cNvSpPr txBox="1"/>
          <p:nvPr>
            <p:ph idx="7"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522" name="Shape 1522"/>
        <p:cNvGrpSpPr/>
        <p:nvPr/>
      </p:nvGrpSpPr>
      <p:grpSpPr>
        <a:xfrm>
          <a:off x="0" y="0"/>
          <a:ext cx="0" cy="0"/>
          <a:chOff x="0" y="0"/>
          <a:chExt cx="0" cy="0"/>
        </a:xfrm>
      </p:grpSpPr>
      <p:sp>
        <p:nvSpPr>
          <p:cNvPr id="1523" name="Google Shape;1523;p51"/>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24" name="Google Shape;1524;p5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25" name="Google Shape;1525;p51"/>
          <p:cNvGrpSpPr/>
          <p:nvPr/>
        </p:nvGrpSpPr>
        <p:grpSpPr>
          <a:xfrm>
            <a:off x="10721565" y="6371462"/>
            <a:ext cx="797703" cy="227212"/>
            <a:chOff x="238125" y="1822850"/>
            <a:chExt cx="7080200" cy="2016675"/>
          </a:xfrm>
        </p:grpSpPr>
        <p:sp>
          <p:nvSpPr>
            <p:cNvPr id="1526" name="Google Shape;1526;p5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7" name="Google Shape;1527;p5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8" name="Google Shape;1528;p5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29" name="Google Shape;1529;p5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0" name="Google Shape;1530;p5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1" name="Google Shape;1531;p5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2" name="Google Shape;1532;p5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533" name="Google Shape;1533;p51"/>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4" name="Google Shape;1534;p51"/>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35" name="Google Shape;1535;p51"/>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536" name="Google Shape;1536;p51"/>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1537" name="Google Shape;1537;p51"/>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1538" name="Google Shape;1538;p51"/>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539" name="Google Shape;1539;p51"/>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1540" name="Google Shape;1540;p51"/>
          <p:cNvGrpSpPr/>
          <p:nvPr/>
        </p:nvGrpSpPr>
        <p:grpSpPr>
          <a:xfrm>
            <a:off x="-157" y="2286347"/>
            <a:ext cx="2286329" cy="2285291"/>
            <a:chOff x="1189450" y="238125"/>
            <a:chExt cx="5177375" cy="5175025"/>
          </a:xfrm>
        </p:grpSpPr>
        <p:sp>
          <p:nvSpPr>
            <p:cNvPr id="1541" name="Google Shape;1541;p5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2" name="Google Shape;1542;p5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3" name="Google Shape;1543;p5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4" name="Google Shape;1544;p5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5" name="Google Shape;1545;p5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6" name="Google Shape;1546;p5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7" name="Google Shape;1547;p5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8" name="Google Shape;1548;p5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49" name="Google Shape;1549;p5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0" name="Google Shape;1550;p5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1" name="Google Shape;1551;p5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2" name="Google Shape;1552;p5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3" name="Google Shape;1553;p5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4" name="Google Shape;1554;p5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5" name="Google Shape;1555;p5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6" name="Google Shape;1556;p5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7" name="Google Shape;1557;p5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8" name="Google Shape;1558;p5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59" name="Google Shape;1559;p5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0" name="Google Shape;1560;p5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1" name="Google Shape;1561;p5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2" name="Google Shape;1562;p5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3" name="Google Shape;1563;p5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4" name="Google Shape;1564;p5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5" name="Google Shape;1565;p5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6" name="Google Shape;1566;p5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7" name="Google Shape;1567;p5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8" name="Google Shape;1568;p5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69" name="Google Shape;1569;p5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0" name="Google Shape;1570;p5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1" name="Google Shape;1571;p5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2" name="Google Shape;1572;p5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3" name="Google Shape;1573;p5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4" name="Google Shape;1574;p5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5" name="Google Shape;1575;p5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6" name="Google Shape;1576;p5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7" name="Google Shape;1577;p5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8" name="Google Shape;1578;p5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79" name="Google Shape;1579;p5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0" name="Google Shape;1580;p5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1" name="Google Shape;1581;p5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2" name="Google Shape;1582;p5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3" name="Google Shape;1583;p5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4" name="Google Shape;1584;p5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5" name="Google Shape;1585;p5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6" name="Google Shape;1586;p5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7" name="Google Shape;1587;p5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8" name="Google Shape;1588;p5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89" name="Google Shape;1589;p5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0" name="Google Shape;1590;p5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1" name="Google Shape;1591;p5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2" name="Google Shape;1592;p5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3" name="Google Shape;1593;p5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4" name="Google Shape;1594;p5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5" name="Google Shape;1595;p5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6" name="Google Shape;1596;p5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7" name="Google Shape;1597;p5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8" name="Google Shape;1598;p5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599" name="Google Shape;1599;p5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0" name="Google Shape;1600;p5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1" name="Google Shape;1601;p5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2" name="Google Shape;1602;p5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3" name="Google Shape;1603;p5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4" name="Google Shape;1604;p5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5" name="Google Shape;1605;p5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6" name="Google Shape;1606;p5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7" name="Google Shape;1607;p5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8" name="Google Shape;1608;p5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09" name="Google Shape;1609;p5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0" name="Google Shape;1610;p5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1" name="Google Shape;1611;p5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2" name="Google Shape;1612;p5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3" name="Google Shape;1613;p5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4" name="Google Shape;1614;p5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5" name="Google Shape;1615;p5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6" name="Google Shape;1616;p5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7" name="Google Shape;1617;p5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8" name="Google Shape;1618;p5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19" name="Google Shape;1619;p5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0" name="Google Shape;1620;p5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1" name="Google Shape;1621;p5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2" name="Google Shape;1622;p5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3" name="Google Shape;1623;p5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4" name="Google Shape;1624;p5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5" name="Google Shape;1625;p5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6" name="Google Shape;1626;p5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7" name="Google Shape;1627;p5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8" name="Google Shape;1628;p5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29" name="Google Shape;1629;p5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0" name="Google Shape;1630;p5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1" name="Google Shape;1631;p5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2" name="Google Shape;1632;p5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3" name="Google Shape;1633;p5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4" name="Google Shape;1634;p5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5" name="Google Shape;1635;p5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6" name="Google Shape;1636;p5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7" name="Google Shape;1637;p5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8" name="Google Shape;1638;p5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39" name="Google Shape;1639;p5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0" name="Google Shape;1640;p5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1" name="Google Shape;1641;p5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2" name="Google Shape;1642;p5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3" name="Google Shape;1643;p5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4" name="Google Shape;1644;p5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5" name="Google Shape;1645;p5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6" name="Google Shape;1646;p5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7" name="Google Shape;1647;p5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8" name="Google Shape;1648;p5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49" name="Google Shape;1649;p5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0" name="Google Shape;1650;p5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1" name="Google Shape;1651;p5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2" name="Google Shape;1652;p5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3" name="Google Shape;1653;p5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4" name="Google Shape;1654;p5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5" name="Google Shape;1655;p5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6" name="Google Shape;1656;p5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7" name="Google Shape;1657;p5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8" name="Google Shape;1658;p5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59" name="Google Shape;1659;p5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0" name="Google Shape;1660;p5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1" name="Google Shape;1661;p5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2" name="Google Shape;1662;p5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3" name="Google Shape;1663;p5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4" name="Google Shape;1664;p5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5" name="Google Shape;1665;p5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6" name="Google Shape;1666;p5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7" name="Google Shape;1667;p5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8" name="Google Shape;1668;p5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69" name="Google Shape;1669;p5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0" name="Google Shape;1670;p5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1" name="Google Shape;1671;p5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2" name="Google Shape;1672;p5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3" name="Google Shape;1673;p5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4" name="Google Shape;1674;p5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5" name="Google Shape;1675;p5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6" name="Google Shape;1676;p5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7" name="Google Shape;1677;p5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8" name="Google Shape;1678;p5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79" name="Google Shape;1679;p5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0" name="Google Shape;1680;p5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1" name="Google Shape;1681;p5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2" name="Google Shape;1682;p5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3" name="Google Shape;1683;p5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4" name="Google Shape;1684;p5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5" name="Google Shape;1685;p5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6" name="Google Shape;1686;p5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7" name="Google Shape;1687;p5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8" name="Google Shape;1688;p5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89" name="Google Shape;1689;p5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0" name="Google Shape;1690;p5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1" name="Google Shape;1691;p5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2" name="Google Shape;1692;p5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3" name="Google Shape;1693;p5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4" name="Google Shape;1694;p5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5" name="Google Shape;1695;p5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6" name="Google Shape;1696;p5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7" name="Google Shape;1697;p5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8" name="Google Shape;1698;p5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699" name="Google Shape;1699;p5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0" name="Google Shape;1700;p5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1" name="Google Shape;1701;p5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2" name="Google Shape;1702;p5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3" name="Google Shape;1703;p5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4" name="Google Shape;1704;p5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5" name="Google Shape;1705;p5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6" name="Google Shape;1706;p5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7" name="Google Shape;1707;p5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8" name="Google Shape;1708;p5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09" name="Google Shape;1709;p5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0" name="Google Shape;1710;p5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1" name="Google Shape;1711;p5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2" name="Google Shape;1712;p5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3" name="Google Shape;1713;p5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4" name="Google Shape;1714;p5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5" name="Google Shape;1715;p5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6" name="Google Shape;1716;p5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7" name="Google Shape;1717;p5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8" name="Google Shape;1718;p5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19" name="Google Shape;1719;p5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0" name="Google Shape;1720;p5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1" name="Google Shape;1721;p5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2" name="Google Shape;1722;p5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3" name="Google Shape;1723;p5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4" name="Google Shape;1724;p5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5" name="Google Shape;1725;p5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6" name="Google Shape;1726;p5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7" name="Google Shape;1727;p5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8" name="Google Shape;1728;p5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29" name="Google Shape;1729;p5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0" name="Google Shape;1730;p5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1" name="Google Shape;1731;p5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2" name="Google Shape;1732;p5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3" name="Google Shape;1733;p5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4" name="Google Shape;1734;p5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5" name="Google Shape;1735;p5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6" name="Google Shape;1736;p5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7" name="Google Shape;1737;p5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8" name="Google Shape;1738;p5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39" name="Google Shape;1739;p5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0" name="Google Shape;1740;p5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1" name="Google Shape;1741;p5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2" name="Google Shape;1742;p5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3" name="Google Shape;1743;p5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4" name="Google Shape;1744;p5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5" name="Google Shape;1745;p5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6" name="Google Shape;1746;p5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7" name="Google Shape;1747;p5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8" name="Google Shape;1748;p5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49" name="Google Shape;1749;p5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0" name="Google Shape;1750;p5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1" name="Google Shape;1751;p5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2" name="Google Shape;1752;p5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3" name="Google Shape;1753;p5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4" name="Google Shape;1754;p5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5" name="Google Shape;1755;p5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6" name="Google Shape;1756;p5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7" name="Google Shape;1757;p5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8" name="Google Shape;1758;p5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59" name="Google Shape;1759;p5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0" name="Google Shape;1760;p5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1" name="Google Shape;1761;p5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2" name="Google Shape;1762;p5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3" name="Google Shape;1763;p5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4" name="Google Shape;1764;p5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5" name="Google Shape;1765;p5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6" name="Google Shape;1766;p5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7" name="Google Shape;1767;p5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8" name="Google Shape;1768;p5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69" name="Google Shape;1769;p5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0" name="Google Shape;1770;p5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1" name="Google Shape;1771;p5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2" name="Google Shape;1772;p5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3" name="Google Shape;1773;p5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4" name="Google Shape;1774;p5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5" name="Google Shape;1775;p5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6" name="Google Shape;1776;p5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7" name="Google Shape;1777;p5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8" name="Google Shape;1778;p5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79" name="Google Shape;1779;p5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0" name="Google Shape;1780;p5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1" name="Google Shape;1781;p5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2" name="Google Shape;1782;p5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3" name="Google Shape;1783;p5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4" name="Google Shape;1784;p5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5" name="Google Shape;1785;p5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6" name="Google Shape;1786;p5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7" name="Google Shape;1787;p5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8" name="Google Shape;1788;p5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89" name="Google Shape;1789;p5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0" name="Google Shape;1790;p5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1" name="Google Shape;1791;p5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2" name="Google Shape;1792;p5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3" name="Google Shape;1793;p5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4" name="Google Shape;1794;p5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5" name="Google Shape;1795;p5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6" name="Google Shape;1796;p5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7" name="Google Shape;1797;p5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8" name="Google Shape;1798;p5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799" name="Google Shape;1799;p5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0" name="Google Shape;1800;p5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1" name="Google Shape;1801;p5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2" name="Google Shape;1802;p5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3" name="Google Shape;1803;p5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4" name="Google Shape;1804;p5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5" name="Google Shape;1805;p5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6" name="Google Shape;1806;p5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7" name="Google Shape;1807;p5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8" name="Google Shape;1808;p5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09" name="Google Shape;1809;p5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0" name="Google Shape;1810;p5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1" name="Google Shape;1811;p5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2" name="Google Shape;1812;p5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3" name="Google Shape;1813;p5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4" name="Google Shape;1814;p5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5" name="Google Shape;1815;p5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6" name="Google Shape;1816;p5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7" name="Google Shape;1817;p5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8" name="Google Shape;1818;p5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19" name="Google Shape;1819;p5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0" name="Google Shape;1820;p5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1" name="Google Shape;1821;p5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2" name="Google Shape;1822;p5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3" name="Google Shape;1823;p5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4" name="Google Shape;1824;p5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5" name="Google Shape;1825;p5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6" name="Google Shape;1826;p5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7" name="Google Shape;1827;p5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8" name="Google Shape;1828;p5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29" name="Google Shape;1829;p5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0" name="Google Shape;1830;p5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1" name="Google Shape;1831;p5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2" name="Google Shape;1832;p5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3" name="Google Shape;1833;p5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4" name="Google Shape;1834;p5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5" name="Google Shape;1835;p5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6" name="Google Shape;1836;p5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7" name="Google Shape;1837;p5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8" name="Google Shape;1838;p5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39" name="Google Shape;1839;p5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0" name="Google Shape;1840;p5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1" name="Google Shape;1841;p5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2" name="Google Shape;1842;p5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3" name="Google Shape;1843;p5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4" name="Google Shape;1844;p5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5" name="Google Shape;1845;p5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6" name="Google Shape;1846;p5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7" name="Google Shape;1847;p5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8" name="Google Shape;1848;p5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49" name="Google Shape;1849;p5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0" name="Google Shape;1850;p5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1" name="Google Shape;1851;p5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2" name="Google Shape;1852;p5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3" name="Google Shape;1853;p5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4" name="Google Shape;1854;p5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5" name="Google Shape;1855;p5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6" name="Google Shape;1856;p5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7" name="Google Shape;1857;p5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8" name="Google Shape;1858;p5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59" name="Google Shape;1859;p5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0" name="Google Shape;1860;p5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1" name="Google Shape;1861;p5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2" name="Google Shape;1862;p5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3" name="Google Shape;1863;p5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4" name="Google Shape;1864;p5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5" name="Google Shape;1865;p5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6" name="Google Shape;1866;p5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7" name="Google Shape;1867;p5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8" name="Google Shape;1868;p5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69" name="Google Shape;1869;p5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0" name="Google Shape;1870;p5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1" name="Google Shape;1871;p5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2" name="Google Shape;1872;p5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3" name="Google Shape;1873;p5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4" name="Google Shape;1874;p5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5" name="Google Shape;1875;p5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6" name="Google Shape;1876;p5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7" name="Google Shape;1877;p5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8" name="Google Shape;1878;p5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79" name="Google Shape;1879;p5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0" name="Google Shape;1880;p5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1" name="Google Shape;1881;p5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2" name="Google Shape;1882;p5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3" name="Google Shape;1883;p5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4" name="Google Shape;1884;p5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5" name="Google Shape;1885;p5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6" name="Google Shape;1886;p5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7" name="Google Shape;1887;p5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8" name="Google Shape;1888;p5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89" name="Google Shape;1889;p5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0" name="Google Shape;1890;p5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1" name="Google Shape;1891;p5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2" name="Google Shape;1892;p5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3" name="Google Shape;1893;p5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4" name="Google Shape;1894;p5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5" name="Google Shape;1895;p5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6" name="Google Shape;1896;p5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7" name="Google Shape;1897;p5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8" name="Google Shape;1898;p5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899" name="Google Shape;1899;p5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0" name="Google Shape;1900;p5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1" name="Google Shape;1901;p5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2" name="Google Shape;1902;p5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3" name="Google Shape;1903;p5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4" name="Google Shape;1904;p5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5" name="Google Shape;1905;p5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6" name="Google Shape;1906;p5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7" name="Google Shape;1907;p5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8" name="Google Shape;1908;p5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09" name="Google Shape;1909;p5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0" name="Google Shape;1910;p5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1" name="Google Shape;1911;p5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2" name="Google Shape;1912;p5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3" name="Google Shape;1913;p5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4" name="Google Shape;1914;p5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5" name="Google Shape;1915;p5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6" name="Google Shape;1916;p5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7" name="Google Shape;1917;p5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8" name="Google Shape;1918;p5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19" name="Google Shape;1919;p5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0" name="Google Shape;1920;p5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1" name="Google Shape;1921;p5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2" name="Google Shape;1922;p5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3" name="Google Shape;1923;p5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4" name="Google Shape;1924;p5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5" name="Google Shape;1925;p5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6" name="Google Shape;1926;p5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7" name="Google Shape;1927;p5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8" name="Google Shape;1928;p5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29" name="Google Shape;1929;p5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0" name="Google Shape;1930;p5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1" name="Google Shape;1931;p5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2" name="Google Shape;1932;p5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3" name="Google Shape;1933;p5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4" name="Google Shape;1934;p5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5" name="Google Shape;1935;p5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6" name="Google Shape;1936;p5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7" name="Google Shape;1937;p5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8" name="Google Shape;1938;p5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39" name="Google Shape;1939;p5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0" name="Google Shape;1940;p5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1" name="Google Shape;1941;p5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2" name="Google Shape;1942;p5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3" name="Google Shape;1943;p5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4" name="Google Shape;1944;p5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5" name="Google Shape;1945;p5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6" name="Google Shape;1946;p5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7" name="Google Shape;1947;p5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8" name="Google Shape;1948;p5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49" name="Google Shape;1949;p5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0" name="Google Shape;1950;p5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1" name="Google Shape;1951;p5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2" name="Google Shape;1952;p5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3" name="Google Shape;1953;p5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4" name="Google Shape;1954;p5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5" name="Google Shape;1955;p5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6" name="Google Shape;1956;p5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7" name="Google Shape;1957;p5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8" name="Google Shape;1958;p5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59" name="Google Shape;1959;p5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0" name="Google Shape;1960;p5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1" name="Google Shape;1961;p5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2" name="Google Shape;1962;p5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3" name="Google Shape;1963;p5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4" name="Google Shape;1964;p5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5" name="Google Shape;1965;p5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6" name="Google Shape;1966;p5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7" name="Google Shape;1967;p5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8" name="Google Shape;1968;p5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69" name="Google Shape;1969;p5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0" name="Google Shape;1970;p5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1" name="Google Shape;1971;p5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2" name="Google Shape;1972;p5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3" name="Google Shape;1973;p5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4" name="Google Shape;1974;p5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5" name="Google Shape;1975;p5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6" name="Google Shape;1976;p5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7" name="Google Shape;1977;p5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8" name="Google Shape;1978;p5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79" name="Google Shape;1979;p5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0" name="Google Shape;1980;p5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1" name="Google Shape;1981;p5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2" name="Google Shape;1982;p5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3" name="Google Shape;1983;p5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4" name="Google Shape;1984;p5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5" name="Google Shape;1985;p5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6" name="Google Shape;1986;p5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7" name="Google Shape;1987;p5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8" name="Google Shape;1988;p5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89" name="Google Shape;1989;p5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0" name="Google Shape;1990;p5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1" name="Google Shape;1991;p5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2" name="Google Shape;1992;p5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3" name="Google Shape;1993;p5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4" name="Google Shape;1994;p5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5" name="Google Shape;1995;p5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6" name="Google Shape;1996;p5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7" name="Google Shape;1997;p5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8" name="Google Shape;1998;p5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999" name="Google Shape;1999;p5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0" name="Google Shape;2000;p5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1" name="Google Shape;2001;p5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2" name="Google Shape;2002;p5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3" name="Google Shape;2003;p5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4" name="Google Shape;2004;p5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5" name="Google Shape;2005;p5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6" name="Google Shape;2006;p5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7" name="Google Shape;2007;p5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8" name="Google Shape;2008;p5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09" name="Google Shape;2009;p5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0" name="Google Shape;2010;p5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1" name="Google Shape;2011;p5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2" name="Google Shape;2012;p5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3" name="Google Shape;2013;p5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4" name="Google Shape;2014;p5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5" name="Google Shape;2015;p5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6" name="Google Shape;2016;p5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7" name="Google Shape;2017;p5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8" name="Google Shape;2018;p5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19" name="Google Shape;2019;p5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0" name="Google Shape;2020;p5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1" name="Google Shape;2021;p5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2" name="Google Shape;2022;p5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3" name="Google Shape;2023;p5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4" name="Google Shape;2024;p5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5" name="Google Shape;2025;p5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6" name="Google Shape;2026;p5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7" name="Google Shape;2027;p5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8" name="Google Shape;2028;p5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29" name="Google Shape;2029;p5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0" name="Google Shape;2030;p5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1" name="Google Shape;2031;p5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2" name="Google Shape;2032;p5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3" name="Google Shape;2033;p5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4" name="Google Shape;2034;p5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5" name="Google Shape;2035;p5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6" name="Google Shape;2036;p5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7" name="Google Shape;2037;p5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8" name="Google Shape;2038;p5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39" name="Google Shape;2039;p5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0" name="Google Shape;2040;p5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1" name="Google Shape;2041;p5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2" name="Google Shape;2042;p5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3" name="Google Shape;2043;p5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4" name="Google Shape;2044;p5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5" name="Google Shape;2045;p5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6" name="Google Shape;2046;p5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7" name="Google Shape;2047;p5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8" name="Google Shape;2048;p5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49" name="Google Shape;2049;p5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0" name="Google Shape;2050;p5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1" name="Google Shape;2051;p5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2" name="Google Shape;2052;p5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3" name="Google Shape;2053;p5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4" name="Google Shape;2054;p5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5" name="Google Shape;2055;p5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6" name="Google Shape;2056;p5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7" name="Google Shape;2057;p5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8" name="Google Shape;2058;p5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59" name="Google Shape;2059;p5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0" name="Google Shape;2060;p5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1" name="Google Shape;2061;p5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2" name="Google Shape;2062;p5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3" name="Google Shape;2063;p5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4" name="Google Shape;2064;p5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5" name="Google Shape;2065;p5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6" name="Google Shape;2066;p5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7" name="Google Shape;2067;p5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8" name="Google Shape;2068;p5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69" name="Google Shape;2069;p5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0" name="Google Shape;2070;p5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1" name="Google Shape;2071;p5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2" name="Google Shape;2072;p5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3" name="Google Shape;2073;p5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4" name="Google Shape;2074;p5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5" name="Google Shape;2075;p5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6" name="Google Shape;2076;p5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7" name="Google Shape;2077;p5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8" name="Google Shape;2078;p5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79" name="Google Shape;2079;p5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0" name="Google Shape;2080;p5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1" name="Google Shape;2081;p5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2" name="Google Shape;2082;p5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3" name="Google Shape;2083;p5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4" name="Google Shape;2084;p5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5" name="Google Shape;2085;p5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6" name="Google Shape;2086;p5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7" name="Google Shape;2087;p5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8" name="Google Shape;2088;p5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89" name="Google Shape;2089;p5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0" name="Google Shape;2090;p5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1" name="Google Shape;2091;p5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2" name="Google Shape;2092;p5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3" name="Google Shape;2093;p5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4" name="Google Shape;2094;p5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5" name="Google Shape;2095;p5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6" name="Google Shape;2096;p5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7" name="Google Shape;2097;p5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8" name="Google Shape;2098;p5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099" name="Google Shape;2099;p5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0" name="Google Shape;2100;p5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1" name="Google Shape;2101;p5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2" name="Google Shape;2102;p5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3" name="Google Shape;2103;p5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4" name="Google Shape;2104;p5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5" name="Google Shape;2105;p5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6" name="Google Shape;2106;p5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7" name="Google Shape;2107;p5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08" name="Google Shape;2108;p5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109" name="Google Shape;2109;p51"/>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7 Content_Multiple Size Squares">
  <p:cSld name="7 Content_Multiple Size Squares">
    <p:spTree>
      <p:nvGrpSpPr>
        <p:cNvPr id="10147" name="Shape 10147"/>
        <p:cNvGrpSpPr/>
        <p:nvPr/>
      </p:nvGrpSpPr>
      <p:grpSpPr>
        <a:xfrm>
          <a:off x="0" y="0"/>
          <a:ext cx="0" cy="0"/>
          <a:chOff x="0" y="0"/>
          <a:chExt cx="0" cy="0"/>
        </a:xfrm>
      </p:grpSpPr>
      <p:sp>
        <p:nvSpPr>
          <p:cNvPr id="10148" name="Google Shape;10148;p213"/>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49" name="Google Shape;10149;p21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50" name="Google Shape;10150;p213"/>
          <p:cNvSpPr txBox="1"/>
          <p:nvPr>
            <p:ph idx="1" type="body"/>
          </p:nvPr>
        </p:nvSpPr>
        <p:spPr>
          <a:xfrm>
            <a:off x="6144108" y="1821657"/>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1" name="Google Shape;10151;p213"/>
          <p:cNvSpPr txBox="1"/>
          <p:nvPr>
            <p:ph idx="2" type="body"/>
          </p:nvPr>
        </p:nvSpPr>
        <p:spPr>
          <a:xfrm>
            <a:off x="8008347"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2" name="Google Shape;10152;p213"/>
          <p:cNvSpPr txBox="1"/>
          <p:nvPr>
            <p:ph idx="3" type="body"/>
          </p:nvPr>
        </p:nvSpPr>
        <p:spPr>
          <a:xfrm>
            <a:off x="9872585" y="1821656"/>
            <a:ext cx="1768024" cy="1800448"/>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3" name="Google Shape;10153;p213"/>
          <p:cNvSpPr txBox="1"/>
          <p:nvPr>
            <p:ph idx="4" type="body"/>
          </p:nvPr>
        </p:nvSpPr>
        <p:spPr>
          <a:xfrm>
            <a:off x="6144776"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4" name="Google Shape;10154;p213"/>
          <p:cNvSpPr txBox="1"/>
          <p:nvPr>
            <p:ph idx="5" type="body"/>
          </p:nvPr>
        </p:nvSpPr>
        <p:spPr>
          <a:xfrm>
            <a:off x="8009237"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5" name="Google Shape;10155;p213"/>
          <p:cNvSpPr txBox="1"/>
          <p:nvPr>
            <p:ph idx="6" type="body"/>
          </p:nvPr>
        </p:nvSpPr>
        <p:spPr>
          <a:xfrm>
            <a:off x="9873700" y="3691536"/>
            <a:ext cx="1768024" cy="1800449"/>
          </a:xfrm>
          <a:prstGeom prst="rect">
            <a:avLst/>
          </a:prstGeom>
          <a:solidFill>
            <a:schemeClr val="accent2"/>
          </a:solidFill>
          <a:ln>
            <a:noFill/>
          </a:ln>
        </p:spPr>
        <p:txBody>
          <a:bodyPr anchorCtr="0" anchor="t" bIns="137150" lIns="137150" spcFirstLastPara="1" rIns="137150" wrap="square" tIns="137150">
            <a:noAutofit/>
          </a:bodyPr>
          <a:lstStyle>
            <a:lvl1pPr indent="-228600" lvl="0" marL="457200" algn="l">
              <a:lnSpc>
                <a:spcPct val="100000"/>
              </a:lnSpc>
              <a:spcBef>
                <a:spcPts val="0"/>
              </a:spcBef>
              <a:spcAft>
                <a:spcPts val="0"/>
              </a:spcAft>
              <a:buClr>
                <a:schemeClr val="lt1"/>
              </a:buClr>
              <a:buSzPts val="949"/>
              <a:buFont typeface="Inter"/>
              <a:buNone/>
              <a:defRPr sz="1265">
                <a:solidFill>
                  <a:schemeClr val="lt1"/>
                </a:solidFill>
              </a:defRPr>
            </a:lvl1pPr>
            <a:lvl2pPr indent="-228600" lvl="1" marL="914400" algn="l">
              <a:lnSpc>
                <a:spcPct val="100000"/>
              </a:lnSpc>
              <a:spcBef>
                <a:spcPts val="844"/>
              </a:spcBef>
              <a:spcAft>
                <a:spcPts val="0"/>
              </a:spcAft>
              <a:buClr>
                <a:schemeClr val="lt1"/>
              </a:buClr>
              <a:buSzPts val="844"/>
              <a:buFont typeface="Inter"/>
              <a:buNone/>
              <a:defRPr sz="112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6" name="Google Shape;10156;p213"/>
          <p:cNvSpPr txBox="1"/>
          <p:nvPr>
            <p:ph idx="7" type="body"/>
          </p:nvPr>
        </p:nvSpPr>
        <p:spPr>
          <a:xfrm>
            <a:off x="551391" y="1821657"/>
            <a:ext cx="5498288" cy="3670101"/>
          </a:xfrm>
          <a:prstGeom prst="rect">
            <a:avLst/>
          </a:prstGeom>
          <a:solidFill>
            <a:schemeClr val="dk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57" name="Google Shape;10157;p213"/>
          <p:cNvSpPr txBox="1"/>
          <p:nvPr>
            <p:ph idx="8"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Content Rectangles_Blue Left">
  <p:cSld name="2 Content Rectangles_Blue Left">
    <p:spTree>
      <p:nvGrpSpPr>
        <p:cNvPr id="10158" name="Shape 10158"/>
        <p:cNvGrpSpPr/>
        <p:nvPr/>
      </p:nvGrpSpPr>
      <p:grpSpPr>
        <a:xfrm>
          <a:off x="0" y="0"/>
          <a:ext cx="0" cy="0"/>
          <a:chOff x="0" y="0"/>
          <a:chExt cx="0" cy="0"/>
        </a:xfrm>
      </p:grpSpPr>
      <p:sp>
        <p:nvSpPr>
          <p:cNvPr id="10159" name="Google Shape;10159;p21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0" name="Google Shape;10160;p214"/>
          <p:cNvSpPr txBox="1"/>
          <p:nvPr>
            <p:ph idx="1" type="body"/>
          </p:nvPr>
        </p:nvSpPr>
        <p:spPr>
          <a:xfrm>
            <a:off x="2" y="1821657"/>
            <a:ext cx="5480428" cy="3670101"/>
          </a:xfrm>
          <a:prstGeom prst="rect">
            <a:avLst/>
          </a:prstGeom>
          <a:solidFill>
            <a:schemeClr val="accent1"/>
          </a:solidFill>
          <a:ln>
            <a:noFill/>
          </a:ln>
        </p:spPr>
        <p:txBody>
          <a:bodyPr anchorCtr="0" anchor="t" bIns="365750" lIns="365750" spcFirstLastPara="1" rIns="365750" wrap="square" tIns="365750">
            <a:noAutofit/>
          </a:bodyPr>
          <a:lstStyle>
            <a:lvl1pPr indent="-228600" lvl="0" marL="457200" algn="l">
              <a:lnSpc>
                <a:spcPct val="100000"/>
              </a:lnSpc>
              <a:spcBef>
                <a:spcPts val="0"/>
              </a:spcBef>
              <a:spcAft>
                <a:spcPts val="0"/>
              </a:spcAft>
              <a:buClr>
                <a:schemeClr val="lt1"/>
              </a:buClr>
              <a:buSzPts val="1687"/>
              <a:buFont typeface="Inter"/>
              <a:buNone/>
              <a:defRPr>
                <a:solidFill>
                  <a:schemeClr val="lt1"/>
                </a:solidFill>
              </a:defRPr>
            </a:lvl1pPr>
            <a:lvl2pPr indent="-228600" lvl="1" marL="914400" algn="l">
              <a:lnSpc>
                <a:spcPct val="100000"/>
              </a:lnSpc>
              <a:spcBef>
                <a:spcPts val="844"/>
              </a:spcBef>
              <a:spcAft>
                <a:spcPts val="0"/>
              </a:spcAft>
              <a:buClr>
                <a:schemeClr val="lt1"/>
              </a:buClr>
              <a:buSzPts val="1266"/>
              <a:buFont typeface="Inter"/>
              <a:buNone/>
              <a:defRPr>
                <a:solidFill>
                  <a:schemeClr val="lt1"/>
                </a:solidFill>
              </a:defRPr>
            </a:lvl2pPr>
            <a:lvl3pPr indent="-228600" lvl="2" marL="1371600" algn="l">
              <a:lnSpc>
                <a:spcPct val="100000"/>
              </a:lnSpc>
              <a:spcBef>
                <a:spcPts val="844"/>
              </a:spcBef>
              <a:spcAft>
                <a:spcPts val="0"/>
              </a:spcAft>
              <a:buClr>
                <a:schemeClr val="lt1"/>
              </a:buClr>
              <a:buSzPts val="984"/>
              <a:buFont typeface="Inter"/>
              <a:buNone/>
              <a:defRPr>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1" name="Google Shape;10161;p214"/>
          <p:cNvSpPr txBox="1"/>
          <p:nvPr>
            <p:ph idx="2" type="body"/>
          </p:nvPr>
        </p:nvSpPr>
        <p:spPr>
          <a:xfrm>
            <a:off x="6124463" y="1821657"/>
            <a:ext cx="5518379"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a:lvl1pPr>
            <a:lvl2pPr indent="-228600" lvl="1" marL="914400" algn="l">
              <a:lnSpc>
                <a:spcPct val="100000"/>
              </a:lnSpc>
              <a:spcBef>
                <a:spcPts val="844"/>
              </a:spcBef>
              <a:spcAft>
                <a:spcPts val="0"/>
              </a:spcAft>
              <a:buClr>
                <a:schemeClr val="dk2"/>
              </a:buClr>
              <a:buSzPts val="1266"/>
              <a:buFont typeface="Inter"/>
              <a:buNone/>
              <a:defRPr/>
            </a:lvl2pPr>
            <a:lvl3pPr indent="-228600" lvl="2" marL="1371600" algn="l">
              <a:lnSpc>
                <a:spcPct val="100000"/>
              </a:lnSpc>
              <a:spcBef>
                <a:spcPts val="844"/>
              </a:spcBef>
              <a:spcAft>
                <a:spcPts val="0"/>
              </a:spcAft>
              <a:buClr>
                <a:schemeClr val="dk2"/>
              </a:buClr>
              <a:buSzPts val="984"/>
              <a:buFont typeface="Inter"/>
              <a:buNone/>
              <a:defRPr/>
            </a:lvl3pPr>
            <a:lvl4pPr indent="-228600" lvl="3" marL="1828800" algn="l">
              <a:lnSpc>
                <a:spcPct val="100000"/>
              </a:lnSpc>
              <a:spcBef>
                <a:spcPts val="844"/>
              </a:spcBef>
              <a:spcAft>
                <a:spcPts val="0"/>
              </a:spcAft>
              <a:buClr>
                <a:schemeClr val="dk2"/>
              </a:buClr>
              <a:buSzPts val="844"/>
              <a:buFont typeface="Inter"/>
              <a:buNone/>
              <a:defRPr/>
            </a:lvl4pPr>
            <a:lvl5pPr indent="-228600" lvl="4" marL="2286000" algn="l">
              <a:lnSpc>
                <a:spcPct val="100000"/>
              </a:lnSpc>
              <a:spcBef>
                <a:spcPts val="844"/>
              </a:spcBef>
              <a:spcAft>
                <a:spcPts val="0"/>
              </a:spcAft>
              <a:buClr>
                <a:schemeClr val="dk2"/>
              </a:buClr>
              <a:buSzPts val="844"/>
              <a:buFont typeface="Inter"/>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2" name="Google Shape;10162;p214"/>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3" name="Google Shape;10163;p214"/>
          <p:cNvSpPr txBox="1"/>
          <p:nvPr>
            <p:ph idx="3"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3 Content Rectangles_Blue Left">
  <p:cSld name="3 Content Rectangles_Blue Left">
    <p:spTree>
      <p:nvGrpSpPr>
        <p:cNvPr id="10164" name="Shape 10164"/>
        <p:cNvGrpSpPr/>
        <p:nvPr/>
      </p:nvGrpSpPr>
      <p:grpSpPr>
        <a:xfrm>
          <a:off x="0" y="0"/>
          <a:ext cx="0" cy="0"/>
          <a:chOff x="0" y="0"/>
          <a:chExt cx="0" cy="0"/>
        </a:xfrm>
      </p:grpSpPr>
      <p:sp>
        <p:nvSpPr>
          <p:cNvPr id="10165" name="Google Shape;10165;p215"/>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66" name="Google Shape;10166;p215"/>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67" name="Google Shape;10167;p215"/>
          <p:cNvSpPr txBox="1"/>
          <p:nvPr>
            <p:ph idx="1" type="body"/>
          </p:nvPr>
        </p:nvSpPr>
        <p:spPr>
          <a:xfrm>
            <a:off x="4266028" y="1821657"/>
            <a:ext cx="3656595"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8" name="Google Shape;10168;p215"/>
          <p:cNvSpPr txBox="1"/>
          <p:nvPr>
            <p:ph idx="2" type="body"/>
          </p:nvPr>
        </p:nvSpPr>
        <p:spPr>
          <a:xfrm>
            <a:off x="7982899" y="1821657"/>
            <a:ext cx="365882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476"/>
              <a:buFont typeface="Inter"/>
              <a:buNone/>
              <a:defRPr sz="1968"/>
            </a:lvl1pPr>
            <a:lvl2pPr indent="-228600" lvl="1" marL="914400" algn="l">
              <a:lnSpc>
                <a:spcPct val="100000"/>
              </a:lnSpc>
              <a:spcBef>
                <a:spcPts val="844"/>
              </a:spcBef>
              <a:spcAft>
                <a:spcPts val="0"/>
              </a:spcAft>
              <a:buClr>
                <a:schemeClr val="dk2"/>
              </a:buClr>
              <a:buSzPts val="949"/>
              <a:buFont typeface="Inter"/>
              <a:buNone/>
              <a:defRPr sz="1265"/>
            </a:lvl2pPr>
            <a:lvl3pPr indent="-228600" lvl="2" marL="1371600" algn="l">
              <a:lnSpc>
                <a:spcPct val="100000"/>
              </a:lnSpc>
              <a:spcBef>
                <a:spcPts val="844"/>
              </a:spcBef>
              <a:spcAft>
                <a:spcPts val="0"/>
              </a:spcAft>
              <a:buClr>
                <a:schemeClr val="dk2"/>
              </a:buClr>
              <a:buSzPts val="949"/>
              <a:buFont typeface="Inter"/>
              <a:buNone/>
              <a:defRPr sz="1265"/>
            </a:lvl3pPr>
            <a:lvl4pPr indent="-228600" lvl="3" marL="1828800" algn="l">
              <a:lnSpc>
                <a:spcPct val="100000"/>
              </a:lnSpc>
              <a:spcBef>
                <a:spcPts val="844"/>
              </a:spcBef>
              <a:spcAft>
                <a:spcPts val="0"/>
              </a:spcAft>
              <a:buClr>
                <a:schemeClr val="dk2"/>
              </a:buClr>
              <a:buSzPts val="844"/>
              <a:buFont typeface="Inter"/>
              <a:buNone/>
              <a:defRPr sz="1124"/>
            </a:lvl4pPr>
            <a:lvl5pPr indent="-228600" lvl="4" marL="2286000" algn="l">
              <a:lnSpc>
                <a:spcPct val="100000"/>
              </a:lnSpc>
              <a:spcBef>
                <a:spcPts val="844"/>
              </a:spcBef>
              <a:spcAft>
                <a:spcPts val="0"/>
              </a:spcAft>
              <a:buClr>
                <a:schemeClr val="dk2"/>
              </a:buClr>
              <a:buSzPts val="844"/>
              <a:buFont typeface="Inter"/>
              <a:buNone/>
              <a:defRPr sz="1124"/>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69" name="Google Shape;10169;p215"/>
          <p:cNvSpPr txBox="1"/>
          <p:nvPr>
            <p:ph idx="3" type="body"/>
          </p:nvPr>
        </p:nvSpPr>
        <p:spPr>
          <a:xfrm>
            <a:off x="0" y="1821657"/>
            <a:ext cx="3656595" cy="3670101"/>
          </a:xfrm>
          <a:prstGeom prst="rect">
            <a:avLst/>
          </a:prstGeom>
          <a:solidFill>
            <a:schemeClr val="accent1"/>
          </a:solidFill>
          <a:ln>
            <a:noFill/>
          </a:ln>
        </p:spPr>
        <p:txBody>
          <a:bodyPr anchorCtr="0" anchor="t" bIns="274300" lIns="274300" spcFirstLastPara="1" rIns="274300" wrap="square" tIns="274300">
            <a:noAutofit/>
          </a:bodyPr>
          <a:lstStyle>
            <a:lvl1pPr indent="-228600" lvl="0" marL="457200" algn="l">
              <a:lnSpc>
                <a:spcPct val="100000"/>
              </a:lnSpc>
              <a:spcBef>
                <a:spcPts val="0"/>
              </a:spcBef>
              <a:spcAft>
                <a:spcPts val="0"/>
              </a:spcAft>
              <a:buClr>
                <a:schemeClr val="lt1"/>
              </a:buClr>
              <a:buSzPts val="1476"/>
              <a:buFont typeface="Inter"/>
              <a:buNone/>
              <a:defRPr sz="1968">
                <a:solidFill>
                  <a:schemeClr val="lt1"/>
                </a:solidFill>
              </a:defRPr>
            </a:lvl1pPr>
            <a:lvl2pPr indent="-228600" lvl="1" marL="914400" algn="l">
              <a:lnSpc>
                <a:spcPct val="100000"/>
              </a:lnSpc>
              <a:spcBef>
                <a:spcPts val="844"/>
              </a:spcBef>
              <a:spcAft>
                <a:spcPts val="0"/>
              </a:spcAft>
              <a:buClr>
                <a:schemeClr val="lt1"/>
              </a:buClr>
              <a:buSzPts val="949"/>
              <a:buFont typeface="Inter"/>
              <a:buNone/>
              <a:defRPr sz="1265">
                <a:solidFill>
                  <a:schemeClr val="lt1"/>
                </a:solidFill>
              </a:defRPr>
            </a:lvl2pPr>
            <a:lvl3pPr indent="-228600" lvl="2" marL="1371600" algn="l">
              <a:lnSpc>
                <a:spcPct val="100000"/>
              </a:lnSpc>
              <a:spcBef>
                <a:spcPts val="844"/>
              </a:spcBef>
              <a:spcAft>
                <a:spcPts val="0"/>
              </a:spcAft>
              <a:buClr>
                <a:schemeClr val="lt1"/>
              </a:buClr>
              <a:buSzPts val="949"/>
              <a:buFont typeface="Inter"/>
              <a:buNone/>
              <a:defRPr sz="1265">
                <a:solidFill>
                  <a:schemeClr val="lt1"/>
                </a:solidFill>
              </a:defRPr>
            </a:lvl3pPr>
            <a:lvl4pPr indent="-228600" lvl="3" marL="1828800" algn="l">
              <a:lnSpc>
                <a:spcPct val="100000"/>
              </a:lnSpc>
              <a:spcBef>
                <a:spcPts val="844"/>
              </a:spcBef>
              <a:spcAft>
                <a:spcPts val="0"/>
              </a:spcAft>
              <a:buClr>
                <a:schemeClr val="lt1"/>
              </a:buClr>
              <a:buSzPts val="844"/>
              <a:buFont typeface="Inter"/>
              <a:buNone/>
              <a:defRPr sz="1124">
                <a:solidFill>
                  <a:schemeClr val="lt1"/>
                </a:solidFill>
              </a:defRPr>
            </a:lvl4pPr>
            <a:lvl5pPr indent="-228600" lvl="4" marL="2286000" algn="l">
              <a:lnSpc>
                <a:spcPct val="100000"/>
              </a:lnSpc>
              <a:spcBef>
                <a:spcPts val="844"/>
              </a:spcBef>
              <a:spcAft>
                <a:spcPts val="0"/>
              </a:spcAft>
              <a:buClr>
                <a:schemeClr val="lt1"/>
              </a:buClr>
              <a:buSzPts val="844"/>
              <a:buFont typeface="Inter"/>
              <a:buNone/>
              <a:defRPr sz="1124">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0" name="Google Shape;10170;p215"/>
          <p:cNvSpPr txBox="1"/>
          <p:nvPr>
            <p:ph idx="4"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5 Content Rectangles_Blue Left">
  <p:cSld name="5 Content Rectangles_Blue Left">
    <p:spTree>
      <p:nvGrpSpPr>
        <p:cNvPr id="10171" name="Shape 10171"/>
        <p:cNvGrpSpPr/>
        <p:nvPr/>
      </p:nvGrpSpPr>
      <p:grpSpPr>
        <a:xfrm>
          <a:off x="0" y="0"/>
          <a:ext cx="0" cy="0"/>
          <a:chOff x="0" y="0"/>
          <a:chExt cx="0" cy="0"/>
        </a:xfrm>
      </p:grpSpPr>
      <p:sp>
        <p:nvSpPr>
          <p:cNvPr id="10172" name="Google Shape;10172;p21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73" name="Google Shape;10173;p21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74" name="Google Shape;10174;p216"/>
          <p:cNvSpPr txBox="1"/>
          <p:nvPr>
            <p:ph idx="1" type="body"/>
          </p:nvPr>
        </p:nvSpPr>
        <p:spPr>
          <a:xfrm>
            <a:off x="2790353"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5" name="Google Shape;10175;p216"/>
          <p:cNvSpPr txBox="1"/>
          <p:nvPr>
            <p:ph idx="2" type="body"/>
          </p:nvPr>
        </p:nvSpPr>
        <p:spPr>
          <a:xfrm>
            <a:off x="5029315"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6" name="Google Shape;10176;p216"/>
          <p:cNvSpPr txBox="1"/>
          <p:nvPr>
            <p:ph idx="3" type="body"/>
          </p:nvPr>
        </p:nvSpPr>
        <p:spPr>
          <a:xfrm>
            <a:off x="7268276"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7" name="Google Shape;10177;p216"/>
          <p:cNvSpPr txBox="1"/>
          <p:nvPr>
            <p:ph idx="4" type="body"/>
          </p:nvPr>
        </p:nvSpPr>
        <p:spPr>
          <a:xfrm>
            <a:off x="9507239" y="1821657"/>
            <a:ext cx="2134488" cy="367010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055"/>
              <a:buFont typeface="Inter"/>
              <a:buNone/>
              <a:defRPr sz="1407"/>
            </a:lvl1pPr>
            <a:lvl2pPr indent="-228600" lvl="1" marL="914400" algn="l">
              <a:lnSpc>
                <a:spcPct val="100000"/>
              </a:lnSpc>
              <a:spcBef>
                <a:spcPts val="844"/>
              </a:spcBef>
              <a:spcAft>
                <a:spcPts val="0"/>
              </a:spcAft>
              <a:buClr>
                <a:schemeClr val="dk2"/>
              </a:buClr>
              <a:buSzPts val="738"/>
              <a:buFont typeface="Inter"/>
              <a:buNone/>
              <a:defRPr sz="984"/>
            </a:lvl2pPr>
            <a:lvl3pPr indent="-228600" lvl="2" marL="1371600" algn="l">
              <a:lnSpc>
                <a:spcPct val="100000"/>
              </a:lnSpc>
              <a:spcBef>
                <a:spcPts val="844"/>
              </a:spcBef>
              <a:spcAft>
                <a:spcPts val="0"/>
              </a:spcAft>
              <a:buClr>
                <a:schemeClr val="dk2"/>
              </a:buClr>
              <a:buSzPts val="738"/>
              <a:buFont typeface="Inter"/>
              <a:buNone/>
              <a:defRPr sz="984"/>
            </a:lvl3pPr>
            <a:lvl4pPr indent="-228600" lvl="3" marL="1828800" algn="l">
              <a:lnSpc>
                <a:spcPct val="100000"/>
              </a:lnSpc>
              <a:spcBef>
                <a:spcPts val="844"/>
              </a:spcBef>
              <a:spcAft>
                <a:spcPts val="0"/>
              </a:spcAft>
              <a:buClr>
                <a:schemeClr val="dk2"/>
              </a:buClr>
              <a:buSzPts val="633"/>
              <a:buFont typeface="Inter"/>
              <a:buNone/>
              <a:defRPr sz="843"/>
            </a:lvl4pPr>
            <a:lvl5pPr indent="-228600" lvl="4" marL="2286000" algn="l">
              <a:lnSpc>
                <a:spcPct val="100000"/>
              </a:lnSpc>
              <a:spcBef>
                <a:spcPts val="844"/>
              </a:spcBef>
              <a:spcAft>
                <a:spcPts val="0"/>
              </a:spcAft>
              <a:buClr>
                <a:schemeClr val="dk2"/>
              </a:buClr>
              <a:buSzPts val="633"/>
              <a:buFont typeface="Inter"/>
              <a:buNone/>
              <a:defRPr sz="843"/>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8" name="Google Shape;10178;p216"/>
          <p:cNvSpPr txBox="1"/>
          <p:nvPr>
            <p:ph idx="5" type="body"/>
          </p:nvPr>
        </p:nvSpPr>
        <p:spPr>
          <a:xfrm>
            <a:off x="1" y="1821657"/>
            <a:ext cx="2134487" cy="3670101"/>
          </a:xfrm>
          <a:prstGeom prst="rect">
            <a:avLst/>
          </a:prstGeom>
          <a:solidFill>
            <a:schemeClr val="dk1"/>
          </a:solidFill>
          <a:ln>
            <a:noFill/>
          </a:ln>
        </p:spPr>
        <p:txBody>
          <a:bodyPr anchorCtr="0" anchor="t" bIns="182875" lIns="228600" spcFirstLastPara="1" rIns="182875" wrap="square" tIns="182875">
            <a:noAutofit/>
          </a:bodyPr>
          <a:lstStyle>
            <a:lvl1pPr indent="-228600" lvl="0" marL="457200" algn="l">
              <a:lnSpc>
                <a:spcPct val="100000"/>
              </a:lnSpc>
              <a:spcBef>
                <a:spcPts val="0"/>
              </a:spcBef>
              <a:spcAft>
                <a:spcPts val="0"/>
              </a:spcAft>
              <a:buClr>
                <a:schemeClr val="lt1"/>
              </a:buClr>
              <a:buSzPts val="1055"/>
              <a:buFont typeface="Inter"/>
              <a:buNone/>
              <a:defRPr sz="1407">
                <a:solidFill>
                  <a:schemeClr val="lt1"/>
                </a:solidFill>
              </a:defRPr>
            </a:lvl1pPr>
            <a:lvl2pPr indent="-228600" lvl="1" marL="914400" algn="l">
              <a:lnSpc>
                <a:spcPct val="100000"/>
              </a:lnSpc>
              <a:spcBef>
                <a:spcPts val="844"/>
              </a:spcBef>
              <a:spcAft>
                <a:spcPts val="0"/>
              </a:spcAft>
              <a:buClr>
                <a:schemeClr val="lt1"/>
              </a:buClr>
              <a:buSzPts val="738"/>
              <a:buFont typeface="Inter"/>
              <a:buNone/>
              <a:defRPr sz="984">
                <a:solidFill>
                  <a:schemeClr val="lt1"/>
                </a:solidFill>
              </a:defRPr>
            </a:lvl2pPr>
            <a:lvl3pPr indent="-228600" lvl="2" marL="1371600" algn="l">
              <a:lnSpc>
                <a:spcPct val="100000"/>
              </a:lnSpc>
              <a:spcBef>
                <a:spcPts val="844"/>
              </a:spcBef>
              <a:spcAft>
                <a:spcPts val="0"/>
              </a:spcAft>
              <a:buClr>
                <a:schemeClr val="lt1"/>
              </a:buClr>
              <a:buSzPts val="738"/>
              <a:buFont typeface="Inter"/>
              <a:buNone/>
              <a:defRPr sz="984">
                <a:solidFill>
                  <a:schemeClr val="lt1"/>
                </a:solidFill>
              </a:defRPr>
            </a:lvl3pPr>
            <a:lvl4pPr indent="-228600" lvl="3" marL="1828800" algn="l">
              <a:lnSpc>
                <a:spcPct val="100000"/>
              </a:lnSpc>
              <a:spcBef>
                <a:spcPts val="844"/>
              </a:spcBef>
              <a:spcAft>
                <a:spcPts val="0"/>
              </a:spcAft>
              <a:buClr>
                <a:schemeClr val="lt1"/>
              </a:buClr>
              <a:buSzPts val="633"/>
              <a:buFont typeface="Inter"/>
              <a:buNone/>
              <a:defRPr sz="843">
                <a:solidFill>
                  <a:schemeClr val="lt1"/>
                </a:solidFill>
              </a:defRPr>
            </a:lvl4pPr>
            <a:lvl5pPr indent="-228600" lvl="4" marL="2286000" algn="l">
              <a:lnSpc>
                <a:spcPct val="100000"/>
              </a:lnSpc>
              <a:spcBef>
                <a:spcPts val="844"/>
              </a:spcBef>
              <a:spcAft>
                <a:spcPts val="0"/>
              </a:spcAft>
              <a:buClr>
                <a:schemeClr val="lt1"/>
              </a:buClr>
              <a:buSzPts val="633"/>
              <a:buFont typeface="Inter"/>
              <a:buNone/>
              <a:defRPr sz="843">
                <a:solidFill>
                  <a:schemeClr val="lt1"/>
                </a:solidFill>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79" name="Google Shape;10179;p216"/>
          <p:cNvSpPr txBox="1"/>
          <p:nvPr>
            <p:ph idx="6"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10180" name="Shape 10180"/>
        <p:cNvGrpSpPr/>
        <p:nvPr/>
      </p:nvGrpSpPr>
      <p:grpSpPr>
        <a:xfrm>
          <a:off x="0" y="0"/>
          <a:ext cx="0" cy="0"/>
          <a:chOff x="0" y="0"/>
          <a:chExt cx="0" cy="0"/>
        </a:xfrm>
      </p:grpSpPr>
      <p:sp>
        <p:nvSpPr>
          <p:cNvPr id="10181" name="Google Shape;10181;p217"/>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82" name="Google Shape;10182;p217"/>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83" name="Google Shape;10183;p217"/>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_White">
  <p:cSld name="Title Only_White">
    <p:bg>
      <p:bgPr>
        <a:solidFill>
          <a:srgbClr val="FFFFFF"/>
        </a:solidFill>
      </p:bgPr>
    </p:bg>
    <p:spTree>
      <p:nvGrpSpPr>
        <p:cNvPr id="10184" name="Shape 10184"/>
        <p:cNvGrpSpPr/>
        <p:nvPr/>
      </p:nvGrpSpPr>
      <p:grpSpPr>
        <a:xfrm>
          <a:off x="0" y="0"/>
          <a:ext cx="0" cy="0"/>
          <a:chOff x="0" y="0"/>
          <a:chExt cx="0" cy="0"/>
        </a:xfrm>
      </p:grpSpPr>
      <p:sp>
        <p:nvSpPr>
          <p:cNvPr id="10185" name="Google Shape;10185;p218"/>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86" name="Google Shape;10186;p218"/>
          <p:cNvSpPr txBox="1"/>
          <p:nvPr>
            <p:ph type="title"/>
          </p:nvPr>
        </p:nvSpPr>
        <p:spPr>
          <a:xfrm>
            <a:off x="550799" y="401613"/>
            <a:ext cx="11090403" cy="670736"/>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Clr>
                <a:schemeClr val="dk2"/>
              </a:buClr>
              <a:buSzPts val="2812"/>
              <a:buFont typeface="Inter Black"/>
              <a:buNone/>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87" name="Google Shape;10187;p218"/>
          <p:cNvSpPr txBox="1"/>
          <p:nvPr>
            <p:ph idx="1" type="body"/>
          </p:nvPr>
        </p:nvSpPr>
        <p:spPr>
          <a:xfrm>
            <a:off x="550799" y="1003936"/>
            <a:ext cx="11090403" cy="432811"/>
          </a:xfrm>
          <a:prstGeom prst="rect">
            <a:avLst/>
          </a:prstGeom>
          <a:noFill/>
          <a:ln>
            <a:noFill/>
          </a:ln>
        </p:spPr>
        <p:txBody>
          <a:bodyPr anchorCtr="0" anchor="t" bIns="45700" lIns="91425" spcFirstLastPara="1" rIns="91425" wrap="square" tIns="45700">
            <a:noAutofit/>
          </a:bodyPr>
          <a:lstStyle>
            <a:lvl1pPr indent="-228600" lvl="0" marL="457200" algn="l">
              <a:lnSpc>
                <a:spcPct val="100000"/>
              </a:lnSpc>
              <a:spcBef>
                <a:spcPts val="0"/>
              </a:spcBef>
              <a:spcAft>
                <a:spcPts val="0"/>
              </a:spcAft>
              <a:buClr>
                <a:schemeClr val="dk2"/>
              </a:buClr>
              <a:buSzPts val="1687"/>
              <a:buFont typeface="Inter"/>
              <a:buNone/>
              <a:defRPr b="0" sz="2249"/>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Demo">
  <p:cSld name="Demo">
    <p:bg>
      <p:bgPr>
        <a:blipFill>
          <a:blip r:embed="rId2">
            <a:alphaModFix/>
          </a:blip>
          <a:stretch>
            <a:fillRect/>
          </a:stretch>
        </a:blipFill>
      </p:bgPr>
    </p:bg>
    <p:spTree>
      <p:nvGrpSpPr>
        <p:cNvPr id="10188" name="Shape 10188"/>
        <p:cNvGrpSpPr/>
        <p:nvPr/>
      </p:nvGrpSpPr>
      <p:grpSpPr>
        <a:xfrm>
          <a:off x="0" y="0"/>
          <a:ext cx="0" cy="0"/>
          <a:chOff x="0" y="0"/>
          <a:chExt cx="0" cy="0"/>
        </a:xfrm>
      </p:grpSpPr>
      <p:sp>
        <p:nvSpPr>
          <p:cNvPr id="10189" name="Google Shape;10189;p219"/>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90" name="Google Shape;10190;p219"/>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191" name="Google Shape;10191;p219"/>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192" name="Google Shape;10192;p219"/>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DEMO</a:t>
            </a:r>
            <a:endParaRPr b="0" i="0" sz="2400" u="none" cap="none" strike="noStrike">
              <a:solidFill>
                <a:schemeClr val="dk1"/>
              </a:solidFill>
              <a:latin typeface="Arial"/>
              <a:ea typeface="Arial"/>
              <a:cs typeface="Arial"/>
              <a:sym typeface="Arial"/>
            </a:endParaRPr>
          </a:p>
        </p:txBody>
      </p:sp>
      <p:grpSp>
        <p:nvGrpSpPr>
          <p:cNvPr id="10193" name="Google Shape;10193;p219"/>
          <p:cNvGrpSpPr/>
          <p:nvPr/>
        </p:nvGrpSpPr>
        <p:grpSpPr>
          <a:xfrm>
            <a:off x="5908918" y="1504193"/>
            <a:ext cx="374165" cy="325895"/>
            <a:chOff x="9439275" y="6796088"/>
            <a:chExt cx="639763" cy="557212"/>
          </a:xfrm>
        </p:grpSpPr>
        <p:sp>
          <p:nvSpPr>
            <p:cNvPr id="10194" name="Google Shape;10194;p219"/>
            <p:cNvSpPr/>
            <p:nvPr/>
          </p:nvSpPr>
          <p:spPr>
            <a:xfrm>
              <a:off x="9737725" y="7158038"/>
              <a:ext cx="150813" cy="195262"/>
            </a:xfrm>
            <a:custGeom>
              <a:rect b="b" l="l" r="r" t="t"/>
              <a:pathLst>
                <a:path extrusionOk="0" h="67" w="52">
                  <a:moveTo>
                    <a:pt x="46" y="67"/>
                  </a:moveTo>
                  <a:cubicBezTo>
                    <a:pt x="45" y="67"/>
                    <a:pt x="44" y="66"/>
                    <a:pt x="43" y="66"/>
                  </a:cubicBezTo>
                  <a:cubicBezTo>
                    <a:pt x="2" y="38"/>
                    <a:pt x="2" y="38"/>
                    <a:pt x="2" y="38"/>
                  </a:cubicBezTo>
                  <a:cubicBezTo>
                    <a:pt x="1" y="37"/>
                    <a:pt x="0" y="35"/>
                    <a:pt x="0" y="33"/>
                  </a:cubicBezTo>
                  <a:cubicBezTo>
                    <a:pt x="0" y="31"/>
                    <a:pt x="1" y="30"/>
                    <a:pt x="2" y="29"/>
                  </a:cubicBezTo>
                  <a:cubicBezTo>
                    <a:pt x="43" y="1"/>
                    <a:pt x="43" y="1"/>
                    <a:pt x="43" y="1"/>
                  </a:cubicBezTo>
                  <a:cubicBezTo>
                    <a:pt x="45" y="0"/>
                    <a:pt x="47" y="0"/>
                    <a:pt x="49" y="1"/>
                  </a:cubicBezTo>
                  <a:cubicBezTo>
                    <a:pt x="51" y="2"/>
                    <a:pt x="52" y="4"/>
                    <a:pt x="52" y="6"/>
                  </a:cubicBezTo>
                  <a:cubicBezTo>
                    <a:pt x="52" y="61"/>
                    <a:pt x="52" y="61"/>
                    <a:pt x="52" y="61"/>
                  </a:cubicBezTo>
                  <a:cubicBezTo>
                    <a:pt x="52" y="63"/>
                    <a:pt x="51" y="65"/>
                    <a:pt x="49" y="66"/>
                  </a:cubicBezTo>
                  <a:cubicBezTo>
                    <a:pt x="48" y="66"/>
                    <a:pt x="47" y="67"/>
                    <a:pt x="46" y="67"/>
                  </a:cubicBezTo>
                  <a:close/>
                  <a:moveTo>
                    <a:pt x="16" y="33"/>
                  </a:moveTo>
                  <a:cubicBezTo>
                    <a:pt x="41" y="50"/>
                    <a:pt x="41" y="50"/>
                    <a:pt x="41" y="50"/>
                  </a:cubicBezTo>
                  <a:cubicBezTo>
                    <a:pt x="41" y="17"/>
                    <a:pt x="41" y="17"/>
                    <a:pt x="41" y="17"/>
                  </a:cubicBezTo>
                  <a:lnTo>
                    <a:pt x="16" y="33"/>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195" name="Google Shape;10195;p219"/>
            <p:cNvSpPr/>
            <p:nvPr/>
          </p:nvSpPr>
          <p:spPr>
            <a:xfrm>
              <a:off x="9439275" y="6796088"/>
              <a:ext cx="639763" cy="476250"/>
            </a:xfrm>
            <a:custGeom>
              <a:rect b="b" l="l" r="r" t="t"/>
              <a:pathLst>
                <a:path extrusionOk="0" h="164" w="221">
                  <a:moveTo>
                    <a:pt x="194" y="164"/>
                  </a:moveTo>
                  <a:cubicBezTo>
                    <a:pt x="150" y="164"/>
                    <a:pt x="150" y="164"/>
                    <a:pt x="150" y="164"/>
                  </a:cubicBezTo>
                  <a:cubicBezTo>
                    <a:pt x="147" y="164"/>
                    <a:pt x="145" y="161"/>
                    <a:pt x="145" y="158"/>
                  </a:cubicBezTo>
                  <a:cubicBezTo>
                    <a:pt x="145" y="155"/>
                    <a:pt x="147" y="153"/>
                    <a:pt x="150" y="153"/>
                  </a:cubicBezTo>
                  <a:cubicBezTo>
                    <a:pt x="194" y="153"/>
                    <a:pt x="194" y="153"/>
                    <a:pt x="194" y="153"/>
                  </a:cubicBezTo>
                  <a:cubicBezTo>
                    <a:pt x="203" y="153"/>
                    <a:pt x="210" y="145"/>
                    <a:pt x="210" y="137"/>
                  </a:cubicBezTo>
                  <a:cubicBezTo>
                    <a:pt x="210" y="27"/>
                    <a:pt x="210" y="27"/>
                    <a:pt x="210" y="27"/>
                  </a:cubicBezTo>
                  <a:cubicBezTo>
                    <a:pt x="210" y="18"/>
                    <a:pt x="203" y="11"/>
                    <a:pt x="194" y="11"/>
                  </a:cubicBezTo>
                  <a:cubicBezTo>
                    <a:pt x="27" y="11"/>
                    <a:pt x="27" y="11"/>
                    <a:pt x="27" y="11"/>
                  </a:cubicBezTo>
                  <a:cubicBezTo>
                    <a:pt x="18" y="11"/>
                    <a:pt x="11" y="18"/>
                    <a:pt x="11" y="27"/>
                  </a:cubicBezTo>
                  <a:cubicBezTo>
                    <a:pt x="11" y="137"/>
                    <a:pt x="11" y="137"/>
                    <a:pt x="11" y="137"/>
                  </a:cubicBezTo>
                  <a:cubicBezTo>
                    <a:pt x="11" y="145"/>
                    <a:pt x="18" y="153"/>
                    <a:pt x="27" y="153"/>
                  </a:cubicBezTo>
                  <a:cubicBezTo>
                    <a:pt x="71" y="153"/>
                    <a:pt x="71" y="153"/>
                    <a:pt x="71" y="153"/>
                  </a:cubicBezTo>
                  <a:cubicBezTo>
                    <a:pt x="74" y="153"/>
                    <a:pt x="77" y="155"/>
                    <a:pt x="77" y="158"/>
                  </a:cubicBezTo>
                  <a:cubicBezTo>
                    <a:pt x="77" y="161"/>
                    <a:pt x="74" y="164"/>
                    <a:pt x="71" y="164"/>
                  </a:cubicBezTo>
                  <a:cubicBezTo>
                    <a:pt x="27" y="164"/>
                    <a:pt x="27" y="164"/>
                    <a:pt x="27" y="164"/>
                  </a:cubicBezTo>
                  <a:cubicBezTo>
                    <a:pt x="12" y="164"/>
                    <a:pt x="0" y="152"/>
                    <a:pt x="0" y="137"/>
                  </a:cubicBezTo>
                  <a:cubicBezTo>
                    <a:pt x="0" y="27"/>
                    <a:pt x="0" y="27"/>
                    <a:pt x="0" y="27"/>
                  </a:cubicBezTo>
                  <a:cubicBezTo>
                    <a:pt x="0" y="12"/>
                    <a:pt x="12" y="0"/>
                    <a:pt x="27" y="0"/>
                  </a:cubicBezTo>
                  <a:cubicBezTo>
                    <a:pt x="194" y="0"/>
                    <a:pt x="194" y="0"/>
                    <a:pt x="194" y="0"/>
                  </a:cubicBezTo>
                  <a:cubicBezTo>
                    <a:pt x="209" y="0"/>
                    <a:pt x="221" y="12"/>
                    <a:pt x="221" y="27"/>
                  </a:cubicBezTo>
                  <a:cubicBezTo>
                    <a:pt x="221" y="137"/>
                    <a:pt x="221" y="137"/>
                    <a:pt x="221" y="137"/>
                  </a:cubicBezTo>
                  <a:cubicBezTo>
                    <a:pt x="221" y="152"/>
                    <a:pt x="209" y="164"/>
                    <a:pt x="194" y="16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196" name="Google Shape;10196;p219"/>
          <p:cNvSpPr txBox="1"/>
          <p:nvPr/>
        </p:nvSpPr>
        <p:spPr>
          <a:xfrm>
            <a:off x="2432792" y="1026705"/>
            <a:ext cx="0" cy="0"/>
          </a:xfrm>
          <a:prstGeom prst="rect">
            <a:avLst/>
          </a:prstGeom>
          <a:noFill/>
          <a:ln>
            <a:noFill/>
          </a:ln>
        </p:spPr>
        <p:txBody>
          <a:bodyPr anchorCtr="0" anchor="t" bIns="42825" lIns="85700" spcFirstLastPara="1" rIns="85700" wrap="square" tIns="42825">
            <a:noAutofit/>
          </a:bodyPr>
          <a:lstStyle/>
          <a:p>
            <a:pPr indent="0" lvl="0" marL="0" marR="0" rtl="0" algn="l">
              <a:lnSpc>
                <a:spcPct val="100000"/>
              </a:lnSpc>
              <a:spcBef>
                <a:spcPts val="0"/>
              </a:spcBef>
              <a:spcAft>
                <a:spcPts val="844"/>
              </a:spcAft>
              <a:buClr>
                <a:srgbClr val="000000"/>
              </a:buClr>
              <a:buSzPts val="1406"/>
              <a:buFont typeface="Arial"/>
              <a:buNone/>
            </a:pPr>
            <a:r>
              <a:t/>
            </a:r>
            <a:endParaRPr b="0" i="0" sz="1875" u="none" cap="none" strike="noStrike">
              <a:solidFill>
                <a:srgbClr val="000000"/>
              </a:solidFill>
              <a:latin typeface="Calibri"/>
              <a:ea typeface="Calibri"/>
              <a:cs typeface="Calibri"/>
              <a:sym typeface="Calibri"/>
            </a:endParaRPr>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nnouncing">
  <p:cSld name="Announcing">
    <p:bg>
      <p:bgPr>
        <a:blipFill>
          <a:blip r:embed="rId2">
            <a:alphaModFix/>
          </a:blip>
          <a:stretch>
            <a:fillRect/>
          </a:stretch>
        </a:blipFill>
      </p:bgPr>
    </p:bg>
    <p:spTree>
      <p:nvGrpSpPr>
        <p:cNvPr id="10197" name="Shape 10197"/>
        <p:cNvGrpSpPr/>
        <p:nvPr/>
      </p:nvGrpSpPr>
      <p:grpSpPr>
        <a:xfrm>
          <a:off x="0" y="0"/>
          <a:ext cx="0" cy="0"/>
          <a:chOff x="0" y="0"/>
          <a:chExt cx="0" cy="0"/>
        </a:xfrm>
      </p:grpSpPr>
      <p:sp>
        <p:nvSpPr>
          <p:cNvPr id="10198" name="Google Shape;10198;p220"/>
          <p:cNvSpPr txBox="1"/>
          <p:nvPr>
            <p:ph type="title"/>
          </p:nvPr>
        </p:nvSpPr>
        <p:spPr>
          <a:xfrm>
            <a:off x="550801" y="2918876"/>
            <a:ext cx="11090401"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199" name="Google Shape;10199;p220"/>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grpSp>
        <p:nvGrpSpPr>
          <p:cNvPr id="10200" name="Google Shape;10200;p220"/>
          <p:cNvGrpSpPr/>
          <p:nvPr/>
        </p:nvGrpSpPr>
        <p:grpSpPr>
          <a:xfrm>
            <a:off x="5907990" y="1504191"/>
            <a:ext cx="376021" cy="273901"/>
            <a:chOff x="12003088" y="6784975"/>
            <a:chExt cx="642937" cy="468313"/>
          </a:xfrm>
        </p:grpSpPr>
        <p:sp>
          <p:nvSpPr>
            <p:cNvPr id="10201" name="Google Shape;10201;p220"/>
            <p:cNvSpPr/>
            <p:nvPr/>
          </p:nvSpPr>
          <p:spPr>
            <a:xfrm>
              <a:off x="12058650" y="6784975"/>
              <a:ext cx="587375" cy="442913"/>
            </a:xfrm>
            <a:custGeom>
              <a:rect b="b" l="l" r="r" t="t"/>
              <a:pathLst>
                <a:path extrusionOk="0" h="152" w="203">
                  <a:moveTo>
                    <a:pt x="197" y="152"/>
                  </a:moveTo>
                  <a:cubicBezTo>
                    <a:pt x="197" y="152"/>
                    <a:pt x="196" y="152"/>
                    <a:pt x="196" y="152"/>
                  </a:cubicBezTo>
                  <a:cubicBezTo>
                    <a:pt x="5" y="116"/>
                    <a:pt x="5" y="116"/>
                    <a:pt x="5" y="116"/>
                  </a:cubicBezTo>
                  <a:cubicBezTo>
                    <a:pt x="2" y="115"/>
                    <a:pt x="0" y="113"/>
                    <a:pt x="0" y="110"/>
                  </a:cubicBezTo>
                  <a:cubicBezTo>
                    <a:pt x="0" y="42"/>
                    <a:pt x="0" y="42"/>
                    <a:pt x="0" y="42"/>
                  </a:cubicBezTo>
                  <a:cubicBezTo>
                    <a:pt x="0" y="40"/>
                    <a:pt x="2" y="37"/>
                    <a:pt x="5" y="37"/>
                  </a:cubicBezTo>
                  <a:cubicBezTo>
                    <a:pt x="196" y="0"/>
                    <a:pt x="196" y="0"/>
                    <a:pt x="196" y="0"/>
                  </a:cubicBezTo>
                  <a:cubicBezTo>
                    <a:pt x="198" y="0"/>
                    <a:pt x="199" y="0"/>
                    <a:pt x="201" y="1"/>
                  </a:cubicBezTo>
                  <a:cubicBezTo>
                    <a:pt x="202" y="3"/>
                    <a:pt x="203" y="4"/>
                    <a:pt x="203" y="6"/>
                  </a:cubicBezTo>
                  <a:cubicBezTo>
                    <a:pt x="203" y="147"/>
                    <a:pt x="203" y="147"/>
                    <a:pt x="203" y="147"/>
                  </a:cubicBezTo>
                  <a:cubicBezTo>
                    <a:pt x="203" y="148"/>
                    <a:pt x="202" y="150"/>
                    <a:pt x="201" y="151"/>
                  </a:cubicBezTo>
                  <a:cubicBezTo>
                    <a:pt x="200" y="152"/>
                    <a:pt x="198" y="152"/>
                    <a:pt x="197" y="152"/>
                  </a:cubicBezTo>
                  <a:close/>
                  <a:moveTo>
                    <a:pt x="11" y="105"/>
                  </a:moveTo>
                  <a:cubicBezTo>
                    <a:pt x="191" y="140"/>
                    <a:pt x="191" y="140"/>
                    <a:pt x="191" y="140"/>
                  </a:cubicBezTo>
                  <a:cubicBezTo>
                    <a:pt x="191" y="13"/>
                    <a:pt x="191" y="13"/>
                    <a:pt x="191" y="13"/>
                  </a:cubicBezTo>
                  <a:cubicBezTo>
                    <a:pt x="11" y="47"/>
                    <a:pt x="11" y="47"/>
                    <a:pt x="11" y="47"/>
                  </a:cubicBezTo>
                  <a:lnTo>
                    <a:pt x="11" y="105"/>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02" name="Google Shape;10202;p220"/>
            <p:cNvSpPr/>
            <p:nvPr/>
          </p:nvSpPr>
          <p:spPr>
            <a:xfrm>
              <a:off x="12003088" y="6869113"/>
              <a:ext cx="87312" cy="276225"/>
            </a:xfrm>
            <a:custGeom>
              <a:rect b="b" l="l" r="r" t="t"/>
              <a:pathLst>
                <a:path extrusionOk="0" h="95" w="30">
                  <a:moveTo>
                    <a:pt x="6" y="95"/>
                  </a:moveTo>
                  <a:cubicBezTo>
                    <a:pt x="5" y="95"/>
                    <a:pt x="3" y="94"/>
                    <a:pt x="2" y="94"/>
                  </a:cubicBezTo>
                  <a:cubicBezTo>
                    <a:pt x="1" y="93"/>
                    <a:pt x="0" y="91"/>
                    <a:pt x="0" y="89"/>
                  </a:cubicBezTo>
                  <a:cubicBezTo>
                    <a:pt x="0" y="6"/>
                    <a:pt x="0" y="6"/>
                    <a:pt x="0" y="6"/>
                  </a:cubicBezTo>
                  <a:cubicBezTo>
                    <a:pt x="0" y="4"/>
                    <a:pt x="1" y="2"/>
                    <a:pt x="2" y="1"/>
                  </a:cubicBezTo>
                  <a:cubicBezTo>
                    <a:pt x="4" y="0"/>
                    <a:pt x="6" y="0"/>
                    <a:pt x="8" y="0"/>
                  </a:cubicBezTo>
                  <a:cubicBezTo>
                    <a:pt x="27" y="8"/>
                    <a:pt x="27" y="8"/>
                    <a:pt x="27" y="8"/>
                  </a:cubicBezTo>
                  <a:cubicBezTo>
                    <a:pt x="29" y="9"/>
                    <a:pt x="30" y="11"/>
                    <a:pt x="30" y="13"/>
                  </a:cubicBezTo>
                  <a:cubicBezTo>
                    <a:pt x="30" y="81"/>
                    <a:pt x="30" y="81"/>
                    <a:pt x="30" y="81"/>
                  </a:cubicBezTo>
                  <a:cubicBezTo>
                    <a:pt x="30" y="84"/>
                    <a:pt x="29" y="86"/>
                    <a:pt x="27" y="87"/>
                  </a:cubicBezTo>
                  <a:cubicBezTo>
                    <a:pt x="8" y="94"/>
                    <a:pt x="8" y="94"/>
                    <a:pt x="8" y="94"/>
                  </a:cubicBezTo>
                  <a:cubicBezTo>
                    <a:pt x="7" y="95"/>
                    <a:pt x="6" y="95"/>
                    <a:pt x="6" y="95"/>
                  </a:cubicBezTo>
                  <a:close/>
                  <a:moveTo>
                    <a:pt x="11" y="14"/>
                  </a:moveTo>
                  <a:cubicBezTo>
                    <a:pt x="11" y="81"/>
                    <a:pt x="11" y="81"/>
                    <a:pt x="11" y="81"/>
                  </a:cubicBezTo>
                  <a:cubicBezTo>
                    <a:pt x="19" y="77"/>
                    <a:pt x="19" y="77"/>
                    <a:pt x="19" y="77"/>
                  </a:cubicBezTo>
                  <a:cubicBezTo>
                    <a:pt x="19" y="17"/>
                    <a:pt x="19" y="17"/>
                    <a:pt x="19" y="17"/>
                  </a:cubicBezTo>
                  <a:lnTo>
                    <a:pt x="11" y="14"/>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03" name="Google Shape;10203;p220"/>
            <p:cNvSpPr/>
            <p:nvPr/>
          </p:nvSpPr>
          <p:spPr>
            <a:xfrm>
              <a:off x="12084050" y="7096125"/>
              <a:ext cx="252412" cy="157163"/>
            </a:xfrm>
            <a:custGeom>
              <a:rect b="b" l="l" r="r" t="t"/>
              <a:pathLst>
                <a:path extrusionOk="0" h="54" w="87">
                  <a:moveTo>
                    <a:pt x="45" y="54"/>
                  </a:moveTo>
                  <a:cubicBezTo>
                    <a:pt x="42" y="54"/>
                    <a:pt x="40" y="54"/>
                    <a:pt x="37" y="54"/>
                  </a:cubicBezTo>
                  <a:cubicBezTo>
                    <a:pt x="15" y="50"/>
                    <a:pt x="0" y="28"/>
                    <a:pt x="4" y="5"/>
                  </a:cubicBezTo>
                  <a:cubicBezTo>
                    <a:pt x="4" y="2"/>
                    <a:pt x="7" y="0"/>
                    <a:pt x="11" y="0"/>
                  </a:cubicBezTo>
                  <a:cubicBezTo>
                    <a:pt x="14" y="1"/>
                    <a:pt x="16" y="4"/>
                    <a:pt x="15" y="7"/>
                  </a:cubicBezTo>
                  <a:cubicBezTo>
                    <a:pt x="12" y="24"/>
                    <a:pt x="23" y="39"/>
                    <a:pt x="39" y="43"/>
                  </a:cubicBezTo>
                  <a:cubicBezTo>
                    <a:pt x="56" y="46"/>
                    <a:pt x="72" y="35"/>
                    <a:pt x="75" y="18"/>
                  </a:cubicBezTo>
                  <a:cubicBezTo>
                    <a:pt x="75" y="15"/>
                    <a:pt x="78" y="13"/>
                    <a:pt x="81" y="14"/>
                  </a:cubicBezTo>
                  <a:cubicBezTo>
                    <a:pt x="85" y="14"/>
                    <a:pt x="87" y="17"/>
                    <a:pt x="86" y="20"/>
                  </a:cubicBezTo>
                  <a:cubicBezTo>
                    <a:pt x="82" y="40"/>
                    <a:pt x="65" y="54"/>
                    <a:pt x="45" y="54"/>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204" name="Google Shape;10204;p220"/>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ANNOUNCING</a:t>
            </a:r>
            <a:endParaRPr b="0" i="0" sz="2400" u="none" cap="none" strike="noStrike">
              <a:solidFill>
                <a:schemeClr val="dk1"/>
              </a:solidFill>
              <a:latin typeface="Arial"/>
              <a:ea typeface="Arial"/>
              <a:cs typeface="Arial"/>
              <a:sym typeface="Arial"/>
            </a:endParaRPr>
          </a:p>
        </p:txBody>
      </p:sp>
      <p:sp>
        <p:nvSpPr>
          <p:cNvPr id="10205" name="Google Shape;10205;p220"/>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ideo">
  <p:cSld name="Video">
    <p:bg>
      <p:bgPr>
        <a:blipFill>
          <a:blip r:embed="rId2">
            <a:alphaModFix/>
          </a:blip>
          <a:stretch>
            <a:fillRect/>
          </a:stretch>
        </a:blipFill>
      </p:bgPr>
    </p:bg>
    <p:spTree>
      <p:nvGrpSpPr>
        <p:cNvPr id="10206" name="Shape 10206"/>
        <p:cNvGrpSpPr/>
        <p:nvPr/>
      </p:nvGrpSpPr>
      <p:grpSpPr>
        <a:xfrm>
          <a:off x="0" y="0"/>
          <a:ext cx="0" cy="0"/>
          <a:chOff x="0" y="0"/>
          <a:chExt cx="0" cy="0"/>
        </a:xfrm>
      </p:grpSpPr>
      <p:sp>
        <p:nvSpPr>
          <p:cNvPr id="10207" name="Google Shape;10207;p221"/>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08" name="Google Shape;10208;p221"/>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09" name="Google Shape;10209;p221"/>
          <p:cNvSpPr txBox="1"/>
          <p:nvPr/>
        </p:nvSpPr>
        <p:spPr>
          <a:xfrm>
            <a:off x="1354297" y="1837320"/>
            <a:ext cx="9483408" cy="36063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406"/>
              <a:buFont typeface="Arial"/>
              <a:buNone/>
            </a:pPr>
            <a:r>
              <a:rPr b="0" i="0" lang="en" sz="1875" u="none" cap="none" strike="noStrike">
                <a:solidFill>
                  <a:schemeClr val="accent5"/>
                </a:solidFill>
                <a:latin typeface="Calibri"/>
                <a:ea typeface="Calibri"/>
                <a:cs typeface="Calibri"/>
                <a:sym typeface="Calibri"/>
              </a:rPr>
              <a:t>VIDEO</a:t>
            </a:r>
            <a:endParaRPr b="0" i="0" sz="2400" u="none" cap="none" strike="noStrike">
              <a:solidFill>
                <a:schemeClr val="dk1"/>
              </a:solidFill>
              <a:latin typeface="Arial"/>
              <a:ea typeface="Arial"/>
              <a:cs typeface="Arial"/>
              <a:sym typeface="Arial"/>
            </a:endParaRPr>
          </a:p>
        </p:txBody>
      </p:sp>
      <p:grpSp>
        <p:nvGrpSpPr>
          <p:cNvPr id="10210" name="Google Shape;10210;p221"/>
          <p:cNvGrpSpPr/>
          <p:nvPr/>
        </p:nvGrpSpPr>
        <p:grpSpPr>
          <a:xfrm>
            <a:off x="5879620" y="1502205"/>
            <a:ext cx="432761" cy="264616"/>
            <a:chOff x="7391400" y="6900863"/>
            <a:chExt cx="804863" cy="492125"/>
          </a:xfrm>
        </p:grpSpPr>
        <p:sp>
          <p:nvSpPr>
            <p:cNvPr id="10211" name="Google Shape;10211;p221"/>
            <p:cNvSpPr/>
            <p:nvPr/>
          </p:nvSpPr>
          <p:spPr>
            <a:xfrm>
              <a:off x="7391400" y="6900863"/>
              <a:ext cx="617538" cy="492125"/>
            </a:xfrm>
            <a:custGeom>
              <a:rect b="b" l="l" r="r" t="t"/>
              <a:pathLst>
                <a:path extrusionOk="0" h="170" w="214">
                  <a:moveTo>
                    <a:pt x="198" y="170"/>
                  </a:moveTo>
                  <a:cubicBezTo>
                    <a:pt x="16" y="170"/>
                    <a:pt x="16" y="170"/>
                    <a:pt x="16" y="170"/>
                  </a:cubicBezTo>
                  <a:cubicBezTo>
                    <a:pt x="7" y="170"/>
                    <a:pt x="0" y="163"/>
                    <a:pt x="0" y="154"/>
                  </a:cubicBezTo>
                  <a:cubicBezTo>
                    <a:pt x="0" y="16"/>
                    <a:pt x="0" y="16"/>
                    <a:pt x="0" y="16"/>
                  </a:cubicBezTo>
                  <a:cubicBezTo>
                    <a:pt x="0" y="7"/>
                    <a:pt x="7" y="0"/>
                    <a:pt x="16" y="0"/>
                  </a:cubicBezTo>
                  <a:cubicBezTo>
                    <a:pt x="198" y="0"/>
                    <a:pt x="198" y="0"/>
                    <a:pt x="198" y="0"/>
                  </a:cubicBezTo>
                  <a:cubicBezTo>
                    <a:pt x="207" y="0"/>
                    <a:pt x="214" y="7"/>
                    <a:pt x="214" y="16"/>
                  </a:cubicBezTo>
                  <a:cubicBezTo>
                    <a:pt x="214" y="154"/>
                    <a:pt x="214" y="154"/>
                    <a:pt x="214" y="154"/>
                  </a:cubicBezTo>
                  <a:cubicBezTo>
                    <a:pt x="214" y="163"/>
                    <a:pt x="207" y="170"/>
                    <a:pt x="198" y="170"/>
                  </a:cubicBezTo>
                  <a:close/>
                  <a:moveTo>
                    <a:pt x="16" y="12"/>
                  </a:moveTo>
                  <a:cubicBezTo>
                    <a:pt x="14" y="12"/>
                    <a:pt x="12" y="13"/>
                    <a:pt x="12" y="16"/>
                  </a:cubicBezTo>
                  <a:cubicBezTo>
                    <a:pt x="12" y="154"/>
                    <a:pt x="12" y="154"/>
                    <a:pt x="12" y="154"/>
                  </a:cubicBezTo>
                  <a:cubicBezTo>
                    <a:pt x="12" y="156"/>
                    <a:pt x="14" y="158"/>
                    <a:pt x="16" y="158"/>
                  </a:cubicBezTo>
                  <a:cubicBezTo>
                    <a:pt x="198" y="158"/>
                    <a:pt x="198" y="158"/>
                    <a:pt x="198" y="158"/>
                  </a:cubicBezTo>
                  <a:cubicBezTo>
                    <a:pt x="200" y="158"/>
                    <a:pt x="202" y="156"/>
                    <a:pt x="202" y="154"/>
                  </a:cubicBezTo>
                  <a:cubicBezTo>
                    <a:pt x="202" y="16"/>
                    <a:pt x="202" y="16"/>
                    <a:pt x="202" y="16"/>
                  </a:cubicBezTo>
                  <a:cubicBezTo>
                    <a:pt x="202" y="13"/>
                    <a:pt x="200" y="12"/>
                    <a:pt x="198" y="12"/>
                  </a:cubicBezTo>
                  <a:lnTo>
                    <a:pt x="16"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12" name="Google Shape;10212;p221"/>
            <p:cNvSpPr/>
            <p:nvPr/>
          </p:nvSpPr>
          <p:spPr>
            <a:xfrm>
              <a:off x="7977188" y="6943726"/>
              <a:ext cx="219075" cy="406400"/>
            </a:xfrm>
            <a:custGeom>
              <a:rect b="b" l="l" r="r" t="t"/>
              <a:pathLst>
                <a:path extrusionOk="0" h="140" w="76">
                  <a:moveTo>
                    <a:pt x="70" y="140"/>
                  </a:moveTo>
                  <a:cubicBezTo>
                    <a:pt x="69" y="140"/>
                    <a:pt x="68" y="140"/>
                    <a:pt x="67" y="139"/>
                  </a:cubicBezTo>
                  <a:cubicBezTo>
                    <a:pt x="3" y="100"/>
                    <a:pt x="3" y="100"/>
                    <a:pt x="3" y="100"/>
                  </a:cubicBezTo>
                  <a:cubicBezTo>
                    <a:pt x="0" y="98"/>
                    <a:pt x="0" y="95"/>
                    <a:pt x="1" y="92"/>
                  </a:cubicBezTo>
                  <a:cubicBezTo>
                    <a:pt x="3" y="89"/>
                    <a:pt x="7" y="88"/>
                    <a:pt x="9" y="90"/>
                  </a:cubicBezTo>
                  <a:cubicBezTo>
                    <a:pt x="64" y="123"/>
                    <a:pt x="64" y="123"/>
                    <a:pt x="64" y="123"/>
                  </a:cubicBezTo>
                  <a:cubicBezTo>
                    <a:pt x="64" y="17"/>
                    <a:pt x="64" y="17"/>
                    <a:pt x="64" y="17"/>
                  </a:cubicBezTo>
                  <a:cubicBezTo>
                    <a:pt x="9" y="50"/>
                    <a:pt x="9" y="50"/>
                    <a:pt x="9" y="50"/>
                  </a:cubicBezTo>
                  <a:cubicBezTo>
                    <a:pt x="7" y="52"/>
                    <a:pt x="3" y="51"/>
                    <a:pt x="1" y="48"/>
                  </a:cubicBezTo>
                  <a:cubicBezTo>
                    <a:pt x="0" y="45"/>
                    <a:pt x="0" y="41"/>
                    <a:pt x="3" y="40"/>
                  </a:cubicBezTo>
                  <a:cubicBezTo>
                    <a:pt x="67" y="1"/>
                    <a:pt x="67" y="1"/>
                    <a:pt x="67" y="1"/>
                  </a:cubicBezTo>
                  <a:cubicBezTo>
                    <a:pt x="69" y="0"/>
                    <a:pt x="71" y="0"/>
                    <a:pt x="73" y="1"/>
                  </a:cubicBezTo>
                  <a:cubicBezTo>
                    <a:pt x="75" y="2"/>
                    <a:pt x="76" y="4"/>
                    <a:pt x="76" y="6"/>
                  </a:cubicBezTo>
                  <a:cubicBezTo>
                    <a:pt x="76" y="134"/>
                    <a:pt x="76" y="134"/>
                    <a:pt x="76" y="134"/>
                  </a:cubicBezTo>
                  <a:cubicBezTo>
                    <a:pt x="76" y="136"/>
                    <a:pt x="75" y="138"/>
                    <a:pt x="73" y="139"/>
                  </a:cubicBezTo>
                  <a:cubicBezTo>
                    <a:pt x="72" y="140"/>
                    <a:pt x="71" y="140"/>
                    <a:pt x="70" y="14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grpSp>
      <p:sp>
        <p:nvSpPr>
          <p:cNvPr id="10213" name="Google Shape;10213;p221"/>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amp;A">
  <p:cSld name="Q&amp;A">
    <p:bg>
      <p:bgPr>
        <a:blipFill>
          <a:blip r:embed="rId2">
            <a:alphaModFix/>
          </a:blip>
          <a:stretch>
            <a:fillRect/>
          </a:stretch>
        </a:blipFill>
      </p:bgPr>
    </p:bg>
    <p:spTree>
      <p:nvGrpSpPr>
        <p:cNvPr id="10214" name="Shape 10214"/>
        <p:cNvGrpSpPr/>
        <p:nvPr/>
      </p:nvGrpSpPr>
      <p:grpSpPr>
        <a:xfrm>
          <a:off x="0" y="0"/>
          <a:ext cx="0" cy="0"/>
          <a:chOff x="0" y="0"/>
          <a:chExt cx="0" cy="0"/>
        </a:xfrm>
      </p:grpSpPr>
      <p:sp>
        <p:nvSpPr>
          <p:cNvPr id="10215" name="Google Shape;10215;p222"/>
          <p:cNvSpPr txBox="1"/>
          <p:nvPr>
            <p:ph type="title"/>
          </p:nvPr>
        </p:nvSpPr>
        <p:spPr>
          <a:xfrm>
            <a:off x="550799" y="2918876"/>
            <a:ext cx="11090403" cy="670736"/>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16" name="Google Shape;10216;p222"/>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17" name="Google Shape;10217;p222"/>
          <p:cNvSpPr txBox="1"/>
          <p:nvPr/>
        </p:nvSpPr>
        <p:spPr>
          <a:xfrm>
            <a:off x="1354297" y="1808529"/>
            <a:ext cx="9483408" cy="418218"/>
          </a:xfrm>
          <a:prstGeom prst="rect">
            <a:avLst/>
          </a:prstGeom>
          <a:noFill/>
          <a:ln>
            <a:noFill/>
          </a:ln>
        </p:spPr>
        <p:txBody>
          <a:bodyPr anchorCtr="0" anchor="ctr" bIns="35700" lIns="35700" spcFirstLastPara="1" rIns="35700" wrap="square" tIns="35700">
            <a:spAutoFit/>
          </a:bodyPr>
          <a:lstStyle/>
          <a:p>
            <a:pPr indent="0" lvl="0" marL="0" marR="0" rtl="0" algn="ctr">
              <a:lnSpc>
                <a:spcPct val="100000"/>
              </a:lnSpc>
              <a:spcBef>
                <a:spcPts val="0"/>
              </a:spcBef>
              <a:spcAft>
                <a:spcPts val="0"/>
              </a:spcAft>
              <a:buClr>
                <a:schemeClr val="accent5"/>
              </a:buClr>
              <a:buSzPts val="1687"/>
              <a:buFont typeface="Arial"/>
              <a:buNone/>
            </a:pPr>
            <a:r>
              <a:rPr b="0" i="0" lang="en" sz="2249" u="none" cap="none" strike="noStrike">
                <a:solidFill>
                  <a:schemeClr val="accent5"/>
                </a:solidFill>
                <a:latin typeface="Calibri"/>
                <a:ea typeface="Calibri"/>
                <a:cs typeface="Calibri"/>
                <a:sym typeface="Calibri"/>
              </a:rPr>
              <a:t>Q&amp;A</a:t>
            </a:r>
            <a:endParaRPr b="0" i="0" sz="2400" u="none" cap="none" strike="noStrike">
              <a:solidFill>
                <a:schemeClr val="dk1"/>
              </a:solidFill>
              <a:latin typeface="Arial"/>
              <a:ea typeface="Arial"/>
              <a:cs typeface="Arial"/>
              <a:sym typeface="Arial"/>
            </a:endParaRPr>
          </a:p>
        </p:txBody>
      </p:sp>
      <p:grpSp>
        <p:nvGrpSpPr>
          <p:cNvPr id="10218" name="Google Shape;10218;p222"/>
          <p:cNvGrpSpPr/>
          <p:nvPr/>
        </p:nvGrpSpPr>
        <p:grpSpPr>
          <a:xfrm>
            <a:off x="5879620" y="1477513"/>
            <a:ext cx="432761" cy="349095"/>
            <a:chOff x="3017838" y="2587625"/>
            <a:chExt cx="812801" cy="655638"/>
          </a:xfrm>
        </p:grpSpPr>
        <p:sp>
          <p:nvSpPr>
            <p:cNvPr id="10219" name="Google Shape;10219;p222"/>
            <p:cNvSpPr/>
            <p:nvPr/>
          </p:nvSpPr>
          <p:spPr>
            <a:xfrm>
              <a:off x="3292476" y="2728913"/>
              <a:ext cx="538163" cy="514350"/>
            </a:xfrm>
            <a:custGeom>
              <a:rect b="b" l="l" r="r" t="t"/>
              <a:pathLst>
                <a:path extrusionOk="0" h="178" w="186">
                  <a:moveTo>
                    <a:pt x="150" y="178"/>
                  </a:moveTo>
                  <a:cubicBezTo>
                    <a:pt x="148" y="178"/>
                    <a:pt x="147" y="178"/>
                    <a:pt x="146" y="177"/>
                  </a:cubicBezTo>
                  <a:cubicBezTo>
                    <a:pt x="101" y="132"/>
                    <a:pt x="101" y="132"/>
                    <a:pt x="101" y="132"/>
                  </a:cubicBezTo>
                  <a:cubicBezTo>
                    <a:pt x="23" y="132"/>
                    <a:pt x="23" y="132"/>
                    <a:pt x="23" y="132"/>
                  </a:cubicBezTo>
                  <a:cubicBezTo>
                    <a:pt x="10" y="132"/>
                    <a:pt x="0" y="121"/>
                    <a:pt x="0" y="109"/>
                  </a:cubicBezTo>
                  <a:cubicBezTo>
                    <a:pt x="0" y="23"/>
                    <a:pt x="0" y="23"/>
                    <a:pt x="0" y="23"/>
                  </a:cubicBezTo>
                  <a:cubicBezTo>
                    <a:pt x="0" y="10"/>
                    <a:pt x="10" y="0"/>
                    <a:pt x="23" y="0"/>
                  </a:cubicBezTo>
                  <a:cubicBezTo>
                    <a:pt x="163" y="0"/>
                    <a:pt x="163" y="0"/>
                    <a:pt x="163" y="0"/>
                  </a:cubicBezTo>
                  <a:cubicBezTo>
                    <a:pt x="176" y="0"/>
                    <a:pt x="186" y="10"/>
                    <a:pt x="186" y="23"/>
                  </a:cubicBezTo>
                  <a:cubicBezTo>
                    <a:pt x="186" y="109"/>
                    <a:pt x="186" y="109"/>
                    <a:pt x="186" y="109"/>
                  </a:cubicBezTo>
                  <a:cubicBezTo>
                    <a:pt x="186" y="121"/>
                    <a:pt x="176" y="132"/>
                    <a:pt x="163" y="132"/>
                  </a:cubicBezTo>
                  <a:cubicBezTo>
                    <a:pt x="156" y="132"/>
                    <a:pt x="156" y="132"/>
                    <a:pt x="156" y="132"/>
                  </a:cubicBezTo>
                  <a:cubicBezTo>
                    <a:pt x="156" y="172"/>
                    <a:pt x="156" y="172"/>
                    <a:pt x="156" y="172"/>
                  </a:cubicBezTo>
                  <a:cubicBezTo>
                    <a:pt x="156" y="175"/>
                    <a:pt x="154" y="177"/>
                    <a:pt x="152" y="178"/>
                  </a:cubicBezTo>
                  <a:cubicBezTo>
                    <a:pt x="151" y="178"/>
                    <a:pt x="151" y="178"/>
                    <a:pt x="150" y="178"/>
                  </a:cubicBezTo>
                  <a:close/>
                  <a:moveTo>
                    <a:pt x="23" y="12"/>
                  </a:moveTo>
                  <a:cubicBezTo>
                    <a:pt x="17" y="12"/>
                    <a:pt x="12" y="17"/>
                    <a:pt x="12" y="23"/>
                  </a:cubicBezTo>
                  <a:cubicBezTo>
                    <a:pt x="12" y="109"/>
                    <a:pt x="12" y="109"/>
                    <a:pt x="12" y="109"/>
                  </a:cubicBezTo>
                  <a:cubicBezTo>
                    <a:pt x="12" y="115"/>
                    <a:pt x="17" y="120"/>
                    <a:pt x="23" y="120"/>
                  </a:cubicBezTo>
                  <a:cubicBezTo>
                    <a:pt x="103" y="120"/>
                    <a:pt x="103" y="120"/>
                    <a:pt x="103" y="120"/>
                  </a:cubicBezTo>
                  <a:cubicBezTo>
                    <a:pt x="105" y="120"/>
                    <a:pt x="106" y="120"/>
                    <a:pt x="107" y="121"/>
                  </a:cubicBezTo>
                  <a:cubicBezTo>
                    <a:pt x="144" y="158"/>
                    <a:pt x="144" y="158"/>
                    <a:pt x="144" y="158"/>
                  </a:cubicBezTo>
                  <a:cubicBezTo>
                    <a:pt x="144" y="126"/>
                    <a:pt x="144" y="126"/>
                    <a:pt x="144" y="126"/>
                  </a:cubicBezTo>
                  <a:cubicBezTo>
                    <a:pt x="144" y="122"/>
                    <a:pt x="147" y="120"/>
                    <a:pt x="150" y="120"/>
                  </a:cubicBezTo>
                  <a:cubicBezTo>
                    <a:pt x="163" y="120"/>
                    <a:pt x="163" y="120"/>
                    <a:pt x="163" y="120"/>
                  </a:cubicBezTo>
                  <a:cubicBezTo>
                    <a:pt x="169" y="120"/>
                    <a:pt x="174" y="115"/>
                    <a:pt x="174" y="109"/>
                  </a:cubicBezTo>
                  <a:cubicBezTo>
                    <a:pt x="174" y="23"/>
                    <a:pt x="174" y="23"/>
                    <a:pt x="174" y="23"/>
                  </a:cubicBezTo>
                  <a:cubicBezTo>
                    <a:pt x="174" y="17"/>
                    <a:pt x="169" y="12"/>
                    <a:pt x="163" y="12"/>
                  </a:cubicBezTo>
                  <a:lnTo>
                    <a:pt x="23" y="12"/>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rgbClr val="000000"/>
                </a:solidFill>
                <a:latin typeface="Arial"/>
                <a:ea typeface="Arial"/>
                <a:cs typeface="Arial"/>
                <a:sym typeface="Arial"/>
              </a:endParaRPr>
            </a:p>
          </p:txBody>
        </p:sp>
        <p:sp>
          <p:nvSpPr>
            <p:cNvPr id="10220" name="Google Shape;10220;p222"/>
            <p:cNvSpPr/>
            <p:nvPr/>
          </p:nvSpPr>
          <p:spPr>
            <a:xfrm>
              <a:off x="3017838" y="2587625"/>
              <a:ext cx="450850" cy="433388"/>
            </a:xfrm>
            <a:custGeom>
              <a:rect b="b" l="l" r="r" t="t"/>
              <a:pathLst>
                <a:path extrusionOk="0" h="150" w="156">
                  <a:moveTo>
                    <a:pt x="31" y="150"/>
                  </a:moveTo>
                  <a:cubicBezTo>
                    <a:pt x="30" y="150"/>
                    <a:pt x="29" y="150"/>
                    <a:pt x="29" y="150"/>
                  </a:cubicBezTo>
                  <a:cubicBezTo>
                    <a:pt x="26" y="149"/>
                    <a:pt x="25" y="147"/>
                    <a:pt x="25" y="144"/>
                  </a:cubicBezTo>
                  <a:cubicBezTo>
                    <a:pt x="25" y="112"/>
                    <a:pt x="25" y="112"/>
                    <a:pt x="25" y="112"/>
                  </a:cubicBezTo>
                  <a:cubicBezTo>
                    <a:pt x="20" y="112"/>
                    <a:pt x="20" y="112"/>
                    <a:pt x="20" y="112"/>
                  </a:cubicBezTo>
                  <a:cubicBezTo>
                    <a:pt x="9" y="112"/>
                    <a:pt x="0" y="103"/>
                    <a:pt x="0" y="91"/>
                  </a:cubicBezTo>
                  <a:cubicBezTo>
                    <a:pt x="0" y="20"/>
                    <a:pt x="0" y="20"/>
                    <a:pt x="0" y="20"/>
                  </a:cubicBezTo>
                  <a:cubicBezTo>
                    <a:pt x="0" y="9"/>
                    <a:pt x="9" y="0"/>
                    <a:pt x="20" y="0"/>
                  </a:cubicBezTo>
                  <a:cubicBezTo>
                    <a:pt x="136" y="0"/>
                    <a:pt x="136" y="0"/>
                    <a:pt x="136" y="0"/>
                  </a:cubicBezTo>
                  <a:cubicBezTo>
                    <a:pt x="147" y="0"/>
                    <a:pt x="156" y="9"/>
                    <a:pt x="156" y="20"/>
                  </a:cubicBezTo>
                  <a:cubicBezTo>
                    <a:pt x="156" y="33"/>
                    <a:pt x="156" y="33"/>
                    <a:pt x="156" y="33"/>
                  </a:cubicBezTo>
                  <a:cubicBezTo>
                    <a:pt x="156" y="36"/>
                    <a:pt x="153" y="39"/>
                    <a:pt x="150" y="39"/>
                  </a:cubicBezTo>
                  <a:cubicBezTo>
                    <a:pt x="147" y="39"/>
                    <a:pt x="144" y="36"/>
                    <a:pt x="144" y="33"/>
                  </a:cubicBezTo>
                  <a:cubicBezTo>
                    <a:pt x="144" y="20"/>
                    <a:pt x="144" y="20"/>
                    <a:pt x="144" y="20"/>
                  </a:cubicBezTo>
                  <a:cubicBezTo>
                    <a:pt x="144" y="16"/>
                    <a:pt x="140" y="12"/>
                    <a:pt x="136" y="12"/>
                  </a:cubicBezTo>
                  <a:cubicBezTo>
                    <a:pt x="20" y="12"/>
                    <a:pt x="20" y="12"/>
                    <a:pt x="20" y="12"/>
                  </a:cubicBezTo>
                  <a:cubicBezTo>
                    <a:pt x="15" y="12"/>
                    <a:pt x="12" y="16"/>
                    <a:pt x="12" y="20"/>
                  </a:cubicBezTo>
                  <a:cubicBezTo>
                    <a:pt x="12" y="91"/>
                    <a:pt x="12" y="91"/>
                    <a:pt x="12" y="91"/>
                  </a:cubicBezTo>
                  <a:cubicBezTo>
                    <a:pt x="12" y="96"/>
                    <a:pt x="15" y="100"/>
                    <a:pt x="20" y="100"/>
                  </a:cubicBezTo>
                  <a:cubicBezTo>
                    <a:pt x="31" y="100"/>
                    <a:pt x="31" y="100"/>
                    <a:pt x="31" y="100"/>
                  </a:cubicBezTo>
                  <a:cubicBezTo>
                    <a:pt x="34" y="100"/>
                    <a:pt x="37" y="102"/>
                    <a:pt x="37" y="106"/>
                  </a:cubicBezTo>
                  <a:cubicBezTo>
                    <a:pt x="37" y="130"/>
                    <a:pt x="37" y="130"/>
                    <a:pt x="37" y="130"/>
                  </a:cubicBezTo>
                  <a:cubicBezTo>
                    <a:pt x="65" y="101"/>
                    <a:pt x="65" y="101"/>
                    <a:pt x="65" y="101"/>
                  </a:cubicBezTo>
                  <a:cubicBezTo>
                    <a:pt x="67" y="100"/>
                    <a:pt x="68" y="100"/>
                    <a:pt x="70" y="100"/>
                  </a:cubicBezTo>
                  <a:cubicBezTo>
                    <a:pt x="79" y="100"/>
                    <a:pt x="79" y="100"/>
                    <a:pt x="79" y="100"/>
                  </a:cubicBezTo>
                  <a:cubicBezTo>
                    <a:pt x="83" y="100"/>
                    <a:pt x="85" y="102"/>
                    <a:pt x="85" y="106"/>
                  </a:cubicBezTo>
                  <a:cubicBezTo>
                    <a:pt x="85" y="109"/>
                    <a:pt x="83" y="112"/>
                    <a:pt x="79" y="112"/>
                  </a:cubicBezTo>
                  <a:cubicBezTo>
                    <a:pt x="72" y="112"/>
                    <a:pt x="72" y="112"/>
                    <a:pt x="72" y="112"/>
                  </a:cubicBezTo>
                  <a:cubicBezTo>
                    <a:pt x="35" y="149"/>
                    <a:pt x="35" y="149"/>
                    <a:pt x="35" y="149"/>
                  </a:cubicBezTo>
                  <a:cubicBezTo>
                    <a:pt x="34" y="150"/>
                    <a:pt x="32" y="150"/>
                    <a:pt x="31" y="15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73"/>
                <a:buFont typeface="Arial"/>
                <a:buNone/>
              </a:pPr>
              <a:r>
                <a:t/>
              </a:r>
              <a:endParaRPr b="0" i="0" sz="1873" u="none" cap="none" strike="noStrike">
                <a:solidFill>
                  <a:schemeClr val="accent5"/>
                </a:solidFill>
                <a:latin typeface="Arial"/>
                <a:ea typeface="Arial"/>
                <a:cs typeface="Arial"/>
                <a:sym typeface="Arial"/>
              </a:endParaRPr>
            </a:p>
          </p:txBody>
        </p:sp>
      </p:grpSp>
      <p:sp>
        <p:nvSpPr>
          <p:cNvPr id="10221" name="Google Shape;10221;p222"/>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2110" name="Shape 2110"/>
        <p:cNvGrpSpPr/>
        <p:nvPr/>
      </p:nvGrpSpPr>
      <p:grpSpPr>
        <a:xfrm>
          <a:off x="0" y="0"/>
          <a:ext cx="0" cy="0"/>
          <a:chOff x="0" y="0"/>
          <a:chExt cx="0" cy="0"/>
        </a:xfrm>
      </p:grpSpPr>
      <p:sp>
        <p:nvSpPr>
          <p:cNvPr id="2111" name="Google Shape;2111;p52"/>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2" name="Google Shape;2112;p52"/>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3" name="Google Shape;2113;p52"/>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4" name="Google Shape;2114;p52"/>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15" name="Google Shape;2115;p5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16" name="Google Shape;2116;p52"/>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17" name="Google Shape;2117;p52"/>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2118" name="Google Shape;2118;p52"/>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2119" name="Google Shape;2119;p52"/>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2120" name="Google Shape;2120;p52"/>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2121" name="Google Shape;2121;p52"/>
          <p:cNvGrpSpPr/>
          <p:nvPr/>
        </p:nvGrpSpPr>
        <p:grpSpPr>
          <a:xfrm>
            <a:off x="10721565" y="6371462"/>
            <a:ext cx="797703" cy="227212"/>
            <a:chOff x="238125" y="1822850"/>
            <a:chExt cx="7080200" cy="2016675"/>
          </a:xfrm>
        </p:grpSpPr>
        <p:sp>
          <p:nvSpPr>
            <p:cNvPr id="2122" name="Google Shape;2122;p5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3" name="Google Shape;2123;p5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4" name="Google Shape;2124;p5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5" name="Google Shape;2125;p5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6" name="Google Shape;2126;p5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7" name="Google Shape;2127;p5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28" name="Google Shape;2128;p5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129" name="Google Shape;2129;p52"/>
          <p:cNvGrpSpPr/>
          <p:nvPr/>
        </p:nvGrpSpPr>
        <p:grpSpPr>
          <a:xfrm>
            <a:off x="9906077" y="364"/>
            <a:ext cx="2286329" cy="2285291"/>
            <a:chOff x="1189450" y="238125"/>
            <a:chExt cx="5177375" cy="5175025"/>
          </a:xfrm>
        </p:grpSpPr>
        <p:sp>
          <p:nvSpPr>
            <p:cNvPr id="2130" name="Google Shape;2130;p52"/>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1" name="Google Shape;2131;p52"/>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2" name="Google Shape;2132;p52"/>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3" name="Google Shape;2133;p52"/>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4" name="Google Shape;2134;p52"/>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5" name="Google Shape;2135;p52"/>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6" name="Google Shape;2136;p52"/>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7" name="Google Shape;2137;p52"/>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8" name="Google Shape;2138;p52"/>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39" name="Google Shape;2139;p52"/>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0" name="Google Shape;2140;p52"/>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1" name="Google Shape;2141;p52"/>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2" name="Google Shape;2142;p52"/>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3" name="Google Shape;2143;p52"/>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4" name="Google Shape;2144;p52"/>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5" name="Google Shape;2145;p52"/>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6" name="Google Shape;2146;p52"/>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7" name="Google Shape;2147;p52"/>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8" name="Google Shape;2148;p52"/>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49" name="Google Shape;2149;p52"/>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0" name="Google Shape;2150;p52"/>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1" name="Google Shape;2151;p52"/>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2" name="Google Shape;2152;p52"/>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3" name="Google Shape;2153;p52"/>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4" name="Google Shape;2154;p52"/>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5" name="Google Shape;2155;p52"/>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6" name="Google Shape;2156;p52"/>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7" name="Google Shape;2157;p52"/>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8" name="Google Shape;2158;p52"/>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59" name="Google Shape;2159;p52"/>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0" name="Google Shape;2160;p52"/>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1" name="Google Shape;2161;p52"/>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2" name="Google Shape;2162;p52"/>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3" name="Google Shape;2163;p52"/>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4" name="Google Shape;2164;p52"/>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5" name="Google Shape;2165;p52"/>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6" name="Google Shape;2166;p52"/>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7" name="Google Shape;2167;p52"/>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8" name="Google Shape;2168;p52"/>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69" name="Google Shape;2169;p52"/>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0" name="Google Shape;2170;p52"/>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1" name="Google Shape;2171;p52"/>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2" name="Google Shape;2172;p52"/>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3" name="Google Shape;2173;p52"/>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4" name="Google Shape;2174;p52"/>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5" name="Google Shape;2175;p52"/>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6" name="Google Shape;2176;p52"/>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7" name="Google Shape;2177;p52"/>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8" name="Google Shape;2178;p52"/>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79" name="Google Shape;2179;p52"/>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0" name="Google Shape;2180;p52"/>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1" name="Google Shape;2181;p52"/>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2" name="Google Shape;2182;p52"/>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3" name="Google Shape;2183;p52"/>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4" name="Google Shape;2184;p52"/>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5" name="Google Shape;2185;p52"/>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6" name="Google Shape;2186;p52"/>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7" name="Google Shape;2187;p52"/>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8" name="Google Shape;2188;p52"/>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89" name="Google Shape;2189;p52"/>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0" name="Google Shape;2190;p52"/>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1" name="Google Shape;2191;p52"/>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2" name="Google Shape;2192;p52"/>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3" name="Google Shape;2193;p52"/>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4" name="Google Shape;2194;p52"/>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5" name="Google Shape;2195;p52"/>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6" name="Google Shape;2196;p52"/>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7" name="Google Shape;2197;p52"/>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8" name="Google Shape;2198;p52"/>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199" name="Google Shape;2199;p52"/>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0" name="Google Shape;2200;p52"/>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1" name="Google Shape;2201;p52"/>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2" name="Google Shape;2202;p52"/>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3" name="Google Shape;2203;p52"/>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4" name="Google Shape;2204;p52"/>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5" name="Google Shape;2205;p52"/>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6" name="Google Shape;2206;p52"/>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7" name="Google Shape;2207;p52"/>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8" name="Google Shape;2208;p52"/>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09" name="Google Shape;2209;p52"/>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0" name="Google Shape;2210;p52"/>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1" name="Google Shape;2211;p52"/>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2" name="Google Shape;2212;p52"/>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3" name="Google Shape;2213;p52"/>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4" name="Google Shape;2214;p52"/>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5" name="Google Shape;2215;p52"/>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6" name="Google Shape;2216;p52"/>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7" name="Google Shape;2217;p52"/>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8" name="Google Shape;2218;p52"/>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19" name="Google Shape;2219;p52"/>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0" name="Google Shape;2220;p52"/>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1" name="Google Shape;2221;p52"/>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2" name="Google Shape;2222;p52"/>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3" name="Google Shape;2223;p52"/>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4" name="Google Shape;2224;p52"/>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5" name="Google Shape;2225;p52"/>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6" name="Google Shape;2226;p52"/>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7" name="Google Shape;2227;p52"/>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8" name="Google Shape;2228;p52"/>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29" name="Google Shape;2229;p52"/>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0" name="Google Shape;2230;p52"/>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1" name="Google Shape;2231;p52"/>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2" name="Google Shape;2232;p52"/>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3" name="Google Shape;2233;p52"/>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4" name="Google Shape;2234;p52"/>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5" name="Google Shape;2235;p52"/>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6" name="Google Shape;2236;p52"/>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7" name="Google Shape;2237;p52"/>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8" name="Google Shape;2238;p52"/>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39" name="Google Shape;2239;p52"/>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0" name="Google Shape;2240;p52"/>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1" name="Google Shape;2241;p52"/>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2" name="Google Shape;2242;p52"/>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3" name="Google Shape;2243;p52"/>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4" name="Google Shape;2244;p52"/>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5" name="Google Shape;2245;p52"/>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6" name="Google Shape;2246;p52"/>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7" name="Google Shape;2247;p52"/>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8" name="Google Shape;2248;p52"/>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49" name="Google Shape;2249;p52"/>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0" name="Google Shape;2250;p52"/>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1" name="Google Shape;2251;p52"/>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2" name="Google Shape;2252;p52"/>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3" name="Google Shape;2253;p52"/>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4" name="Google Shape;2254;p52"/>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5" name="Google Shape;2255;p52"/>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6" name="Google Shape;2256;p52"/>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7" name="Google Shape;2257;p52"/>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8" name="Google Shape;2258;p52"/>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59" name="Google Shape;2259;p52"/>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0" name="Google Shape;2260;p52"/>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1" name="Google Shape;2261;p52"/>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2" name="Google Shape;2262;p52"/>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3" name="Google Shape;2263;p52"/>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4" name="Google Shape;2264;p52"/>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5" name="Google Shape;2265;p52"/>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6" name="Google Shape;2266;p52"/>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7" name="Google Shape;2267;p52"/>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8" name="Google Shape;2268;p52"/>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69" name="Google Shape;2269;p52"/>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0" name="Google Shape;2270;p52"/>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1" name="Google Shape;2271;p52"/>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2" name="Google Shape;2272;p52"/>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3" name="Google Shape;2273;p52"/>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4" name="Google Shape;2274;p52"/>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5" name="Google Shape;2275;p52"/>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6" name="Google Shape;2276;p52"/>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7" name="Google Shape;2277;p52"/>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8" name="Google Shape;2278;p52"/>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79" name="Google Shape;2279;p52"/>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0" name="Google Shape;2280;p52"/>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1" name="Google Shape;2281;p52"/>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2" name="Google Shape;2282;p52"/>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3" name="Google Shape;2283;p52"/>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4" name="Google Shape;2284;p52"/>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5" name="Google Shape;2285;p52"/>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6" name="Google Shape;2286;p52"/>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7" name="Google Shape;2287;p52"/>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8" name="Google Shape;2288;p52"/>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89" name="Google Shape;2289;p52"/>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0" name="Google Shape;2290;p52"/>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1" name="Google Shape;2291;p52"/>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2" name="Google Shape;2292;p52"/>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3" name="Google Shape;2293;p52"/>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4" name="Google Shape;2294;p52"/>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5" name="Google Shape;2295;p52"/>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6" name="Google Shape;2296;p52"/>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7" name="Google Shape;2297;p52"/>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8" name="Google Shape;2298;p52"/>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299" name="Google Shape;2299;p52"/>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0" name="Google Shape;2300;p52"/>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1" name="Google Shape;2301;p52"/>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2" name="Google Shape;2302;p52"/>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3" name="Google Shape;2303;p52"/>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4" name="Google Shape;2304;p52"/>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5" name="Google Shape;2305;p52"/>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6" name="Google Shape;2306;p52"/>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7" name="Google Shape;2307;p52"/>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8" name="Google Shape;2308;p52"/>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09" name="Google Shape;2309;p52"/>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0" name="Google Shape;2310;p52"/>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1" name="Google Shape;2311;p52"/>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2" name="Google Shape;2312;p52"/>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3" name="Google Shape;2313;p52"/>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4" name="Google Shape;2314;p52"/>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5" name="Google Shape;2315;p52"/>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6" name="Google Shape;2316;p52"/>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7" name="Google Shape;2317;p52"/>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8" name="Google Shape;2318;p52"/>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19" name="Google Shape;2319;p52"/>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0" name="Google Shape;2320;p52"/>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1" name="Google Shape;2321;p52"/>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2" name="Google Shape;2322;p52"/>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3" name="Google Shape;2323;p52"/>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4" name="Google Shape;2324;p52"/>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5" name="Google Shape;2325;p52"/>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6" name="Google Shape;2326;p52"/>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7" name="Google Shape;2327;p52"/>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8" name="Google Shape;2328;p52"/>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29" name="Google Shape;2329;p52"/>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0" name="Google Shape;2330;p52"/>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1" name="Google Shape;2331;p52"/>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2" name="Google Shape;2332;p52"/>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3" name="Google Shape;2333;p52"/>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4" name="Google Shape;2334;p52"/>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5" name="Google Shape;2335;p52"/>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6" name="Google Shape;2336;p52"/>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7" name="Google Shape;2337;p52"/>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8" name="Google Shape;2338;p52"/>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39" name="Google Shape;2339;p52"/>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0" name="Google Shape;2340;p52"/>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1" name="Google Shape;2341;p52"/>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2" name="Google Shape;2342;p52"/>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3" name="Google Shape;2343;p52"/>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4" name="Google Shape;2344;p52"/>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5" name="Google Shape;2345;p52"/>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6" name="Google Shape;2346;p52"/>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7" name="Google Shape;2347;p52"/>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8" name="Google Shape;2348;p52"/>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49" name="Google Shape;2349;p52"/>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0" name="Google Shape;2350;p52"/>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1" name="Google Shape;2351;p52"/>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2" name="Google Shape;2352;p52"/>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3" name="Google Shape;2353;p52"/>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4" name="Google Shape;2354;p52"/>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5" name="Google Shape;2355;p52"/>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6" name="Google Shape;2356;p52"/>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7" name="Google Shape;2357;p52"/>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8" name="Google Shape;2358;p52"/>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59" name="Google Shape;2359;p52"/>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0" name="Google Shape;2360;p52"/>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1" name="Google Shape;2361;p52"/>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2" name="Google Shape;2362;p52"/>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3" name="Google Shape;2363;p52"/>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4" name="Google Shape;2364;p52"/>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5" name="Google Shape;2365;p52"/>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6" name="Google Shape;2366;p52"/>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7" name="Google Shape;2367;p52"/>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8" name="Google Shape;2368;p52"/>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69" name="Google Shape;2369;p52"/>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0" name="Google Shape;2370;p52"/>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1" name="Google Shape;2371;p52"/>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2" name="Google Shape;2372;p52"/>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3" name="Google Shape;2373;p52"/>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4" name="Google Shape;2374;p52"/>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5" name="Google Shape;2375;p52"/>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6" name="Google Shape;2376;p52"/>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7" name="Google Shape;2377;p52"/>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8" name="Google Shape;2378;p52"/>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79" name="Google Shape;2379;p52"/>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0" name="Google Shape;2380;p52"/>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1" name="Google Shape;2381;p52"/>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2" name="Google Shape;2382;p52"/>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3" name="Google Shape;2383;p52"/>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4" name="Google Shape;2384;p52"/>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5" name="Google Shape;2385;p52"/>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6" name="Google Shape;2386;p52"/>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7" name="Google Shape;2387;p52"/>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8" name="Google Shape;2388;p52"/>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89" name="Google Shape;2389;p52"/>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0" name="Google Shape;2390;p52"/>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1" name="Google Shape;2391;p52"/>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2" name="Google Shape;2392;p52"/>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3" name="Google Shape;2393;p52"/>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4" name="Google Shape;2394;p52"/>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5" name="Google Shape;2395;p52"/>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6" name="Google Shape;2396;p52"/>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7" name="Google Shape;2397;p52"/>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8" name="Google Shape;2398;p52"/>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399" name="Google Shape;2399;p52"/>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0" name="Google Shape;2400;p52"/>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1" name="Google Shape;2401;p52"/>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2" name="Google Shape;2402;p52"/>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3" name="Google Shape;2403;p52"/>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4" name="Google Shape;2404;p52"/>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5" name="Google Shape;2405;p52"/>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6" name="Google Shape;2406;p52"/>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7" name="Google Shape;2407;p52"/>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8" name="Google Shape;2408;p52"/>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09" name="Google Shape;2409;p52"/>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0" name="Google Shape;2410;p52"/>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1" name="Google Shape;2411;p52"/>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2" name="Google Shape;2412;p52"/>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3" name="Google Shape;2413;p52"/>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4" name="Google Shape;2414;p52"/>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5" name="Google Shape;2415;p52"/>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6" name="Google Shape;2416;p52"/>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7" name="Google Shape;2417;p52"/>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8" name="Google Shape;2418;p52"/>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19" name="Google Shape;2419;p52"/>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0" name="Google Shape;2420;p52"/>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1" name="Google Shape;2421;p52"/>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2" name="Google Shape;2422;p52"/>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3" name="Google Shape;2423;p52"/>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4" name="Google Shape;2424;p52"/>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5" name="Google Shape;2425;p52"/>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6" name="Google Shape;2426;p52"/>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7" name="Google Shape;2427;p52"/>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8" name="Google Shape;2428;p52"/>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29" name="Google Shape;2429;p52"/>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0" name="Google Shape;2430;p52"/>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1" name="Google Shape;2431;p52"/>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2" name="Google Shape;2432;p52"/>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3" name="Google Shape;2433;p52"/>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4" name="Google Shape;2434;p52"/>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5" name="Google Shape;2435;p52"/>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6" name="Google Shape;2436;p52"/>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7" name="Google Shape;2437;p52"/>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8" name="Google Shape;2438;p52"/>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39" name="Google Shape;2439;p52"/>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0" name="Google Shape;2440;p52"/>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1" name="Google Shape;2441;p52"/>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2" name="Google Shape;2442;p52"/>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3" name="Google Shape;2443;p52"/>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4" name="Google Shape;2444;p52"/>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5" name="Google Shape;2445;p52"/>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6" name="Google Shape;2446;p52"/>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7" name="Google Shape;2447;p52"/>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8" name="Google Shape;2448;p52"/>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49" name="Google Shape;2449;p52"/>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0" name="Google Shape;2450;p52"/>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1" name="Google Shape;2451;p52"/>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2" name="Google Shape;2452;p52"/>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3" name="Google Shape;2453;p52"/>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4" name="Google Shape;2454;p52"/>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5" name="Google Shape;2455;p52"/>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6" name="Google Shape;2456;p52"/>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7" name="Google Shape;2457;p52"/>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8" name="Google Shape;2458;p52"/>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59" name="Google Shape;2459;p52"/>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0" name="Google Shape;2460;p52"/>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1" name="Google Shape;2461;p52"/>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2" name="Google Shape;2462;p52"/>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3" name="Google Shape;2463;p52"/>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4" name="Google Shape;2464;p52"/>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5" name="Google Shape;2465;p52"/>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6" name="Google Shape;2466;p52"/>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7" name="Google Shape;2467;p52"/>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8" name="Google Shape;2468;p52"/>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69" name="Google Shape;2469;p52"/>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0" name="Google Shape;2470;p52"/>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1" name="Google Shape;2471;p52"/>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2" name="Google Shape;2472;p52"/>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3" name="Google Shape;2473;p52"/>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4" name="Google Shape;2474;p52"/>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5" name="Google Shape;2475;p52"/>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6" name="Google Shape;2476;p52"/>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7" name="Google Shape;2477;p52"/>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8" name="Google Shape;2478;p52"/>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79" name="Google Shape;2479;p52"/>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0" name="Google Shape;2480;p52"/>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1" name="Google Shape;2481;p52"/>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2" name="Google Shape;2482;p52"/>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3" name="Google Shape;2483;p52"/>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4" name="Google Shape;2484;p52"/>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5" name="Google Shape;2485;p52"/>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6" name="Google Shape;2486;p52"/>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7" name="Google Shape;2487;p52"/>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8" name="Google Shape;2488;p52"/>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89" name="Google Shape;2489;p52"/>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0" name="Google Shape;2490;p52"/>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1" name="Google Shape;2491;p52"/>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2" name="Google Shape;2492;p52"/>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3" name="Google Shape;2493;p52"/>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4" name="Google Shape;2494;p52"/>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5" name="Google Shape;2495;p52"/>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6" name="Google Shape;2496;p52"/>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7" name="Google Shape;2497;p52"/>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8" name="Google Shape;2498;p52"/>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499" name="Google Shape;2499;p52"/>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0" name="Google Shape;2500;p52"/>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1" name="Google Shape;2501;p52"/>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2" name="Google Shape;2502;p52"/>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3" name="Google Shape;2503;p52"/>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4" name="Google Shape;2504;p52"/>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5" name="Google Shape;2505;p52"/>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6" name="Google Shape;2506;p52"/>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7" name="Google Shape;2507;p52"/>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8" name="Google Shape;2508;p52"/>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09" name="Google Shape;2509;p52"/>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0" name="Google Shape;2510;p52"/>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1" name="Google Shape;2511;p52"/>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2" name="Google Shape;2512;p52"/>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3" name="Google Shape;2513;p52"/>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4" name="Google Shape;2514;p52"/>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5" name="Google Shape;2515;p52"/>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6" name="Google Shape;2516;p52"/>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7" name="Google Shape;2517;p52"/>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8" name="Google Shape;2518;p52"/>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19" name="Google Shape;2519;p52"/>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0" name="Google Shape;2520;p52"/>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1" name="Google Shape;2521;p52"/>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2" name="Google Shape;2522;p52"/>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3" name="Google Shape;2523;p52"/>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4" name="Google Shape;2524;p52"/>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5" name="Google Shape;2525;p52"/>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6" name="Google Shape;2526;p52"/>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7" name="Google Shape;2527;p52"/>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8" name="Google Shape;2528;p52"/>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29" name="Google Shape;2529;p52"/>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0" name="Google Shape;2530;p52"/>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1" name="Google Shape;2531;p52"/>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2" name="Google Shape;2532;p52"/>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3" name="Google Shape;2533;p52"/>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4" name="Google Shape;2534;p52"/>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5" name="Google Shape;2535;p52"/>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6" name="Google Shape;2536;p52"/>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7" name="Google Shape;2537;p52"/>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8" name="Google Shape;2538;p52"/>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39" name="Google Shape;2539;p52"/>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0" name="Google Shape;2540;p52"/>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1" name="Google Shape;2541;p52"/>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2" name="Google Shape;2542;p52"/>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3" name="Google Shape;2543;p52"/>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4" name="Google Shape;2544;p52"/>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5" name="Google Shape;2545;p52"/>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6" name="Google Shape;2546;p52"/>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7" name="Google Shape;2547;p52"/>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8" name="Google Shape;2548;p52"/>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49" name="Google Shape;2549;p52"/>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0" name="Google Shape;2550;p52"/>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1" name="Google Shape;2551;p52"/>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2" name="Google Shape;2552;p52"/>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3" name="Google Shape;2553;p52"/>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4" name="Google Shape;2554;p52"/>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5" name="Google Shape;2555;p52"/>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6" name="Google Shape;2556;p52"/>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7" name="Google Shape;2557;p52"/>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8" name="Google Shape;2558;p52"/>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59" name="Google Shape;2559;p52"/>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0" name="Google Shape;2560;p52"/>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1" name="Google Shape;2561;p52"/>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2" name="Google Shape;2562;p52"/>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3" name="Google Shape;2563;p52"/>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4" name="Google Shape;2564;p52"/>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5" name="Google Shape;2565;p52"/>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6" name="Google Shape;2566;p52"/>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7" name="Google Shape;2567;p52"/>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8" name="Google Shape;2568;p52"/>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69" name="Google Shape;2569;p52"/>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0" name="Google Shape;2570;p52"/>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1" name="Google Shape;2571;p52"/>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2" name="Google Shape;2572;p52"/>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3" name="Google Shape;2573;p52"/>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4" name="Google Shape;2574;p52"/>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5" name="Google Shape;2575;p52"/>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6" name="Google Shape;2576;p52"/>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7" name="Google Shape;2577;p52"/>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8" name="Google Shape;2578;p52"/>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79" name="Google Shape;2579;p52"/>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0" name="Google Shape;2580;p52"/>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1" name="Google Shape;2581;p52"/>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2" name="Google Shape;2582;p52"/>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3" name="Google Shape;2583;p52"/>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4" name="Google Shape;2584;p52"/>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5" name="Google Shape;2585;p52"/>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6" name="Google Shape;2586;p52"/>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7" name="Google Shape;2587;p52"/>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8" name="Google Shape;2588;p52"/>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89" name="Google Shape;2589;p52"/>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0" name="Google Shape;2590;p52"/>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1" name="Google Shape;2591;p52"/>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2" name="Google Shape;2592;p52"/>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3" name="Google Shape;2593;p52"/>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4" name="Google Shape;2594;p52"/>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5" name="Google Shape;2595;p52"/>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6" name="Google Shape;2596;p52"/>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7" name="Google Shape;2597;p52"/>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8" name="Google Shape;2598;p52"/>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599" name="Google Shape;2599;p52"/>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0" name="Google Shape;2600;p52"/>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1" name="Google Shape;2601;p52"/>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2" name="Google Shape;2602;p52"/>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3" name="Google Shape;2603;p52"/>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4" name="Google Shape;2604;p52"/>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5" name="Google Shape;2605;p52"/>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6" name="Google Shape;2606;p52"/>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7" name="Google Shape;2607;p52"/>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8" name="Google Shape;2608;p52"/>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09" name="Google Shape;2609;p52"/>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0" name="Google Shape;2610;p52"/>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1" name="Google Shape;2611;p52"/>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2" name="Google Shape;2612;p52"/>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3" name="Google Shape;2613;p52"/>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4" name="Google Shape;2614;p52"/>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5" name="Google Shape;2615;p52"/>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6" name="Google Shape;2616;p52"/>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7" name="Google Shape;2617;p52"/>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8" name="Google Shape;2618;p52"/>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19" name="Google Shape;2619;p52"/>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0" name="Google Shape;2620;p52"/>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1" name="Google Shape;2621;p52"/>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2" name="Google Shape;2622;p52"/>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3" name="Google Shape;2623;p52"/>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4" name="Google Shape;2624;p52"/>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5" name="Google Shape;2625;p52"/>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6" name="Google Shape;2626;p52"/>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7" name="Google Shape;2627;p52"/>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8" name="Google Shape;2628;p52"/>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29" name="Google Shape;2629;p52"/>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0" name="Google Shape;2630;p52"/>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1" name="Google Shape;2631;p52"/>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2" name="Google Shape;2632;p52"/>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3" name="Google Shape;2633;p52"/>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4" name="Google Shape;2634;p52"/>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5" name="Google Shape;2635;p52"/>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6" name="Google Shape;2636;p52"/>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7" name="Google Shape;2637;p52"/>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8" name="Google Shape;2638;p52"/>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39" name="Google Shape;2639;p52"/>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0" name="Google Shape;2640;p52"/>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1" name="Google Shape;2641;p52"/>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2" name="Google Shape;2642;p52"/>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3" name="Google Shape;2643;p52"/>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4" name="Google Shape;2644;p52"/>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5" name="Google Shape;2645;p52"/>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6" name="Google Shape;2646;p52"/>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7" name="Google Shape;2647;p52"/>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8" name="Google Shape;2648;p52"/>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49" name="Google Shape;2649;p52"/>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0" name="Google Shape;2650;p52"/>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1" name="Google Shape;2651;p52"/>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2" name="Google Shape;2652;p52"/>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3" name="Google Shape;2653;p52"/>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4" name="Google Shape;2654;p52"/>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5" name="Google Shape;2655;p52"/>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6" name="Google Shape;2656;p52"/>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7" name="Google Shape;2657;p52"/>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8" name="Google Shape;2658;p52"/>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59" name="Google Shape;2659;p52"/>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0" name="Google Shape;2660;p52"/>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1" name="Google Shape;2661;p52"/>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2" name="Google Shape;2662;p52"/>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3" name="Google Shape;2663;p52"/>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4" name="Google Shape;2664;p52"/>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5" name="Google Shape;2665;p52"/>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6" name="Google Shape;2666;p52"/>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7" name="Google Shape;2667;p52"/>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8" name="Google Shape;2668;p52"/>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69" name="Google Shape;2669;p52"/>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0" name="Google Shape;2670;p52"/>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1" name="Google Shape;2671;p52"/>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2" name="Google Shape;2672;p52"/>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3" name="Google Shape;2673;p52"/>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4" name="Google Shape;2674;p52"/>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5" name="Google Shape;2675;p52"/>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6" name="Google Shape;2676;p52"/>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7" name="Google Shape;2677;p52"/>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8" name="Google Shape;2678;p52"/>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79" name="Google Shape;2679;p52"/>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0" name="Google Shape;2680;p52"/>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1" name="Google Shape;2681;p52"/>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2" name="Google Shape;2682;p52"/>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3" name="Google Shape;2683;p52"/>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4" name="Google Shape;2684;p52"/>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5" name="Google Shape;2685;p52"/>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6" name="Google Shape;2686;p52"/>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7" name="Google Shape;2687;p52"/>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8" name="Google Shape;2688;p52"/>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89" name="Google Shape;2689;p52"/>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0" name="Google Shape;2690;p52"/>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1" name="Google Shape;2691;p52"/>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2" name="Google Shape;2692;p52"/>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3" name="Google Shape;2693;p52"/>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4" name="Google Shape;2694;p52"/>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5" name="Google Shape;2695;p52"/>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6" name="Google Shape;2696;p52"/>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697" name="Google Shape;2697;p52"/>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698" name="Google Shape;2698;p52"/>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pecial Custom">
  <p:cSld name="Special Custom">
    <p:bg>
      <p:bgPr>
        <a:blipFill>
          <a:blip r:embed="rId2">
            <a:alphaModFix/>
          </a:blip>
          <a:stretch>
            <a:fillRect/>
          </a:stretch>
        </a:blipFill>
      </p:bgPr>
    </p:bg>
    <p:spTree>
      <p:nvGrpSpPr>
        <p:cNvPr id="10222" name="Shape 10222"/>
        <p:cNvGrpSpPr/>
        <p:nvPr/>
      </p:nvGrpSpPr>
      <p:grpSpPr>
        <a:xfrm>
          <a:off x="0" y="0"/>
          <a:ext cx="0" cy="0"/>
          <a:chOff x="0" y="0"/>
          <a:chExt cx="0" cy="0"/>
        </a:xfrm>
      </p:grpSpPr>
      <p:sp>
        <p:nvSpPr>
          <p:cNvPr id="10223" name="Google Shape;10223;p223"/>
          <p:cNvSpPr txBox="1"/>
          <p:nvPr>
            <p:ph type="title"/>
          </p:nvPr>
        </p:nvSpPr>
        <p:spPr>
          <a:xfrm>
            <a:off x="550799" y="2918876"/>
            <a:ext cx="11090403" cy="670736"/>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2812"/>
              <a:buFont typeface="Inter Black"/>
              <a:buNone/>
              <a:defRPr>
                <a:solidFill>
                  <a:schemeClr val="lt1"/>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
        <p:nvSpPr>
          <p:cNvPr id="10224" name="Google Shape;10224;p223"/>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1pPr>
            <a:lvl2pPr indent="0" lvl="1"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2pPr>
            <a:lvl3pPr indent="0" lvl="2"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3pPr>
            <a:lvl4pPr indent="0" lvl="3"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4pPr>
            <a:lvl5pPr indent="0" lvl="4"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5pPr>
            <a:lvl6pPr indent="0" lvl="5"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6pPr>
            <a:lvl7pPr indent="0" lvl="6"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7pPr>
            <a:lvl8pPr indent="0" lvl="7"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8pPr>
            <a:lvl9pPr indent="0" lvl="8" marL="0" marR="0" algn="r">
              <a:lnSpc>
                <a:spcPct val="100000"/>
              </a:lnSpc>
              <a:spcBef>
                <a:spcPts val="0"/>
              </a:spcBef>
              <a:spcAft>
                <a:spcPts val="0"/>
              </a:spcAft>
              <a:buClr>
                <a:srgbClr val="FFFFFF"/>
              </a:buClr>
              <a:buSzPts val="1031"/>
              <a:buFont typeface="Calibri"/>
              <a:buNone/>
              <a:defRPr b="0" i="0" sz="1031" u="none" cap="none" strike="noStrike">
                <a:solidFill>
                  <a:srgbClr val="FFFFFF"/>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25" name="Google Shape;10225;p223"/>
          <p:cNvSpPr txBox="1"/>
          <p:nvPr>
            <p:ph idx="1" type="body"/>
          </p:nvPr>
        </p:nvSpPr>
        <p:spPr>
          <a:xfrm>
            <a:off x="550799" y="3554255"/>
            <a:ext cx="11090403" cy="432811"/>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lt1"/>
              </a:buClr>
              <a:buSzPts val="1687"/>
              <a:buFont typeface="Inter"/>
              <a:buNone/>
              <a:defRPr b="0" sz="2249">
                <a:solidFill>
                  <a:schemeClr val="lt1"/>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6" name="Google Shape;10226;p223"/>
          <p:cNvSpPr txBox="1"/>
          <p:nvPr>
            <p:ph idx="2" type="body"/>
          </p:nvPr>
        </p:nvSpPr>
        <p:spPr>
          <a:xfrm>
            <a:off x="550799" y="1821658"/>
            <a:ext cx="11090403" cy="367889"/>
          </a:xfrm>
          <a:prstGeom prst="rect">
            <a:avLst/>
          </a:prstGeom>
          <a:noFill/>
          <a:ln>
            <a:noFill/>
          </a:ln>
        </p:spPr>
        <p:txBody>
          <a:bodyPr anchorCtr="0" anchor="t" bIns="45700" lIns="91425" spcFirstLastPara="1" rIns="91425" wrap="square" tIns="45700">
            <a:noAutofit/>
          </a:bodyPr>
          <a:lstStyle>
            <a:lvl1pPr indent="-228600" lvl="0" marL="457200" algn="ctr">
              <a:lnSpc>
                <a:spcPct val="100000"/>
              </a:lnSpc>
              <a:spcBef>
                <a:spcPts val="0"/>
              </a:spcBef>
              <a:spcAft>
                <a:spcPts val="0"/>
              </a:spcAft>
              <a:buClr>
                <a:schemeClr val="accent5"/>
              </a:buClr>
              <a:buSzPts val="1406"/>
              <a:buFont typeface="Inter"/>
              <a:buNone/>
              <a:defRPr b="0" sz="1875" cap="none">
                <a:solidFill>
                  <a:schemeClr val="accent5"/>
                </a:solidFill>
              </a:defRPr>
            </a:lvl1pPr>
            <a:lvl2pPr indent="-228600" lvl="1" marL="914400" algn="l">
              <a:lnSpc>
                <a:spcPct val="100000"/>
              </a:lnSpc>
              <a:spcBef>
                <a:spcPts val="844"/>
              </a:spcBef>
              <a:spcAft>
                <a:spcPts val="0"/>
              </a:spcAft>
              <a:buClr>
                <a:schemeClr val="dk2"/>
              </a:buClr>
              <a:buSzPts val="1800"/>
              <a:buNone/>
              <a:defRPr/>
            </a:lvl2pPr>
            <a:lvl3pPr indent="-228600" lvl="2" marL="1371600" algn="l">
              <a:lnSpc>
                <a:spcPct val="100000"/>
              </a:lnSpc>
              <a:spcBef>
                <a:spcPts val="844"/>
              </a:spcBef>
              <a:spcAft>
                <a:spcPts val="0"/>
              </a:spcAft>
              <a:buClr>
                <a:schemeClr val="dk2"/>
              </a:buClr>
              <a:buSzPts val="1800"/>
              <a:buNone/>
              <a:defRPr/>
            </a:lvl3pPr>
            <a:lvl4pPr indent="-228600" lvl="3" marL="1828800" algn="l">
              <a:lnSpc>
                <a:spcPct val="100000"/>
              </a:lnSpc>
              <a:spcBef>
                <a:spcPts val="844"/>
              </a:spcBef>
              <a:spcAft>
                <a:spcPts val="0"/>
              </a:spcAft>
              <a:buClr>
                <a:schemeClr val="dk2"/>
              </a:buClr>
              <a:buSzPts val="1800"/>
              <a:buNone/>
              <a:defRPr/>
            </a:lvl4pPr>
            <a:lvl5pPr indent="-228600" lvl="4" marL="2286000" algn="l">
              <a:lnSpc>
                <a:spcPct val="100000"/>
              </a:lnSpc>
              <a:spcBef>
                <a:spcPts val="844"/>
              </a:spcBef>
              <a:spcAft>
                <a:spcPts val="0"/>
              </a:spcAft>
              <a:buClr>
                <a:schemeClr val="dk2"/>
              </a:buClr>
              <a:buSzPts val="1800"/>
              <a:buNone/>
              <a:defRPr/>
            </a:lvl5pPr>
            <a:lvl6pPr indent="-228600" lvl="5" marL="2743200" algn="ctr">
              <a:lnSpc>
                <a:spcPct val="100000"/>
              </a:lnSpc>
              <a:spcBef>
                <a:spcPts val="844"/>
              </a:spcBef>
              <a:spcAft>
                <a:spcPts val="0"/>
              </a:spcAft>
              <a:buClr>
                <a:srgbClr val="000000"/>
              </a:buClr>
              <a:buSzPts val="1800"/>
              <a:buNone/>
              <a:defRPr/>
            </a:lvl6pPr>
            <a:lvl7pPr indent="-228600" lvl="6" marL="3200400" algn="ctr">
              <a:lnSpc>
                <a:spcPct val="100000"/>
              </a:lnSpc>
              <a:spcBef>
                <a:spcPts val="0"/>
              </a:spcBef>
              <a:spcAft>
                <a:spcPts val="0"/>
              </a:spcAft>
              <a:buClr>
                <a:srgbClr val="000000"/>
              </a:buClr>
              <a:buSzPts val="1800"/>
              <a:buNone/>
              <a:defRPr/>
            </a:lvl7pPr>
            <a:lvl8pPr indent="-228600" lvl="7" marL="3657600" algn="ctr">
              <a:lnSpc>
                <a:spcPct val="100000"/>
              </a:lnSpc>
              <a:spcBef>
                <a:spcPts val="0"/>
              </a:spcBef>
              <a:spcAft>
                <a:spcPts val="0"/>
              </a:spcAft>
              <a:buClr>
                <a:srgbClr val="000000"/>
              </a:buClr>
              <a:buSzPts val="1800"/>
              <a:buNone/>
              <a:defRPr/>
            </a:lvl8pPr>
            <a:lvl9pPr indent="-228600" lvl="8" marL="4114800" algn="ctr">
              <a:lnSpc>
                <a:spcPct val="100000"/>
              </a:lnSpc>
              <a:spcBef>
                <a:spcPts val="0"/>
              </a:spcBef>
              <a:spcAft>
                <a:spcPts val="0"/>
              </a:spcAft>
              <a:buClr>
                <a:srgbClr val="000000"/>
              </a:buClr>
              <a:buSzPts val="1800"/>
              <a:buNone/>
              <a:defRPr/>
            </a:lvl9pPr>
          </a:lstStyle>
          <a:p/>
        </p:txBody>
      </p:sp>
      <p:sp>
        <p:nvSpPr>
          <p:cNvPr id="10227" name="Google Shape;10227;p223"/>
          <p:cNvSpPr/>
          <p:nvPr>
            <p:ph idx="3" type="pic"/>
          </p:nvPr>
        </p:nvSpPr>
        <p:spPr>
          <a:xfrm>
            <a:off x="5821331" y="1453768"/>
            <a:ext cx="539237" cy="367889"/>
          </a:xfrm>
          <a:prstGeom prst="rect">
            <a:avLst/>
          </a:prstGeom>
          <a:noFill/>
          <a:ln>
            <a:noFill/>
          </a:ln>
        </p:spPr>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blipFill>
          <a:blip r:embed="rId2">
            <a:alphaModFix/>
          </a:blip>
          <a:stretch>
            <a:fillRect/>
          </a:stretch>
        </a:blipFill>
      </p:bgPr>
    </p:bg>
    <p:spTree>
      <p:nvGrpSpPr>
        <p:cNvPr id="10228" name="Shape 10228"/>
        <p:cNvGrpSpPr/>
        <p:nvPr/>
      </p:nvGrpSpPr>
      <p:grpSpPr>
        <a:xfrm>
          <a:off x="0" y="0"/>
          <a:ext cx="0" cy="0"/>
          <a:chOff x="0" y="0"/>
          <a:chExt cx="0" cy="0"/>
        </a:xfrm>
      </p:grpSpPr>
      <p:sp>
        <p:nvSpPr>
          <p:cNvPr id="10229" name="Google Shape;10229;p224"/>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10230" name="Google Shape;10230;p224"/>
          <p:cNvSpPr/>
          <p:nvPr/>
        </p:nvSpPr>
        <p:spPr>
          <a:xfrm>
            <a:off x="392548" y="6475363"/>
            <a:ext cx="1351225" cy="281689"/>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chemeClr val="lt1"/>
              </a:buClr>
              <a:buSzPts val="1031"/>
              <a:buFont typeface="Inter Black"/>
              <a:buNone/>
            </a:pPr>
            <a:r>
              <a:rPr b="0" i="0" lang="en" sz="1031" u="none" cap="none" strike="noStrike">
                <a:solidFill>
                  <a:schemeClr val="lt1"/>
                </a:solidFill>
                <a:latin typeface="Inter Black"/>
                <a:ea typeface="Inter Black"/>
                <a:cs typeface="Inter Black"/>
                <a:sym typeface="Inter Black"/>
              </a:rPr>
              <a:t>© 2021 WEX Inc.</a:t>
            </a:r>
            <a:endParaRPr b="0" i="0" sz="1031" u="none" cap="none" strike="noStrike">
              <a:solidFill>
                <a:schemeClr val="lt1"/>
              </a:solidFill>
              <a:latin typeface="Arial"/>
              <a:ea typeface="Arial"/>
              <a:cs typeface="Arial"/>
              <a:sym typeface="Arial"/>
            </a:endParaRPr>
          </a:p>
        </p:txBody>
      </p:sp>
      <p:sp>
        <p:nvSpPr>
          <p:cNvPr id="10231" name="Google Shape;10231;p224"/>
          <p:cNvSpPr txBox="1"/>
          <p:nvPr>
            <p:ph type="ctrTitle"/>
          </p:nvPr>
        </p:nvSpPr>
        <p:spPr>
          <a:xfrm>
            <a:off x="3324515" y="1555013"/>
            <a:ext cx="5542971" cy="2611623"/>
          </a:xfrm>
          <a:prstGeom prst="rect">
            <a:avLst/>
          </a:prstGeom>
          <a:noFill/>
          <a:ln>
            <a:noFill/>
          </a:ln>
        </p:spPr>
        <p:txBody>
          <a:bodyPr anchorCtr="0" anchor="ctr" bIns="45700" lIns="91425" spcFirstLastPara="1" rIns="91425" wrap="square" tIns="45700">
            <a:noAutofit/>
          </a:bodyPr>
          <a:lstStyle>
            <a:lvl1pPr lvl="0" algn="ctr">
              <a:lnSpc>
                <a:spcPct val="90000"/>
              </a:lnSpc>
              <a:spcBef>
                <a:spcPts val="0"/>
              </a:spcBef>
              <a:spcAft>
                <a:spcPts val="0"/>
              </a:spcAft>
              <a:buClr>
                <a:srgbClr val="FFFFFF"/>
              </a:buClr>
              <a:buSzPts val="5062"/>
              <a:buFont typeface="Inter Black"/>
              <a:buNone/>
              <a:defRPr sz="6749">
                <a:solidFill>
                  <a:srgbClr val="FFFFFF"/>
                </a:solidFill>
              </a:defRPr>
            </a:lvl1pPr>
            <a:lvl2pPr lvl="1" algn="ctr">
              <a:lnSpc>
                <a:spcPct val="100000"/>
              </a:lnSpc>
              <a:spcBef>
                <a:spcPts val="0"/>
              </a:spcBef>
              <a:spcAft>
                <a:spcPts val="0"/>
              </a:spcAft>
              <a:buClr>
                <a:srgbClr val="000000"/>
              </a:buClr>
              <a:buSzPts val="1800"/>
              <a:buNone/>
              <a:defRPr/>
            </a:lvl2pPr>
            <a:lvl3pPr lvl="2" algn="ctr">
              <a:lnSpc>
                <a:spcPct val="100000"/>
              </a:lnSpc>
              <a:spcBef>
                <a:spcPts val="0"/>
              </a:spcBef>
              <a:spcAft>
                <a:spcPts val="0"/>
              </a:spcAft>
              <a:buClr>
                <a:srgbClr val="000000"/>
              </a:buClr>
              <a:buSzPts val="1800"/>
              <a:buNone/>
              <a:defRPr/>
            </a:lvl3pPr>
            <a:lvl4pPr lvl="3" algn="ctr">
              <a:lnSpc>
                <a:spcPct val="100000"/>
              </a:lnSpc>
              <a:spcBef>
                <a:spcPts val="0"/>
              </a:spcBef>
              <a:spcAft>
                <a:spcPts val="0"/>
              </a:spcAft>
              <a:buClr>
                <a:srgbClr val="000000"/>
              </a:buClr>
              <a:buSzPts val="1800"/>
              <a:buNone/>
              <a:defRPr/>
            </a:lvl4pPr>
            <a:lvl5pPr lvl="4" algn="ctr">
              <a:lnSpc>
                <a:spcPct val="100000"/>
              </a:lnSpc>
              <a:spcBef>
                <a:spcPts val="0"/>
              </a:spcBef>
              <a:spcAft>
                <a:spcPts val="0"/>
              </a:spcAft>
              <a:buClr>
                <a:srgbClr val="000000"/>
              </a:buClr>
              <a:buSzPts val="1800"/>
              <a:buNone/>
              <a:defRPr/>
            </a:lvl5pPr>
            <a:lvl6pPr lvl="5" algn="ctr">
              <a:lnSpc>
                <a:spcPct val="100000"/>
              </a:lnSpc>
              <a:spcBef>
                <a:spcPts val="0"/>
              </a:spcBef>
              <a:spcAft>
                <a:spcPts val="0"/>
              </a:spcAft>
              <a:buClr>
                <a:srgbClr val="000000"/>
              </a:buClr>
              <a:buSzPts val="1800"/>
              <a:buNone/>
              <a:defRPr/>
            </a:lvl6pPr>
            <a:lvl7pPr lvl="6" algn="ctr">
              <a:lnSpc>
                <a:spcPct val="100000"/>
              </a:lnSpc>
              <a:spcBef>
                <a:spcPts val="0"/>
              </a:spcBef>
              <a:spcAft>
                <a:spcPts val="0"/>
              </a:spcAft>
              <a:buClr>
                <a:srgbClr val="000000"/>
              </a:buClr>
              <a:buSzPts val="1800"/>
              <a:buNone/>
              <a:defRPr/>
            </a:lvl7pPr>
            <a:lvl8pPr lvl="7" algn="ctr">
              <a:lnSpc>
                <a:spcPct val="100000"/>
              </a:lnSpc>
              <a:spcBef>
                <a:spcPts val="0"/>
              </a:spcBef>
              <a:spcAft>
                <a:spcPts val="0"/>
              </a:spcAft>
              <a:buClr>
                <a:srgbClr val="000000"/>
              </a:buClr>
              <a:buSzPts val="1800"/>
              <a:buNone/>
              <a:defRPr/>
            </a:lvl8pPr>
            <a:lvl9pPr lvl="8" algn="ctr">
              <a:lnSpc>
                <a:spcPct val="100000"/>
              </a:lnSpc>
              <a:spcBef>
                <a:spcPts val="0"/>
              </a:spcBef>
              <a:spcAft>
                <a:spcPts val="0"/>
              </a:spcAft>
              <a:buClr>
                <a:srgbClr val="000000"/>
              </a:buClr>
              <a:buSzPts val="1800"/>
              <a:buNone/>
              <a:defRPr/>
            </a:lvl9pPr>
          </a:lstStyle>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0236" name="Shape 10236"/>
        <p:cNvGrpSpPr/>
        <p:nvPr/>
      </p:nvGrpSpPr>
      <p:grpSpPr>
        <a:xfrm>
          <a:off x="0" y="0"/>
          <a:ext cx="0" cy="0"/>
          <a:chOff x="0" y="0"/>
          <a:chExt cx="0" cy="0"/>
        </a:xfrm>
      </p:grpSpPr>
      <p:sp>
        <p:nvSpPr>
          <p:cNvPr id="10237" name="Google Shape;10237;p2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38" name="Google Shape;10238;p2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0239" name="Google Shape;10239;p29"/>
          <p:cNvGrpSpPr/>
          <p:nvPr/>
        </p:nvGrpSpPr>
        <p:grpSpPr>
          <a:xfrm>
            <a:off x="10721565" y="6371462"/>
            <a:ext cx="797703" cy="227212"/>
            <a:chOff x="238125" y="1822850"/>
            <a:chExt cx="7080200" cy="2016675"/>
          </a:xfrm>
        </p:grpSpPr>
        <p:sp>
          <p:nvSpPr>
            <p:cNvPr id="10240" name="Google Shape;10240;p2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1" name="Google Shape;10241;p2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2" name="Google Shape;10242;p2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3" name="Google Shape;10243;p2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4" name="Google Shape;10244;p2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5" name="Google Shape;10245;p2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46" name="Google Shape;10246;p2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0247" name="Google Shape;10247;p2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0248" name="Shape 10248"/>
        <p:cNvGrpSpPr/>
        <p:nvPr/>
      </p:nvGrpSpPr>
      <p:grpSpPr>
        <a:xfrm>
          <a:off x="0" y="0"/>
          <a:ext cx="0" cy="0"/>
          <a:chOff x="0" y="0"/>
          <a:chExt cx="0" cy="0"/>
        </a:xfrm>
      </p:grpSpPr>
      <p:sp>
        <p:nvSpPr>
          <p:cNvPr id="10249" name="Google Shape;10249;p3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0250" name="Shape 10250"/>
        <p:cNvGrpSpPr/>
        <p:nvPr/>
      </p:nvGrpSpPr>
      <p:grpSpPr>
        <a:xfrm>
          <a:off x="0" y="0"/>
          <a:ext cx="0" cy="0"/>
          <a:chOff x="0" y="0"/>
          <a:chExt cx="0" cy="0"/>
        </a:xfrm>
      </p:grpSpPr>
      <p:sp>
        <p:nvSpPr>
          <p:cNvPr id="10251" name="Google Shape;10251;p134"/>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0252" name="Google Shape;10252;p134"/>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0253" name="Google Shape;10253;p13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0254" name="Google Shape;10254;p134"/>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55" name="Google Shape;10255;p134"/>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0256" name="Google Shape;10256;p13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0257" name="Shape 10257"/>
        <p:cNvGrpSpPr/>
        <p:nvPr/>
      </p:nvGrpSpPr>
      <p:grpSpPr>
        <a:xfrm>
          <a:off x="0" y="0"/>
          <a:ext cx="0" cy="0"/>
          <a:chOff x="0" y="0"/>
          <a:chExt cx="0" cy="0"/>
        </a:xfrm>
      </p:grpSpPr>
      <p:sp>
        <p:nvSpPr>
          <p:cNvPr id="10258" name="Google Shape;10258;p135"/>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59" name="Google Shape;10259;p135"/>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60" name="Google Shape;10260;p135"/>
          <p:cNvGrpSpPr/>
          <p:nvPr/>
        </p:nvGrpSpPr>
        <p:grpSpPr>
          <a:xfrm>
            <a:off x="10444159" y="6086020"/>
            <a:ext cx="1368839" cy="389891"/>
            <a:chOff x="238125" y="1822850"/>
            <a:chExt cx="7080200" cy="2016675"/>
          </a:xfrm>
        </p:grpSpPr>
        <p:sp>
          <p:nvSpPr>
            <p:cNvPr id="10261" name="Google Shape;10261;p13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2" name="Google Shape;10262;p13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3" name="Google Shape;10263;p13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4" name="Google Shape;10264;p13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5" name="Google Shape;10265;p13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6" name="Google Shape;10266;p13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67" name="Google Shape;10267;p13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0268" name="Shape 10268"/>
        <p:cNvGrpSpPr/>
        <p:nvPr/>
      </p:nvGrpSpPr>
      <p:grpSpPr>
        <a:xfrm>
          <a:off x="0" y="0"/>
          <a:ext cx="0" cy="0"/>
          <a:chOff x="0" y="0"/>
          <a:chExt cx="0" cy="0"/>
        </a:xfrm>
      </p:grpSpPr>
      <p:sp>
        <p:nvSpPr>
          <p:cNvPr id="10269" name="Google Shape;10269;p136"/>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0" name="Google Shape;10270;p136"/>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71" name="Google Shape;10271;p136"/>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0272" name="Google Shape;10272;p136"/>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0273" name="Shape 10273"/>
        <p:cNvGrpSpPr/>
        <p:nvPr/>
      </p:nvGrpSpPr>
      <p:grpSpPr>
        <a:xfrm>
          <a:off x="0" y="0"/>
          <a:ext cx="0" cy="0"/>
          <a:chOff x="0" y="0"/>
          <a:chExt cx="0" cy="0"/>
        </a:xfrm>
      </p:grpSpPr>
      <p:sp>
        <p:nvSpPr>
          <p:cNvPr id="10274" name="Google Shape;10274;p137"/>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75" name="Google Shape;10275;p137"/>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76" name="Google Shape;10276;p137"/>
          <p:cNvGrpSpPr/>
          <p:nvPr/>
        </p:nvGrpSpPr>
        <p:grpSpPr>
          <a:xfrm>
            <a:off x="606668" y="535880"/>
            <a:ext cx="1211187" cy="344985"/>
            <a:chOff x="238125" y="1822850"/>
            <a:chExt cx="7080200" cy="2016675"/>
          </a:xfrm>
        </p:grpSpPr>
        <p:sp>
          <p:nvSpPr>
            <p:cNvPr id="10277" name="Google Shape;10277;p1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8" name="Google Shape;10278;p1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79" name="Google Shape;10279;p1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0" name="Google Shape;10280;p1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1" name="Google Shape;10281;p1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2" name="Google Shape;10282;p1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83" name="Google Shape;10283;p1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284" name="Google Shape;10284;p137"/>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10285" name="Shape 10285"/>
        <p:cNvGrpSpPr/>
        <p:nvPr/>
      </p:nvGrpSpPr>
      <p:grpSpPr>
        <a:xfrm>
          <a:off x="0" y="0"/>
          <a:ext cx="0" cy="0"/>
          <a:chOff x="0" y="0"/>
          <a:chExt cx="0" cy="0"/>
        </a:xfrm>
      </p:grpSpPr>
      <p:sp>
        <p:nvSpPr>
          <p:cNvPr id="10286" name="Google Shape;10286;p13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287" name="Google Shape;10287;p13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288" name="Google Shape;10288;p138"/>
          <p:cNvGrpSpPr/>
          <p:nvPr/>
        </p:nvGrpSpPr>
        <p:grpSpPr>
          <a:xfrm>
            <a:off x="606668" y="535880"/>
            <a:ext cx="1211187" cy="344985"/>
            <a:chOff x="238125" y="1822850"/>
            <a:chExt cx="7080200" cy="2016675"/>
          </a:xfrm>
        </p:grpSpPr>
        <p:sp>
          <p:nvSpPr>
            <p:cNvPr id="10289" name="Google Shape;10289;p13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0" name="Google Shape;10290;p13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1" name="Google Shape;10291;p13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2" name="Google Shape;10292;p13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3" name="Google Shape;10293;p13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4" name="Google Shape;10294;p13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295" name="Google Shape;10295;p13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296" name="Google Shape;10296;p13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10297" name="Shape 10297"/>
        <p:cNvGrpSpPr/>
        <p:nvPr/>
      </p:nvGrpSpPr>
      <p:grpSpPr>
        <a:xfrm>
          <a:off x="0" y="0"/>
          <a:ext cx="0" cy="0"/>
          <a:chOff x="0" y="0"/>
          <a:chExt cx="0" cy="0"/>
        </a:xfrm>
      </p:grpSpPr>
      <p:sp>
        <p:nvSpPr>
          <p:cNvPr id="10298" name="Google Shape;10298;p139"/>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0299" name="Google Shape;10299;p139"/>
          <p:cNvGrpSpPr/>
          <p:nvPr/>
        </p:nvGrpSpPr>
        <p:grpSpPr>
          <a:xfrm>
            <a:off x="3496869" y="4783272"/>
            <a:ext cx="3170067" cy="871709"/>
            <a:chOff x="2159414" y="3486447"/>
            <a:chExt cx="2606105" cy="720500"/>
          </a:xfrm>
        </p:grpSpPr>
        <p:grpSp>
          <p:nvGrpSpPr>
            <p:cNvPr id="10300" name="Google Shape;10300;p139"/>
            <p:cNvGrpSpPr/>
            <p:nvPr/>
          </p:nvGrpSpPr>
          <p:grpSpPr>
            <a:xfrm>
              <a:off x="2159414" y="3486447"/>
              <a:ext cx="2606105" cy="49200"/>
              <a:chOff x="2159414" y="3486447"/>
              <a:chExt cx="2606105" cy="49200"/>
            </a:xfrm>
          </p:grpSpPr>
          <p:sp>
            <p:nvSpPr>
              <p:cNvPr id="10301" name="Google Shape;10301;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2" name="Google Shape;10302;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3" name="Google Shape;10303;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4" name="Google Shape;10304;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5" name="Google Shape;10305;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6" name="Google Shape;10306;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7" name="Google Shape;10307;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8" name="Google Shape;10308;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09" name="Google Shape;10309;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0" name="Google Shape;10310;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1" name="Google Shape;10311;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2" name="Google Shape;10312;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3" name="Google Shape;10313;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4" name="Google Shape;10314;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5" name="Google Shape;10315;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6" name="Google Shape;10316;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17" name="Google Shape;10317;p139"/>
            <p:cNvGrpSpPr/>
            <p:nvPr/>
          </p:nvGrpSpPr>
          <p:grpSpPr>
            <a:xfrm>
              <a:off x="2159414" y="3652838"/>
              <a:ext cx="2606105" cy="49200"/>
              <a:chOff x="2159414" y="3486447"/>
              <a:chExt cx="2606105" cy="49200"/>
            </a:xfrm>
          </p:grpSpPr>
          <p:sp>
            <p:nvSpPr>
              <p:cNvPr id="10318" name="Google Shape;10318;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19" name="Google Shape;10319;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0" name="Google Shape;10320;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1" name="Google Shape;10321;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2" name="Google Shape;10322;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3" name="Google Shape;10323;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4" name="Google Shape;10324;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5" name="Google Shape;10325;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6" name="Google Shape;10326;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7" name="Google Shape;10327;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8" name="Google Shape;10328;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29" name="Google Shape;10329;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0" name="Google Shape;10330;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1" name="Google Shape;10331;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2" name="Google Shape;10332;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3" name="Google Shape;10333;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34" name="Google Shape;10334;p139"/>
            <p:cNvGrpSpPr/>
            <p:nvPr/>
          </p:nvGrpSpPr>
          <p:grpSpPr>
            <a:xfrm>
              <a:off x="2159414" y="3819188"/>
              <a:ext cx="2606105" cy="49200"/>
              <a:chOff x="2159414" y="3486447"/>
              <a:chExt cx="2606105" cy="49200"/>
            </a:xfrm>
          </p:grpSpPr>
          <p:sp>
            <p:nvSpPr>
              <p:cNvPr id="10335" name="Google Shape;10335;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6" name="Google Shape;10336;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7" name="Google Shape;10337;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8" name="Google Shape;10338;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39" name="Google Shape;10339;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0" name="Google Shape;10340;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1" name="Google Shape;10341;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2" name="Google Shape;10342;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3" name="Google Shape;10343;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4" name="Google Shape;10344;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5" name="Google Shape;10345;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6" name="Google Shape;10346;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7" name="Google Shape;10347;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8" name="Google Shape;10348;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49" name="Google Shape;10349;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0" name="Google Shape;10350;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51" name="Google Shape;10351;p139"/>
            <p:cNvGrpSpPr/>
            <p:nvPr/>
          </p:nvGrpSpPr>
          <p:grpSpPr>
            <a:xfrm>
              <a:off x="2159414" y="3983540"/>
              <a:ext cx="2606105" cy="49200"/>
              <a:chOff x="2159414" y="3486447"/>
              <a:chExt cx="2606105" cy="49200"/>
            </a:xfrm>
          </p:grpSpPr>
          <p:sp>
            <p:nvSpPr>
              <p:cNvPr id="10352" name="Google Shape;10352;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3" name="Google Shape;10353;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4" name="Google Shape;10354;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5" name="Google Shape;10355;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6" name="Google Shape;10356;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7" name="Google Shape;10357;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8" name="Google Shape;10358;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59" name="Google Shape;10359;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0" name="Google Shape;10360;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1" name="Google Shape;10361;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2" name="Google Shape;10362;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3" name="Google Shape;10363;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4" name="Google Shape;10364;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5" name="Google Shape;10365;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6" name="Google Shape;10366;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67" name="Google Shape;10367;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368" name="Google Shape;10368;p139"/>
            <p:cNvGrpSpPr/>
            <p:nvPr/>
          </p:nvGrpSpPr>
          <p:grpSpPr>
            <a:xfrm>
              <a:off x="2159414" y="4157747"/>
              <a:ext cx="2606105" cy="49200"/>
              <a:chOff x="2159414" y="3486447"/>
              <a:chExt cx="2606105" cy="49200"/>
            </a:xfrm>
          </p:grpSpPr>
          <p:sp>
            <p:nvSpPr>
              <p:cNvPr id="10369" name="Google Shape;10369;p13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0" name="Google Shape;10370;p13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1" name="Google Shape;10371;p13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2" name="Google Shape;10372;p13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3" name="Google Shape;10373;p13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4" name="Google Shape;10374;p13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5" name="Google Shape;10375;p13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6" name="Google Shape;10376;p13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7" name="Google Shape;10377;p13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8" name="Google Shape;10378;p13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79" name="Google Shape;10379;p13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0" name="Google Shape;10380;p13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1" name="Google Shape;10381;p13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2" name="Google Shape;10382;p13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3" name="Google Shape;10383;p13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4" name="Google Shape;10384;p13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0385" name="Google Shape;10385;p139"/>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0386" name="Google Shape;10386;p139"/>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0387" name="Google Shape;10387;p139"/>
          <p:cNvGrpSpPr/>
          <p:nvPr/>
        </p:nvGrpSpPr>
        <p:grpSpPr>
          <a:xfrm>
            <a:off x="606668" y="535880"/>
            <a:ext cx="1211187" cy="344985"/>
            <a:chOff x="238125" y="1822850"/>
            <a:chExt cx="7080200" cy="2016675"/>
          </a:xfrm>
        </p:grpSpPr>
        <p:sp>
          <p:nvSpPr>
            <p:cNvPr id="10388" name="Google Shape;10388;p1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89" name="Google Shape;10389;p1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0" name="Google Shape;10390;p1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1" name="Google Shape;10391;p1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2" name="Google Shape;10392;p1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3" name="Google Shape;10393;p1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394" name="Google Shape;10394;p1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0395" name="Google Shape;10395;p139"/>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10396" name="Google Shape;10396;p139"/>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2699" name="Shape 2699"/>
        <p:cNvGrpSpPr/>
        <p:nvPr/>
      </p:nvGrpSpPr>
      <p:grpSpPr>
        <a:xfrm>
          <a:off x="0" y="0"/>
          <a:ext cx="0" cy="0"/>
          <a:chOff x="0" y="0"/>
          <a:chExt cx="0" cy="0"/>
        </a:xfrm>
      </p:grpSpPr>
      <p:pic>
        <p:nvPicPr>
          <p:cNvPr id="2700" name="Google Shape;2700;p5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2701" name="Google Shape;2701;p53"/>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2" name="Google Shape;2702;p53"/>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03" name="Google Shape;2703;p53"/>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04" name="Google Shape;2704;p5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05" name="Google Shape;2705;p53"/>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06" name="Google Shape;2706;p53"/>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707" name="Google Shape;2707;p5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0397" name="Shape 10397"/>
        <p:cNvGrpSpPr/>
        <p:nvPr/>
      </p:nvGrpSpPr>
      <p:grpSpPr>
        <a:xfrm>
          <a:off x="0" y="0"/>
          <a:ext cx="0" cy="0"/>
          <a:chOff x="0" y="0"/>
          <a:chExt cx="0" cy="0"/>
        </a:xfrm>
      </p:grpSpPr>
      <p:sp>
        <p:nvSpPr>
          <p:cNvPr id="10398" name="Google Shape;10398;p140"/>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0399" name="Google Shape;10399;p140"/>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10400" name="Google Shape;10400;p140"/>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0401" name="Google Shape;10401;p140"/>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0402" name="Google Shape;10402;p140"/>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3" name="Google Shape;10403;p140"/>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04" name="Google Shape;10404;p140"/>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0405" name="Google Shape;10405;p140"/>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10406" name="Google Shape;10406;p140"/>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10407" name="Google Shape;10407;p140"/>
          <p:cNvGrpSpPr/>
          <p:nvPr/>
        </p:nvGrpSpPr>
        <p:grpSpPr>
          <a:xfrm>
            <a:off x="7767927" y="4114559"/>
            <a:ext cx="1835600" cy="440800"/>
            <a:chOff x="5457350" y="2701375"/>
            <a:chExt cx="1376700" cy="330600"/>
          </a:xfrm>
        </p:grpSpPr>
        <p:sp>
          <p:nvSpPr>
            <p:cNvPr id="10408" name="Google Shape;10408;p14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0409" name="Google Shape;10409;p140"/>
            <p:cNvGrpSpPr/>
            <p:nvPr/>
          </p:nvGrpSpPr>
          <p:grpSpPr>
            <a:xfrm>
              <a:off x="5541202" y="2774463"/>
              <a:ext cx="183000" cy="183000"/>
              <a:chOff x="5541202" y="2774463"/>
              <a:chExt cx="183000" cy="183000"/>
            </a:xfrm>
          </p:grpSpPr>
          <p:sp>
            <p:nvSpPr>
              <p:cNvPr id="10410" name="Google Shape;10410;p14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1" name="Google Shape;10411;p14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0412" name="Google Shape;10412;p140"/>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0413" name="Google Shape;10413;p140"/>
          <p:cNvGrpSpPr/>
          <p:nvPr/>
        </p:nvGrpSpPr>
        <p:grpSpPr>
          <a:xfrm>
            <a:off x="3261668" y="6168245"/>
            <a:ext cx="1126917" cy="217271"/>
            <a:chOff x="3701600" y="2570125"/>
            <a:chExt cx="1503625" cy="289900"/>
          </a:xfrm>
        </p:grpSpPr>
        <p:sp>
          <p:nvSpPr>
            <p:cNvPr id="10414" name="Google Shape;10414;p14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5" name="Google Shape;10415;p14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6" name="Google Shape;10416;p14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7" name="Google Shape;10417;p14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8" name="Google Shape;10418;p14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19" name="Google Shape;10419;p14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0" name="Google Shape;10420;p14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1" name="Google Shape;10421;p14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2" name="Google Shape;10422;p14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3" name="Google Shape;10423;p14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4" name="Google Shape;10424;p14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5" name="Google Shape;10425;p14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26" name="Google Shape;10426;p140"/>
          <p:cNvGrpSpPr/>
          <p:nvPr/>
        </p:nvGrpSpPr>
        <p:grpSpPr>
          <a:xfrm>
            <a:off x="7022977" y="6127080"/>
            <a:ext cx="1211169" cy="268400"/>
            <a:chOff x="5577025" y="2564875"/>
            <a:chExt cx="1764525" cy="390950"/>
          </a:xfrm>
        </p:grpSpPr>
        <p:sp>
          <p:nvSpPr>
            <p:cNvPr id="10427" name="Google Shape;10427;p14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8" name="Google Shape;10428;p14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29" name="Google Shape;10429;p14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0" name="Google Shape;10430;p14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1" name="Google Shape;10431;p14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2" name="Google Shape;10432;p14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3" name="Google Shape;10433;p14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4" name="Google Shape;10434;p14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5" name="Google Shape;10435;p14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6" name="Google Shape;10436;p14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7" name="Google Shape;10437;p14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8" name="Google Shape;10438;p14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39" name="Google Shape;10439;p14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0" name="Google Shape;10440;p14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1" name="Google Shape;10441;p14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2" name="Google Shape;10442;p14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43" name="Google Shape;10443;p140"/>
          <p:cNvGrpSpPr/>
          <p:nvPr/>
        </p:nvGrpSpPr>
        <p:grpSpPr>
          <a:xfrm>
            <a:off x="5176613" y="6120228"/>
            <a:ext cx="909476" cy="355817"/>
            <a:chOff x="238125" y="2500825"/>
            <a:chExt cx="1678825" cy="656650"/>
          </a:xfrm>
        </p:grpSpPr>
        <p:sp>
          <p:nvSpPr>
            <p:cNvPr id="10444" name="Google Shape;10444;p14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5" name="Google Shape;10445;p14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6" name="Google Shape;10446;p14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7" name="Google Shape;10447;p14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8" name="Google Shape;10448;p14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49" name="Google Shape;10449;p14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0" name="Google Shape;10450;p14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1" name="Google Shape;10451;p14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2" name="Google Shape;10452;p14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3" name="Google Shape;10453;p14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4" name="Google Shape;10454;p14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5" name="Google Shape;10455;p14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6" name="Google Shape;10456;p14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7" name="Google Shape;10457;p14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8" name="Google Shape;10458;p14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59" name="Google Shape;10459;p14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0" name="Google Shape;10460;p14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1" name="Google Shape;10461;p14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2" name="Google Shape;10462;p14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0463" name="Google Shape;10463;p140"/>
          <p:cNvGrpSpPr/>
          <p:nvPr/>
        </p:nvGrpSpPr>
        <p:grpSpPr>
          <a:xfrm>
            <a:off x="9039439" y="6168245"/>
            <a:ext cx="1126917" cy="217271"/>
            <a:chOff x="3701600" y="2570125"/>
            <a:chExt cx="1503625" cy="289900"/>
          </a:xfrm>
        </p:grpSpPr>
        <p:sp>
          <p:nvSpPr>
            <p:cNvPr id="10464" name="Google Shape;10464;p14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5" name="Google Shape;10465;p14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6" name="Google Shape;10466;p14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7" name="Google Shape;10467;p14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8" name="Google Shape;10468;p14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69" name="Google Shape;10469;p14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0" name="Google Shape;10470;p14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1" name="Google Shape;10471;p14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2" name="Google Shape;10472;p14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3" name="Google Shape;10473;p14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4" name="Google Shape;10474;p14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5" name="Google Shape;10475;p14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0476" name="Google Shape;10476;p140"/>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77" name="Google Shape;10477;p140"/>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0478" name="Google Shape;10478;p140"/>
          <p:cNvGrpSpPr/>
          <p:nvPr/>
        </p:nvGrpSpPr>
        <p:grpSpPr>
          <a:xfrm>
            <a:off x="8389586" y="1901522"/>
            <a:ext cx="1901132" cy="1900269"/>
            <a:chOff x="1189450" y="238125"/>
            <a:chExt cx="5177375" cy="5175025"/>
          </a:xfrm>
        </p:grpSpPr>
        <p:sp>
          <p:nvSpPr>
            <p:cNvPr id="10479" name="Google Shape;10479;p14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0" name="Google Shape;10480;p14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1" name="Google Shape;10481;p14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2" name="Google Shape;10482;p14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3" name="Google Shape;10483;p14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4" name="Google Shape;10484;p14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5" name="Google Shape;10485;p14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6" name="Google Shape;10486;p14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7" name="Google Shape;10487;p14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8" name="Google Shape;10488;p14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89" name="Google Shape;10489;p14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0" name="Google Shape;10490;p14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1" name="Google Shape;10491;p14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2" name="Google Shape;10492;p14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3" name="Google Shape;10493;p14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4" name="Google Shape;10494;p14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5" name="Google Shape;10495;p14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6" name="Google Shape;10496;p14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7" name="Google Shape;10497;p14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8" name="Google Shape;10498;p14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499" name="Google Shape;10499;p14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0" name="Google Shape;10500;p14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1" name="Google Shape;10501;p14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2" name="Google Shape;10502;p14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3" name="Google Shape;10503;p14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4" name="Google Shape;10504;p14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5" name="Google Shape;10505;p14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6" name="Google Shape;10506;p14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7" name="Google Shape;10507;p14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8" name="Google Shape;10508;p14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09" name="Google Shape;10509;p14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0" name="Google Shape;10510;p14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1" name="Google Shape;10511;p14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2" name="Google Shape;10512;p14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3" name="Google Shape;10513;p14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4" name="Google Shape;10514;p14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5" name="Google Shape;10515;p14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6" name="Google Shape;10516;p14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7" name="Google Shape;10517;p14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8" name="Google Shape;10518;p14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19" name="Google Shape;10519;p14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0" name="Google Shape;10520;p14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1" name="Google Shape;10521;p14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2" name="Google Shape;10522;p14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3" name="Google Shape;10523;p14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4" name="Google Shape;10524;p14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5" name="Google Shape;10525;p14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6" name="Google Shape;10526;p14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7" name="Google Shape;10527;p14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8" name="Google Shape;10528;p14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29" name="Google Shape;10529;p14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0" name="Google Shape;10530;p14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1" name="Google Shape;10531;p14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2" name="Google Shape;10532;p14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3" name="Google Shape;10533;p14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4" name="Google Shape;10534;p14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5" name="Google Shape;10535;p14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6" name="Google Shape;10536;p14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7" name="Google Shape;10537;p14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8" name="Google Shape;10538;p14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39" name="Google Shape;10539;p14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0" name="Google Shape;10540;p14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1" name="Google Shape;10541;p14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2" name="Google Shape;10542;p14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3" name="Google Shape;10543;p14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4" name="Google Shape;10544;p14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5" name="Google Shape;10545;p14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6" name="Google Shape;10546;p14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7" name="Google Shape;10547;p14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8" name="Google Shape;10548;p14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49" name="Google Shape;10549;p14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0" name="Google Shape;10550;p14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1" name="Google Shape;10551;p14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2" name="Google Shape;10552;p14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3" name="Google Shape;10553;p14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4" name="Google Shape;10554;p14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5" name="Google Shape;10555;p14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6" name="Google Shape;10556;p14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7" name="Google Shape;10557;p14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8" name="Google Shape;10558;p14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59" name="Google Shape;10559;p14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0" name="Google Shape;10560;p14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1" name="Google Shape;10561;p14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2" name="Google Shape;10562;p14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3" name="Google Shape;10563;p14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4" name="Google Shape;10564;p14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5" name="Google Shape;10565;p14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6" name="Google Shape;10566;p14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7" name="Google Shape;10567;p14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8" name="Google Shape;10568;p14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69" name="Google Shape;10569;p14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0" name="Google Shape;10570;p14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1" name="Google Shape;10571;p14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2" name="Google Shape;10572;p14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3" name="Google Shape;10573;p14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4" name="Google Shape;10574;p14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5" name="Google Shape;10575;p14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6" name="Google Shape;10576;p14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7" name="Google Shape;10577;p14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8" name="Google Shape;10578;p14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79" name="Google Shape;10579;p14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0" name="Google Shape;10580;p14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1" name="Google Shape;10581;p14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2" name="Google Shape;10582;p14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3" name="Google Shape;10583;p14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4" name="Google Shape;10584;p14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5" name="Google Shape;10585;p14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6" name="Google Shape;10586;p14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7" name="Google Shape;10587;p14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8" name="Google Shape;10588;p14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89" name="Google Shape;10589;p14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0" name="Google Shape;10590;p14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1" name="Google Shape;10591;p14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2" name="Google Shape;10592;p14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3" name="Google Shape;10593;p14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4" name="Google Shape;10594;p14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5" name="Google Shape;10595;p14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6" name="Google Shape;10596;p14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7" name="Google Shape;10597;p14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8" name="Google Shape;10598;p14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599" name="Google Shape;10599;p14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0" name="Google Shape;10600;p14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1" name="Google Shape;10601;p14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2" name="Google Shape;10602;p14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3" name="Google Shape;10603;p14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4" name="Google Shape;10604;p14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5" name="Google Shape;10605;p14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6" name="Google Shape;10606;p14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7" name="Google Shape;10607;p14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8" name="Google Shape;10608;p14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09" name="Google Shape;10609;p14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0" name="Google Shape;10610;p14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1" name="Google Shape;10611;p14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2" name="Google Shape;10612;p14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3" name="Google Shape;10613;p14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4" name="Google Shape;10614;p14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5" name="Google Shape;10615;p14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6" name="Google Shape;10616;p14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7" name="Google Shape;10617;p14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8" name="Google Shape;10618;p14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19" name="Google Shape;10619;p14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0" name="Google Shape;10620;p14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1" name="Google Shape;10621;p14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2" name="Google Shape;10622;p14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3" name="Google Shape;10623;p14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4" name="Google Shape;10624;p14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5" name="Google Shape;10625;p14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6" name="Google Shape;10626;p14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7" name="Google Shape;10627;p14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8" name="Google Shape;10628;p14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29" name="Google Shape;10629;p14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0" name="Google Shape;10630;p14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1" name="Google Shape;10631;p14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2" name="Google Shape;10632;p14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3" name="Google Shape;10633;p14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4" name="Google Shape;10634;p14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5" name="Google Shape;10635;p14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6" name="Google Shape;10636;p14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7" name="Google Shape;10637;p14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8" name="Google Shape;10638;p14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39" name="Google Shape;10639;p14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0" name="Google Shape;10640;p14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1" name="Google Shape;10641;p14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2" name="Google Shape;10642;p14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3" name="Google Shape;10643;p14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4" name="Google Shape;10644;p14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5" name="Google Shape;10645;p14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6" name="Google Shape;10646;p14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7" name="Google Shape;10647;p14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8" name="Google Shape;10648;p14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49" name="Google Shape;10649;p14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0" name="Google Shape;10650;p14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1" name="Google Shape;10651;p14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2" name="Google Shape;10652;p14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3" name="Google Shape;10653;p14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4" name="Google Shape;10654;p14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5" name="Google Shape;10655;p14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6" name="Google Shape;10656;p14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7" name="Google Shape;10657;p14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8" name="Google Shape;10658;p14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59" name="Google Shape;10659;p14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0" name="Google Shape;10660;p14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1" name="Google Shape;10661;p14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2" name="Google Shape;10662;p14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3" name="Google Shape;10663;p14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4" name="Google Shape;10664;p14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5" name="Google Shape;10665;p14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6" name="Google Shape;10666;p14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7" name="Google Shape;10667;p14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8" name="Google Shape;10668;p14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69" name="Google Shape;10669;p14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0" name="Google Shape;10670;p14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1" name="Google Shape;10671;p14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2" name="Google Shape;10672;p14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3" name="Google Shape;10673;p14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4" name="Google Shape;10674;p14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5" name="Google Shape;10675;p14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6" name="Google Shape;10676;p14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7" name="Google Shape;10677;p14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8" name="Google Shape;10678;p14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79" name="Google Shape;10679;p14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0" name="Google Shape;10680;p14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1" name="Google Shape;10681;p14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2" name="Google Shape;10682;p14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3" name="Google Shape;10683;p14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4" name="Google Shape;10684;p14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5" name="Google Shape;10685;p14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6" name="Google Shape;10686;p14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7" name="Google Shape;10687;p14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8" name="Google Shape;10688;p14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89" name="Google Shape;10689;p14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0" name="Google Shape;10690;p14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1" name="Google Shape;10691;p14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2" name="Google Shape;10692;p14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3" name="Google Shape;10693;p14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4" name="Google Shape;10694;p14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5" name="Google Shape;10695;p14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6" name="Google Shape;10696;p14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7" name="Google Shape;10697;p14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8" name="Google Shape;10698;p14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699" name="Google Shape;10699;p14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0" name="Google Shape;10700;p14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1" name="Google Shape;10701;p14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2" name="Google Shape;10702;p14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3" name="Google Shape;10703;p14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4" name="Google Shape;10704;p14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5" name="Google Shape;10705;p14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6" name="Google Shape;10706;p14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7" name="Google Shape;10707;p14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8" name="Google Shape;10708;p14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09" name="Google Shape;10709;p14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0" name="Google Shape;10710;p14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1" name="Google Shape;10711;p14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2" name="Google Shape;10712;p14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3" name="Google Shape;10713;p14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4" name="Google Shape;10714;p14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5" name="Google Shape;10715;p14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6" name="Google Shape;10716;p14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7" name="Google Shape;10717;p14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8" name="Google Shape;10718;p14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19" name="Google Shape;10719;p14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0" name="Google Shape;10720;p14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1" name="Google Shape;10721;p14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2" name="Google Shape;10722;p14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3" name="Google Shape;10723;p14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4" name="Google Shape;10724;p14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5" name="Google Shape;10725;p14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6" name="Google Shape;10726;p14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7" name="Google Shape;10727;p14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8" name="Google Shape;10728;p14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29" name="Google Shape;10729;p14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0" name="Google Shape;10730;p14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1" name="Google Shape;10731;p14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2" name="Google Shape;10732;p14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3" name="Google Shape;10733;p14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4" name="Google Shape;10734;p14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5" name="Google Shape;10735;p14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6" name="Google Shape;10736;p14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7" name="Google Shape;10737;p14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8" name="Google Shape;10738;p14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39" name="Google Shape;10739;p14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0" name="Google Shape;10740;p14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1" name="Google Shape;10741;p14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2" name="Google Shape;10742;p14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3" name="Google Shape;10743;p14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4" name="Google Shape;10744;p14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5" name="Google Shape;10745;p14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6" name="Google Shape;10746;p14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7" name="Google Shape;10747;p14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8" name="Google Shape;10748;p14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49" name="Google Shape;10749;p14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0" name="Google Shape;10750;p14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1" name="Google Shape;10751;p14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2" name="Google Shape;10752;p14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3" name="Google Shape;10753;p14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4" name="Google Shape;10754;p14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5" name="Google Shape;10755;p14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6" name="Google Shape;10756;p14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7" name="Google Shape;10757;p14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8" name="Google Shape;10758;p14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59" name="Google Shape;10759;p14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0" name="Google Shape;10760;p14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1" name="Google Shape;10761;p14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2" name="Google Shape;10762;p14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3" name="Google Shape;10763;p14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4" name="Google Shape;10764;p14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5" name="Google Shape;10765;p14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6" name="Google Shape;10766;p14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7" name="Google Shape;10767;p14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8" name="Google Shape;10768;p14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69" name="Google Shape;10769;p14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0" name="Google Shape;10770;p14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1" name="Google Shape;10771;p14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2" name="Google Shape;10772;p14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3" name="Google Shape;10773;p14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4" name="Google Shape;10774;p14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5" name="Google Shape;10775;p14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6" name="Google Shape;10776;p14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7" name="Google Shape;10777;p14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8" name="Google Shape;10778;p14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79" name="Google Shape;10779;p14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0" name="Google Shape;10780;p14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1" name="Google Shape;10781;p14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2" name="Google Shape;10782;p14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3" name="Google Shape;10783;p14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4" name="Google Shape;10784;p14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5" name="Google Shape;10785;p14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6" name="Google Shape;10786;p14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7" name="Google Shape;10787;p14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8" name="Google Shape;10788;p14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89" name="Google Shape;10789;p14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0" name="Google Shape;10790;p14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1" name="Google Shape;10791;p14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2" name="Google Shape;10792;p14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3" name="Google Shape;10793;p14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4" name="Google Shape;10794;p14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5" name="Google Shape;10795;p14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6" name="Google Shape;10796;p14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7" name="Google Shape;10797;p14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8" name="Google Shape;10798;p14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799" name="Google Shape;10799;p14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0" name="Google Shape;10800;p14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1" name="Google Shape;10801;p14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2" name="Google Shape;10802;p14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3" name="Google Shape;10803;p14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4" name="Google Shape;10804;p14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5" name="Google Shape;10805;p14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6" name="Google Shape;10806;p14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7" name="Google Shape;10807;p14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8" name="Google Shape;10808;p14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09" name="Google Shape;10809;p14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0" name="Google Shape;10810;p14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1" name="Google Shape;10811;p14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2" name="Google Shape;10812;p14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3" name="Google Shape;10813;p14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4" name="Google Shape;10814;p14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5" name="Google Shape;10815;p14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6" name="Google Shape;10816;p14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7" name="Google Shape;10817;p14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8" name="Google Shape;10818;p14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19" name="Google Shape;10819;p14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0" name="Google Shape;10820;p14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1" name="Google Shape;10821;p14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2" name="Google Shape;10822;p14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3" name="Google Shape;10823;p14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4" name="Google Shape;10824;p14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5" name="Google Shape;10825;p14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6" name="Google Shape;10826;p14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7" name="Google Shape;10827;p14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8" name="Google Shape;10828;p14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29" name="Google Shape;10829;p14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0" name="Google Shape;10830;p14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1" name="Google Shape;10831;p14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2" name="Google Shape;10832;p14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3" name="Google Shape;10833;p14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4" name="Google Shape;10834;p14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5" name="Google Shape;10835;p14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6" name="Google Shape;10836;p14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7" name="Google Shape;10837;p14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8" name="Google Shape;10838;p14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39" name="Google Shape;10839;p14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0" name="Google Shape;10840;p14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1" name="Google Shape;10841;p14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2" name="Google Shape;10842;p14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3" name="Google Shape;10843;p14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4" name="Google Shape;10844;p14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5" name="Google Shape;10845;p14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6" name="Google Shape;10846;p14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7" name="Google Shape;10847;p14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8" name="Google Shape;10848;p14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49" name="Google Shape;10849;p14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0" name="Google Shape;10850;p14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1" name="Google Shape;10851;p14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2" name="Google Shape;10852;p14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3" name="Google Shape;10853;p14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4" name="Google Shape;10854;p14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5" name="Google Shape;10855;p14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6" name="Google Shape;10856;p14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7" name="Google Shape;10857;p14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8" name="Google Shape;10858;p14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59" name="Google Shape;10859;p14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0" name="Google Shape;10860;p14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1" name="Google Shape;10861;p14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2" name="Google Shape;10862;p14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3" name="Google Shape;10863;p14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4" name="Google Shape;10864;p14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5" name="Google Shape;10865;p14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6" name="Google Shape;10866;p14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7" name="Google Shape;10867;p14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8" name="Google Shape;10868;p14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69" name="Google Shape;10869;p14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0" name="Google Shape;10870;p14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1" name="Google Shape;10871;p14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2" name="Google Shape;10872;p14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3" name="Google Shape;10873;p14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4" name="Google Shape;10874;p14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5" name="Google Shape;10875;p14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6" name="Google Shape;10876;p14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7" name="Google Shape;10877;p14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8" name="Google Shape;10878;p14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79" name="Google Shape;10879;p14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0" name="Google Shape;10880;p14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1" name="Google Shape;10881;p14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2" name="Google Shape;10882;p14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3" name="Google Shape;10883;p14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4" name="Google Shape;10884;p14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5" name="Google Shape;10885;p14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6" name="Google Shape;10886;p14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7" name="Google Shape;10887;p14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8" name="Google Shape;10888;p14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89" name="Google Shape;10889;p14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0" name="Google Shape;10890;p14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1" name="Google Shape;10891;p14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2" name="Google Shape;10892;p14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3" name="Google Shape;10893;p14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4" name="Google Shape;10894;p14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5" name="Google Shape;10895;p14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6" name="Google Shape;10896;p14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7" name="Google Shape;10897;p14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8" name="Google Shape;10898;p14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899" name="Google Shape;10899;p14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0" name="Google Shape;10900;p14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1" name="Google Shape;10901;p14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2" name="Google Shape;10902;p14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3" name="Google Shape;10903;p14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4" name="Google Shape;10904;p14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5" name="Google Shape;10905;p14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6" name="Google Shape;10906;p14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7" name="Google Shape;10907;p14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8" name="Google Shape;10908;p14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09" name="Google Shape;10909;p14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0" name="Google Shape;10910;p14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1" name="Google Shape;10911;p14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2" name="Google Shape;10912;p14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3" name="Google Shape;10913;p14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4" name="Google Shape;10914;p14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5" name="Google Shape;10915;p14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6" name="Google Shape;10916;p14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7" name="Google Shape;10917;p14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8" name="Google Shape;10918;p14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19" name="Google Shape;10919;p14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0" name="Google Shape;10920;p14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1" name="Google Shape;10921;p14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2" name="Google Shape;10922;p14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3" name="Google Shape;10923;p14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4" name="Google Shape;10924;p14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5" name="Google Shape;10925;p14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6" name="Google Shape;10926;p14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7" name="Google Shape;10927;p14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8" name="Google Shape;10928;p14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29" name="Google Shape;10929;p14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0" name="Google Shape;10930;p14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1" name="Google Shape;10931;p14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2" name="Google Shape;10932;p14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3" name="Google Shape;10933;p14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4" name="Google Shape;10934;p14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5" name="Google Shape;10935;p14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6" name="Google Shape;10936;p14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7" name="Google Shape;10937;p14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8" name="Google Shape;10938;p14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39" name="Google Shape;10939;p14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0" name="Google Shape;10940;p14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1" name="Google Shape;10941;p14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2" name="Google Shape;10942;p14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3" name="Google Shape;10943;p14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4" name="Google Shape;10944;p14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5" name="Google Shape;10945;p14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6" name="Google Shape;10946;p14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7" name="Google Shape;10947;p14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8" name="Google Shape;10948;p14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49" name="Google Shape;10949;p14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0" name="Google Shape;10950;p14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1" name="Google Shape;10951;p14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2" name="Google Shape;10952;p14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3" name="Google Shape;10953;p14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4" name="Google Shape;10954;p14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5" name="Google Shape;10955;p14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6" name="Google Shape;10956;p14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7" name="Google Shape;10957;p14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8" name="Google Shape;10958;p14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59" name="Google Shape;10959;p14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0" name="Google Shape;10960;p14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1" name="Google Shape;10961;p14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2" name="Google Shape;10962;p14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3" name="Google Shape;10963;p14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4" name="Google Shape;10964;p14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5" name="Google Shape;10965;p14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6" name="Google Shape;10966;p14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7" name="Google Shape;10967;p14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8" name="Google Shape;10968;p14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69" name="Google Shape;10969;p14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0" name="Google Shape;10970;p14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1" name="Google Shape;10971;p14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2" name="Google Shape;10972;p14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3" name="Google Shape;10973;p14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4" name="Google Shape;10974;p14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5" name="Google Shape;10975;p14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6" name="Google Shape;10976;p14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7" name="Google Shape;10977;p14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8" name="Google Shape;10978;p14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79" name="Google Shape;10979;p14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0" name="Google Shape;10980;p14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1" name="Google Shape;10981;p14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2" name="Google Shape;10982;p14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3" name="Google Shape;10983;p14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4" name="Google Shape;10984;p14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5" name="Google Shape;10985;p14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6" name="Google Shape;10986;p14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7" name="Google Shape;10987;p14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8" name="Google Shape;10988;p14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89" name="Google Shape;10989;p14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0" name="Google Shape;10990;p14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1" name="Google Shape;10991;p14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2" name="Google Shape;10992;p14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3" name="Google Shape;10993;p14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4" name="Google Shape;10994;p14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5" name="Google Shape;10995;p14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6" name="Google Shape;10996;p14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7" name="Google Shape;10997;p14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8" name="Google Shape;10998;p14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0999" name="Google Shape;10999;p14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0" name="Google Shape;11000;p14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1" name="Google Shape;11001;p14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2" name="Google Shape;11002;p14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3" name="Google Shape;11003;p14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4" name="Google Shape;11004;p14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5" name="Google Shape;11005;p14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6" name="Google Shape;11006;p14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7" name="Google Shape;11007;p14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8" name="Google Shape;11008;p14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09" name="Google Shape;11009;p14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0" name="Google Shape;11010;p14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1" name="Google Shape;11011;p14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2" name="Google Shape;11012;p14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3" name="Google Shape;11013;p14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4" name="Google Shape;11014;p14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5" name="Google Shape;11015;p14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6" name="Google Shape;11016;p14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7" name="Google Shape;11017;p14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8" name="Google Shape;11018;p14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19" name="Google Shape;11019;p14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0" name="Google Shape;11020;p14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1" name="Google Shape;11021;p14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2" name="Google Shape;11022;p14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3" name="Google Shape;11023;p14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4" name="Google Shape;11024;p14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5" name="Google Shape;11025;p14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6" name="Google Shape;11026;p14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7" name="Google Shape;11027;p14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8" name="Google Shape;11028;p14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29" name="Google Shape;11029;p14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0" name="Google Shape;11030;p14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1" name="Google Shape;11031;p14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2" name="Google Shape;11032;p14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3" name="Google Shape;11033;p14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4" name="Google Shape;11034;p14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5" name="Google Shape;11035;p14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6" name="Google Shape;11036;p14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7" name="Google Shape;11037;p14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8" name="Google Shape;11038;p14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39" name="Google Shape;11039;p14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0" name="Google Shape;11040;p14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1" name="Google Shape;11041;p14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2" name="Google Shape;11042;p14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3" name="Google Shape;11043;p14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4" name="Google Shape;11044;p14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5" name="Google Shape;11045;p14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46" name="Google Shape;11046;p14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047" name="Google Shape;11047;p140"/>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48" name="Google Shape;11048;p140"/>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1049" name="Shape 11049"/>
        <p:cNvGrpSpPr/>
        <p:nvPr/>
      </p:nvGrpSpPr>
      <p:grpSpPr>
        <a:xfrm>
          <a:off x="0" y="0"/>
          <a:ext cx="0" cy="0"/>
          <a:chOff x="0" y="0"/>
          <a:chExt cx="0" cy="0"/>
        </a:xfrm>
      </p:grpSpPr>
      <p:sp>
        <p:nvSpPr>
          <p:cNvPr id="11050" name="Google Shape;11050;p141"/>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51" name="Google Shape;11051;p141"/>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11052" name="Google Shape;11052;p141"/>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1053" name="Google Shape;11053;p141"/>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1054" name="Google Shape;11054;p141"/>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55" name="Google Shape;11055;p141"/>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056" name="Google Shape;11056;p141"/>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11057" name="Google Shape;11057;p141"/>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11058" name="Google Shape;11058;p141"/>
          <p:cNvGrpSpPr/>
          <p:nvPr/>
        </p:nvGrpSpPr>
        <p:grpSpPr>
          <a:xfrm>
            <a:off x="7619449" y="2286631"/>
            <a:ext cx="2286329" cy="2285291"/>
            <a:chOff x="1189450" y="238125"/>
            <a:chExt cx="5177375" cy="5175025"/>
          </a:xfrm>
        </p:grpSpPr>
        <p:sp>
          <p:nvSpPr>
            <p:cNvPr id="11059" name="Google Shape;11059;p141"/>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0" name="Google Shape;11060;p141"/>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1" name="Google Shape;11061;p141"/>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2" name="Google Shape;11062;p141"/>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3" name="Google Shape;11063;p141"/>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4" name="Google Shape;11064;p141"/>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5" name="Google Shape;11065;p141"/>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6" name="Google Shape;11066;p141"/>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7" name="Google Shape;11067;p141"/>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8" name="Google Shape;11068;p141"/>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69" name="Google Shape;11069;p141"/>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0" name="Google Shape;11070;p141"/>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1" name="Google Shape;11071;p141"/>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2" name="Google Shape;11072;p141"/>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3" name="Google Shape;11073;p141"/>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4" name="Google Shape;11074;p141"/>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5" name="Google Shape;11075;p141"/>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6" name="Google Shape;11076;p141"/>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7" name="Google Shape;11077;p141"/>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8" name="Google Shape;11078;p141"/>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79" name="Google Shape;11079;p141"/>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0" name="Google Shape;11080;p141"/>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1" name="Google Shape;11081;p141"/>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2" name="Google Shape;11082;p141"/>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3" name="Google Shape;11083;p141"/>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4" name="Google Shape;11084;p141"/>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5" name="Google Shape;11085;p141"/>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6" name="Google Shape;11086;p141"/>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7" name="Google Shape;11087;p141"/>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8" name="Google Shape;11088;p141"/>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89" name="Google Shape;11089;p141"/>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0" name="Google Shape;11090;p141"/>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1" name="Google Shape;11091;p141"/>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2" name="Google Shape;11092;p141"/>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3" name="Google Shape;11093;p141"/>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4" name="Google Shape;11094;p141"/>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5" name="Google Shape;11095;p141"/>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6" name="Google Shape;11096;p141"/>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7" name="Google Shape;11097;p141"/>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8" name="Google Shape;11098;p141"/>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099" name="Google Shape;11099;p141"/>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0" name="Google Shape;11100;p141"/>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1" name="Google Shape;11101;p141"/>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2" name="Google Shape;11102;p141"/>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3" name="Google Shape;11103;p141"/>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4" name="Google Shape;11104;p141"/>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5" name="Google Shape;11105;p141"/>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6" name="Google Shape;11106;p141"/>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7" name="Google Shape;11107;p141"/>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8" name="Google Shape;11108;p141"/>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09" name="Google Shape;11109;p141"/>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0" name="Google Shape;11110;p141"/>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1" name="Google Shape;11111;p141"/>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2" name="Google Shape;11112;p141"/>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3" name="Google Shape;11113;p141"/>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4" name="Google Shape;11114;p141"/>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5" name="Google Shape;11115;p141"/>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6" name="Google Shape;11116;p141"/>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7" name="Google Shape;11117;p141"/>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8" name="Google Shape;11118;p141"/>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19" name="Google Shape;11119;p141"/>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0" name="Google Shape;11120;p141"/>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1" name="Google Shape;11121;p141"/>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2" name="Google Shape;11122;p141"/>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3" name="Google Shape;11123;p141"/>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4" name="Google Shape;11124;p141"/>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5" name="Google Shape;11125;p141"/>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6" name="Google Shape;11126;p141"/>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7" name="Google Shape;11127;p141"/>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8" name="Google Shape;11128;p141"/>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29" name="Google Shape;11129;p141"/>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0" name="Google Shape;11130;p141"/>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1" name="Google Shape;11131;p141"/>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2" name="Google Shape;11132;p141"/>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3" name="Google Shape;11133;p141"/>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4" name="Google Shape;11134;p141"/>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5" name="Google Shape;11135;p141"/>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6" name="Google Shape;11136;p141"/>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7" name="Google Shape;11137;p141"/>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8" name="Google Shape;11138;p141"/>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39" name="Google Shape;11139;p141"/>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0" name="Google Shape;11140;p141"/>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1" name="Google Shape;11141;p141"/>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2" name="Google Shape;11142;p141"/>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3" name="Google Shape;11143;p141"/>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4" name="Google Shape;11144;p141"/>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5" name="Google Shape;11145;p141"/>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6" name="Google Shape;11146;p141"/>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7" name="Google Shape;11147;p141"/>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8" name="Google Shape;11148;p141"/>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49" name="Google Shape;11149;p141"/>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0" name="Google Shape;11150;p141"/>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1" name="Google Shape;11151;p141"/>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2" name="Google Shape;11152;p141"/>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3" name="Google Shape;11153;p141"/>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4" name="Google Shape;11154;p141"/>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5" name="Google Shape;11155;p141"/>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6" name="Google Shape;11156;p141"/>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7" name="Google Shape;11157;p141"/>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8" name="Google Shape;11158;p141"/>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59" name="Google Shape;11159;p141"/>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0" name="Google Shape;11160;p141"/>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1" name="Google Shape;11161;p141"/>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2" name="Google Shape;11162;p141"/>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3" name="Google Shape;11163;p141"/>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4" name="Google Shape;11164;p141"/>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5" name="Google Shape;11165;p141"/>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6" name="Google Shape;11166;p141"/>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7" name="Google Shape;11167;p141"/>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8" name="Google Shape;11168;p141"/>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69" name="Google Shape;11169;p141"/>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0" name="Google Shape;11170;p141"/>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1" name="Google Shape;11171;p141"/>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2" name="Google Shape;11172;p141"/>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3" name="Google Shape;11173;p141"/>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4" name="Google Shape;11174;p141"/>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5" name="Google Shape;11175;p141"/>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6" name="Google Shape;11176;p141"/>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7" name="Google Shape;11177;p141"/>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8" name="Google Shape;11178;p141"/>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79" name="Google Shape;11179;p141"/>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0" name="Google Shape;11180;p141"/>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1" name="Google Shape;11181;p141"/>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2" name="Google Shape;11182;p141"/>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3" name="Google Shape;11183;p141"/>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4" name="Google Shape;11184;p141"/>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5" name="Google Shape;11185;p141"/>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6" name="Google Shape;11186;p141"/>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7" name="Google Shape;11187;p141"/>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8" name="Google Shape;11188;p141"/>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89" name="Google Shape;11189;p141"/>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0" name="Google Shape;11190;p141"/>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1" name="Google Shape;11191;p141"/>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2" name="Google Shape;11192;p141"/>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3" name="Google Shape;11193;p141"/>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4" name="Google Shape;11194;p141"/>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5" name="Google Shape;11195;p141"/>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6" name="Google Shape;11196;p141"/>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7" name="Google Shape;11197;p141"/>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8" name="Google Shape;11198;p141"/>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199" name="Google Shape;11199;p141"/>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0" name="Google Shape;11200;p141"/>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1" name="Google Shape;11201;p141"/>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2" name="Google Shape;11202;p141"/>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3" name="Google Shape;11203;p141"/>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4" name="Google Shape;11204;p141"/>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5" name="Google Shape;11205;p141"/>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6" name="Google Shape;11206;p141"/>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7" name="Google Shape;11207;p141"/>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8" name="Google Shape;11208;p141"/>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09" name="Google Shape;11209;p141"/>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0" name="Google Shape;11210;p141"/>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1" name="Google Shape;11211;p141"/>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2" name="Google Shape;11212;p141"/>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3" name="Google Shape;11213;p141"/>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4" name="Google Shape;11214;p141"/>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5" name="Google Shape;11215;p141"/>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6" name="Google Shape;11216;p141"/>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7" name="Google Shape;11217;p141"/>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8" name="Google Shape;11218;p141"/>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19" name="Google Shape;11219;p141"/>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0" name="Google Shape;11220;p141"/>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1" name="Google Shape;11221;p141"/>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2" name="Google Shape;11222;p141"/>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3" name="Google Shape;11223;p141"/>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4" name="Google Shape;11224;p141"/>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5" name="Google Shape;11225;p141"/>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6" name="Google Shape;11226;p141"/>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7" name="Google Shape;11227;p141"/>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8" name="Google Shape;11228;p141"/>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29" name="Google Shape;11229;p141"/>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0" name="Google Shape;11230;p141"/>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1" name="Google Shape;11231;p141"/>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2" name="Google Shape;11232;p141"/>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3" name="Google Shape;11233;p141"/>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4" name="Google Shape;11234;p141"/>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5" name="Google Shape;11235;p141"/>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6" name="Google Shape;11236;p141"/>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7" name="Google Shape;11237;p141"/>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8" name="Google Shape;11238;p141"/>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39" name="Google Shape;11239;p141"/>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0" name="Google Shape;11240;p141"/>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1" name="Google Shape;11241;p141"/>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2" name="Google Shape;11242;p141"/>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3" name="Google Shape;11243;p141"/>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4" name="Google Shape;11244;p141"/>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5" name="Google Shape;11245;p141"/>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6" name="Google Shape;11246;p141"/>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7" name="Google Shape;11247;p141"/>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8" name="Google Shape;11248;p141"/>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49" name="Google Shape;11249;p141"/>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0" name="Google Shape;11250;p141"/>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1" name="Google Shape;11251;p141"/>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2" name="Google Shape;11252;p141"/>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3" name="Google Shape;11253;p141"/>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4" name="Google Shape;11254;p141"/>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5" name="Google Shape;11255;p141"/>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6" name="Google Shape;11256;p141"/>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7" name="Google Shape;11257;p141"/>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8" name="Google Shape;11258;p141"/>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59" name="Google Shape;11259;p141"/>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0" name="Google Shape;11260;p141"/>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1" name="Google Shape;11261;p141"/>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2" name="Google Shape;11262;p141"/>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3" name="Google Shape;11263;p141"/>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4" name="Google Shape;11264;p141"/>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5" name="Google Shape;11265;p141"/>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6" name="Google Shape;11266;p141"/>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7" name="Google Shape;11267;p141"/>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8" name="Google Shape;11268;p141"/>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69" name="Google Shape;11269;p141"/>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0" name="Google Shape;11270;p141"/>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1" name="Google Shape;11271;p141"/>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2" name="Google Shape;11272;p141"/>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3" name="Google Shape;11273;p141"/>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4" name="Google Shape;11274;p141"/>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5" name="Google Shape;11275;p141"/>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6" name="Google Shape;11276;p141"/>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7" name="Google Shape;11277;p141"/>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8" name="Google Shape;11278;p141"/>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79" name="Google Shape;11279;p141"/>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0" name="Google Shape;11280;p141"/>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1" name="Google Shape;11281;p141"/>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2" name="Google Shape;11282;p141"/>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3" name="Google Shape;11283;p141"/>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4" name="Google Shape;11284;p141"/>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5" name="Google Shape;11285;p141"/>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6" name="Google Shape;11286;p141"/>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7" name="Google Shape;11287;p141"/>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8" name="Google Shape;11288;p141"/>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89" name="Google Shape;11289;p141"/>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0" name="Google Shape;11290;p141"/>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1" name="Google Shape;11291;p141"/>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2" name="Google Shape;11292;p141"/>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3" name="Google Shape;11293;p141"/>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4" name="Google Shape;11294;p141"/>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5" name="Google Shape;11295;p141"/>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6" name="Google Shape;11296;p141"/>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7" name="Google Shape;11297;p141"/>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8" name="Google Shape;11298;p141"/>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299" name="Google Shape;11299;p141"/>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0" name="Google Shape;11300;p141"/>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1" name="Google Shape;11301;p141"/>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2" name="Google Shape;11302;p141"/>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3" name="Google Shape;11303;p141"/>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4" name="Google Shape;11304;p141"/>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5" name="Google Shape;11305;p141"/>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6" name="Google Shape;11306;p141"/>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7" name="Google Shape;11307;p141"/>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8" name="Google Shape;11308;p141"/>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09" name="Google Shape;11309;p141"/>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0" name="Google Shape;11310;p141"/>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1" name="Google Shape;11311;p141"/>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2" name="Google Shape;11312;p141"/>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3" name="Google Shape;11313;p141"/>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4" name="Google Shape;11314;p141"/>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5" name="Google Shape;11315;p141"/>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6" name="Google Shape;11316;p141"/>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7" name="Google Shape;11317;p141"/>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8" name="Google Shape;11318;p141"/>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19" name="Google Shape;11319;p141"/>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0" name="Google Shape;11320;p141"/>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1" name="Google Shape;11321;p141"/>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2" name="Google Shape;11322;p141"/>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3" name="Google Shape;11323;p141"/>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4" name="Google Shape;11324;p141"/>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5" name="Google Shape;11325;p141"/>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6" name="Google Shape;11326;p141"/>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7" name="Google Shape;11327;p141"/>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8" name="Google Shape;11328;p141"/>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29" name="Google Shape;11329;p141"/>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0" name="Google Shape;11330;p141"/>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1" name="Google Shape;11331;p141"/>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2" name="Google Shape;11332;p141"/>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3" name="Google Shape;11333;p141"/>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4" name="Google Shape;11334;p141"/>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5" name="Google Shape;11335;p141"/>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6" name="Google Shape;11336;p141"/>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7" name="Google Shape;11337;p141"/>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8" name="Google Shape;11338;p141"/>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39" name="Google Shape;11339;p141"/>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0" name="Google Shape;11340;p141"/>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1" name="Google Shape;11341;p141"/>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2" name="Google Shape;11342;p141"/>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3" name="Google Shape;11343;p141"/>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4" name="Google Shape;11344;p141"/>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5" name="Google Shape;11345;p141"/>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6" name="Google Shape;11346;p141"/>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7" name="Google Shape;11347;p141"/>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8" name="Google Shape;11348;p141"/>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49" name="Google Shape;11349;p141"/>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0" name="Google Shape;11350;p141"/>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1" name="Google Shape;11351;p141"/>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2" name="Google Shape;11352;p141"/>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3" name="Google Shape;11353;p141"/>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4" name="Google Shape;11354;p141"/>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5" name="Google Shape;11355;p141"/>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6" name="Google Shape;11356;p141"/>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7" name="Google Shape;11357;p141"/>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8" name="Google Shape;11358;p141"/>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59" name="Google Shape;11359;p141"/>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0" name="Google Shape;11360;p141"/>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1" name="Google Shape;11361;p141"/>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2" name="Google Shape;11362;p141"/>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3" name="Google Shape;11363;p141"/>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4" name="Google Shape;11364;p141"/>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5" name="Google Shape;11365;p141"/>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6" name="Google Shape;11366;p141"/>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7" name="Google Shape;11367;p141"/>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8" name="Google Shape;11368;p141"/>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69" name="Google Shape;11369;p141"/>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0" name="Google Shape;11370;p141"/>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1" name="Google Shape;11371;p141"/>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2" name="Google Shape;11372;p141"/>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3" name="Google Shape;11373;p141"/>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4" name="Google Shape;11374;p141"/>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5" name="Google Shape;11375;p141"/>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6" name="Google Shape;11376;p141"/>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7" name="Google Shape;11377;p141"/>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8" name="Google Shape;11378;p141"/>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79" name="Google Shape;11379;p141"/>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0" name="Google Shape;11380;p141"/>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1" name="Google Shape;11381;p141"/>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2" name="Google Shape;11382;p141"/>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3" name="Google Shape;11383;p141"/>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4" name="Google Shape;11384;p141"/>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5" name="Google Shape;11385;p141"/>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6" name="Google Shape;11386;p141"/>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7" name="Google Shape;11387;p141"/>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8" name="Google Shape;11388;p141"/>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89" name="Google Shape;11389;p141"/>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0" name="Google Shape;11390;p141"/>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1" name="Google Shape;11391;p141"/>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2" name="Google Shape;11392;p141"/>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3" name="Google Shape;11393;p141"/>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4" name="Google Shape;11394;p141"/>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5" name="Google Shape;11395;p141"/>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6" name="Google Shape;11396;p141"/>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7" name="Google Shape;11397;p141"/>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8" name="Google Shape;11398;p141"/>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399" name="Google Shape;11399;p141"/>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0" name="Google Shape;11400;p141"/>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1" name="Google Shape;11401;p141"/>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2" name="Google Shape;11402;p141"/>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3" name="Google Shape;11403;p141"/>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4" name="Google Shape;11404;p141"/>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5" name="Google Shape;11405;p141"/>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6" name="Google Shape;11406;p141"/>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7" name="Google Shape;11407;p141"/>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8" name="Google Shape;11408;p141"/>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09" name="Google Shape;11409;p141"/>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0" name="Google Shape;11410;p141"/>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1" name="Google Shape;11411;p141"/>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2" name="Google Shape;11412;p141"/>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3" name="Google Shape;11413;p141"/>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4" name="Google Shape;11414;p141"/>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5" name="Google Shape;11415;p141"/>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6" name="Google Shape;11416;p141"/>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7" name="Google Shape;11417;p141"/>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8" name="Google Shape;11418;p141"/>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19" name="Google Shape;11419;p141"/>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0" name="Google Shape;11420;p141"/>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1" name="Google Shape;11421;p141"/>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2" name="Google Shape;11422;p141"/>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3" name="Google Shape;11423;p141"/>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4" name="Google Shape;11424;p141"/>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5" name="Google Shape;11425;p141"/>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6" name="Google Shape;11426;p141"/>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7" name="Google Shape;11427;p141"/>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8" name="Google Shape;11428;p141"/>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29" name="Google Shape;11429;p141"/>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0" name="Google Shape;11430;p141"/>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1" name="Google Shape;11431;p141"/>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2" name="Google Shape;11432;p141"/>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3" name="Google Shape;11433;p141"/>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4" name="Google Shape;11434;p141"/>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5" name="Google Shape;11435;p141"/>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6" name="Google Shape;11436;p141"/>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7" name="Google Shape;11437;p141"/>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8" name="Google Shape;11438;p141"/>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39" name="Google Shape;11439;p141"/>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0" name="Google Shape;11440;p141"/>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1" name="Google Shape;11441;p141"/>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2" name="Google Shape;11442;p141"/>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3" name="Google Shape;11443;p141"/>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4" name="Google Shape;11444;p141"/>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5" name="Google Shape;11445;p141"/>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6" name="Google Shape;11446;p141"/>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7" name="Google Shape;11447;p141"/>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8" name="Google Shape;11448;p141"/>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49" name="Google Shape;11449;p141"/>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0" name="Google Shape;11450;p141"/>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1" name="Google Shape;11451;p141"/>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2" name="Google Shape;11452;p141"/>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3" name="Google Shape;11453;p141"/>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4" name="Google Shape;11454;p141"/>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5" name="Google Shape;11455;p141"/>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6" name="Google Shape;11456;p141"/>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7" name="Google Shape;11457;p141"/>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8" name="Google Shape;11458;p141"/>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59" name="Google Shape;11459;p141"/>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0" name="Google Shape;11460;p141"/>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1" name="Google Shape;11461;p141"/>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2" name="Google Shape;11462;p141"/>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3" name="Google Shape;11463;p141"/>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4" name="Google Shape;11464;p141"/>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5" name="Google Shape;11465;p141"/>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6" name="Google Shape;11466;p141"/>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7" name="Google Shape;11467;p141"/>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8" name="Google Shape;11468;p141"/>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69" name="Google Shape;11469;p141"/>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0" name="Google Shape;11470;p141"/>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1" name="Google Shape;11471;p141"/>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2" name="Google Shape;11472;p141"/>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3" name="Google Shape;11473;p141"/>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4" name="Google Shape;11474;p141"/>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5" name="Google Shape;11475;p141"/>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6" name="Google Shape;11476;p141"/>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7" name="Google Shape;11477;p141"/>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8" name="Google Shape;11478;p141"/>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79" name="Google Shape;11479;p141"/>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0" name="Google Shape;11480;p141"/>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1" name="Google Shape;11481;p141"/>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2" name="Google Shape;11482;p141"/>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3" name="Google Shape;11483;p141"/>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4" name="Google Shape;11484;p141"/>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5" name="Google Shape;11485;p141"/>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6" name="Google Shape;11486;p141"/>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7" name="Google Shape;11487;p141"/>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8" name="Google Shape;11488;p141"/>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89" name="Google Shape;11489;p141"/>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0" name="Google Shape;11490;p141"/>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1" name="Google Shape;11491;p141"/>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2" name="Google Shape;11492;p141"/>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3" name="Google Shape;11493;p141"/>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4" name="Google Shape;11494;p141"/>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5" name="Google Shape;11495;p141"/>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6" name="Google Shape;11496;p141"/>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7" name="Google Shape;11497;p141"/>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8" name="Google Shape;11498;p141"/>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499" name="Google Shape;11499;p141"/>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0" name="Google Shape;11500;p141"/>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1" name="Google Shape;11501;p141"/>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2" name="Google Shape;11502;p141"/>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3" name="Google Shape;11503;p141"/>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4" name="Google Shape;11504;p141"/>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5" name="Google Shape;11505;p141"/>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6" name="Google Shape;11506;p141"/>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7" name="Google Shape;11507;p141"/>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8" name="Google Shape;11508;p141"/>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09" name="Google Shape;11509;p141"/>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0" name="Google Shape;11510;p141"/>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1" name="Google Shape;11511;p141"/>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2" name="Google Shape;11512;p141"/>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3" name="Google Shape;11513;p141"/>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4" name="Google Shape;11514;p141"/>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5" name="Google Shape;11515;p141"/>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6" name="Google Shape;11516;p141"/>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7" name="Google Shape;11517;p141"/>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8" name="Google Shape;11518;p141"/>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19" name="Google Shape;11519;p141"/>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0" name="Google Shape;11520;p141"/>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1" name="Google Shape;11521;p141"/>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2" name="Google Shape;11522;p141"/>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3" name="Google Shape;11523;p141"/>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4" name="Google Shape;11524;p141"/>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5" name="Google Shape;11525;p141"/>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6" name="Google Shape;11526;p141"/>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7" name="Google Shape;11527;p141"/>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8" name="Google Shape;11528;p141"/>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29" name="Google Shape;11529;p141"/>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0" name="Google Shape;11530;p141"/>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1" name="Google Shape;11531;p141"/>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2" name="Google Shape;11532;p141"/>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3" name="Google Shape;11533;p141"/>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4" name="Google Shape;11534;p141"/>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5" name="Google Shape;11535;p141"/>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6" name="Google Shape;11536;p141"/>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7" name="Google Shape;11537;p141"/>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8" name="Google Shape;11538;p141"/>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39" name="Google Shape;11539;p141"/>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0" name="Google Shape;11540;p141"/>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1" name="Google Shape;11541;p141"/>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2" name="Google Shape;11542;p141"/>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3" name="Google Shape;11543;p141"/>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4" name="Google Shape;11544;p141"/>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5" name="Google Shape;11545;p141"/>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6" name="Google Shape;11546;p141"/>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7" name="Google Shape;11547;p141"/>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8" name="Google Shape;11548;p141"/>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49" name="Google Shape;11549;p141"/>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0" name="Google Shape;11550;p141"/>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1" name="Google Shape;11551;p141"/>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2" name="Google Shape;11552;p141"/>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3" name="Google Shape;11553;p141"/>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4" name="Google Shape;11554;p141"/>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5" name="Google Shape;11555;p141"/>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6" name="Google Shape;11556;p141"/>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7" name="Google Shape;11557;p141"/>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8" name="Google Shape;11558;p141"/>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59" name="Google Shape;11559;p141"/>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0" name="Google Shape;11560;p141"/>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1" name="Google Shape;11561;p141"/>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2" name="Google Shape;11562;p141"/>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3" name="Google Shape;11563;p141"/>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4" name="Google Shape;11564;p141"/>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5" name="Google Shape;11565;p141"/>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6" name="Google Shape;11566;p141"/>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7" name="Google Shape;11567;p141"/>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8" name="Google Shape;11568;p141"/>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69" name="Google Shape;11569;p141"/>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0" name="Google Shape;11570;p141"/>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1" name="Google Shape;11571;p141"/>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2" name="Google Shape;11572;p141"/>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3" name="Google Shape;11573;p141"/>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4" name="Google Shape;11574;p141"/>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5" name="Google Shape;11575;p141"/>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6" name="Google Shape;11576;p141"/>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7" name="Google Shape;11577;p141"/>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8" name="Google Shape;11578;p141"/>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79" name="Google Shape;11579;p141"/>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0" name="Google Shape;11580;p141"/>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1" name="Google Shape;11581;p141"/>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2" name="Google Shape;11582;p141"/>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3" name="Google Shape;11583;p141"/>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4" name="Google Shape;11584;p141"/>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5" name="Google Shape;11585;p141"/>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6" name="Google Shape;11586;p141"/>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7" name="Google Shape;11587;p141"/>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8" name="Google Shape;11588;p141"/>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89" name="Google Shape;11589;p141"/>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0" name="Google Shape;11590;p141"/>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1" name="Google Shape;11591;p141"/>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2" name="Google Shape;11592;p141"/>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3" name="Google Shape;11593;p141"/>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4" name="Google Shape;11594;p141"/>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5" name="Google Shape;11595;p141"/>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6" name="Google Shape;11596;p141"/>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7" name="Google Shape;11597;p141"/>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8" name="Google Shape;11598;p141"/>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599" name="Google Shape;11599;p141"/>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0" name="Google Shape;11600;p141"/>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1" name="Google Shape;11601;p141"/>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2" name="Google Shape;11602;p141"/>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3" name="Google Shape;11603;p141"/>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4" name="Google Shape;11604;p141"/>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5" name="Google Shape;11605;p141"/>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6" name="Google Shape;11606;p141"/>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7" name="Google Shape;11607;p141"/>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8" name="Google Shape;11608;p141"/>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09" name="Google Shape;11609;p141"/>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0" name="Google Shape;11610;p141"/>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1" name="Google Shape;11611;p141"/>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2" name="Google Shape;11612;p141"/>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3" name="Google Shape;11613;p141"/>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4" name="Google Shape;11614;p141"/>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5" name="Google Shape;11615;p141"/>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6" name="Google Shape;11616;p141"/>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7" name="Google Shape;11617;p141"/>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8" name="Google Shape;11618;p141"/>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19" name="Google Shape;11619;p141"/>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0" name="Google Shape;11620;p141"/>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1" name="Google Shape;11621;p141"/>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2" name="Google Shape;11622;p141"/>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3" name="Google Shape;11623;p141"/>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4" name="Google Shape;11624;p141"/>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5" name="Google Shape;11625;p141"/>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26" name="Google Shape;11626;p141"/>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1627" name="Google Shape;11627;p141"/>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628" name="Shape 11628"/>
        <p:cNvGrpSpPr/>
        <p:nvPr/>
      </p:nvGrpSpPr>
      <p:grpSpPr>
        <a:xfrm>
          <a:off x="0" y="0"/>
          <a:ext cx="0" cy="0"/>
          <a:chOff x="0" y="0"/>
          <a:chExt cx="0" cy="0"/>
        </a:xfrm>
      </p:grpSpPr>
      <p:sp>
        <p:nvSpPr>
          <p:cNvPr id="11629" name="Google Shape;11629;p142"/>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1630" name="Google Shape;11630;p14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31" name="Google Shape;11631;p14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1632" name="Shape 11632"/>
        <p:cNvGrpSpPr/>
        <p:nvPr/>
      </p:nvGrpSpPr>
      <p:grpSpPr>
        <a:xfrm>
          <a:off x="0" y="0"/>
          <a:ext cx="0" cy="0"/>
          <a:chOff x="0" y="0"/>
          <a:chExt cx="0" cy="0"/>
        </a:xfrm>
      </p:grpSpPr>
      <p:grpSp>
        <p:nvGrpSpPr>
          <p:cNvPr id="11633" name="Google Shape;11633;p143"/>
          <p:cNvGrpSpPr/>
          <p:nvPr/>
        </p:nvGrpSpPr>
        <p:grpSpPr>
          <a:xfrm>
            <a:off x="3591255" y="13"/>
            <a:ext cx="5009509" cy="6858288"/>
            <a:chOff x="1895100" y="238125"/>
            <a:chExt cx="3826000" cy="5238000"/>
          </a:xfrm>
        </p:grpSpPr>
        <p:sp>
          <p:nvSpPr>
            <p:cNvPr id="11634" name="Google Shape;11634;p143"/>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35" name="Google Shape;11635;p143"/>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36" name="Google Shape;11636;p143"/>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1637" name="Google Shape;11637;p14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638" name="Google Shape;11638;p14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1639" name="Shape 11639"/>
        <p:cNvGrpSpPr/>
        <p:nvPr/>
      </p:nvGrpSpPr>
      <p:grpSpPr>
        <a:xfrm>
          <a:off x="0" y="0"/>
          <a:ext cx="0" cy="0"/>
          <a:chOff x="0" y="0"/>
          <a:chExt cx="0" cy="0"/>
        </a:xfrm>
      </p:grpSpPr>
      <p:sp>
        <p:nvSpPr>
          <p:cNvPr id="11640" name="Google Shape;11640;p14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641" name="Google Shape;11641;p144"/>
          <p:cNvGrpSpPr/>
          <p:nvPr/>
        </p:nvGrpSpPr>
        <p:grpSpPr>
          <a:xfrm>
            <a:off x="10721565" y="6371462"/>
            <a:ext cx="797703" cy="227212"/>
            <a:chOff x="238125" y="1822850"/>
            <a:chExt cx="7080200" cy="2016675"/>
          </a:xfrm>
        </p:grpSpPr>
        <p:sp>
          <p:nvSpPr>
            <p:cNvPr id="11642" name="Google Shape;11642;p14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3" name="Google Shape;11643;p14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4" name="Google Shape;11644;p14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5" name="Google Shape;11645;p14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6" name="Google Shape;11646;p14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7" name="Google Shape;11647;p14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48" name="Google Shape;11648;p14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649" name="Google Shape;11649;p144"/>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650" name="Google Shape;11650;p144"/>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651" name="Google Shape;11651;p144"/>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2" name="Google Shape;11652;p144"/>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653" name="Google Shape;11653;p14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11654" name="Shape 11654"/>
        <p:cNvGrpSpPr/>
        <p:nvPr/>
      </p:nvGrpSpPr>
      <p:grpSpPr>
        <a:xfrm>
          <a:off x="0" y="0"/>
          <a:ext cx="0" cy="0"/>
          <a:chOff x="0" y="0"/>
          <a:chExt cx="0" cy="0"/>
        </a:xfrm>
      </p:grpSpPr>
      <p:grpSp>
        <p:nvGrpSpPr>
          <p:cNvPr id="11655" name="Google Shape;11655;p145"/>
          <p:cNvGrpSpPr/>
          <p:nvPr/>
        </p:nvGrpSpPr>
        <p:grpSpPr>
          <a:xfrm>
            <a:off x="2582137" y="8"/>
            <a:ext cx="4929377" cy="6858189"/>
            <a:chOff x="1926275" y="238125"/>
            <a:chExt cx="3765950" cy="5239525"/>
          </a:xfrm>
        </p:grpSpPr>
        <p:sp>
          <p:nvSpPr>
            <p:cNvPr id="11656" name="Google Shape;11656;p14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7" name="Google Shape;11657;p14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8" name="Google Shape;11658;p14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59" name="Google Shape;11659;p14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0" name="Google Shape;11660;p14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1" name="Google Shape;11661;p14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2" name="Google Shape;11662;p14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3" name="Google Shape;11663;p14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4" name="Google Shape;11664;p14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5" name="Google Shape;11665;p14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6" name="Google Shape;11666;p14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7" name="Google Shape;11667;p14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8" name="Google Shape;11668;p14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69" name="Google Shape;11669;p14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0" name="Google Shape;11670;p14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1" name="Google Shape;11671;p14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2" name="Google Shape;11672;p14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3" name="Google Shape;11673;p14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4" name="Google Shape;11674;p14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5" name="Google Shape;11675;p14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6" name="Google Shape;11676;p14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7" name="Google Shape;11677;p14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8" name="Google Shape;11678;p14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79" name="Google Shape;11679;p14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0" name="Google Shape;11680;p14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1" name="Google Shape;11681;p14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2" name="Google Shape;11682;p14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3" name="Google Shape;11683;p14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4" name="Google Shape;11684;p14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5" name="Google Shape;11685;p14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6" name="Google Shape;11686;p14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7" name="Google Shape;11687;p14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8" name="Google Shape;11688;p14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89" name="Google Shape;11689;p14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0" name="Google Shape;11690;p14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1" name="Google Shape;11691;p14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2" name="Google Shape;11692;p14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3" name="Google Shape;11693;p14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4" name="Google Shape;11694;p14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5" name="Google Shape;11695;p14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6" name="Google Shape;11696;p14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7" name="Google Shape;11697;p14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8" name="Google Shape;11698;p14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699" name="Google Shape;11699;p14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0" name="Google Shape;11700;p14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1" name="Google Shape;11701;p14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2" name="Google Shape;11702;p14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3" name="Google Shape;11703;p14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4" name="Google Shape;11704;p14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5" name="Google Shape;11705;p14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6" name="Google Shape;11706;p14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7" name="Google Shape;11707;p14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8" name="Google Shape;11708;p14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09" name="Google Shape;11709;p14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0" name="Google Shape;11710;p14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1" name="Google Shape;11711;p14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2" name="Google Shape;11712;p14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3" name="Google Shape;11713;p14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4" name="Google Shape;11714;p14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15" name="Google Shape;11715;p14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16" name="Google Shape;11716;p14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1717" name="Google Shape;11717;p1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18" name="Google Shape;11718;p14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719" name="Google Shape;11719;p145"/>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1720" name="Google Shape;11720;p145"/>
          <p:cNvGrpSpPr/>
          <p:nvPr/>
        </p:nvGrpSpPr>
        <p:grpSpPr>
          <a:xfrm>
            <a:off x="10721565" y="6371462"/>
            <a:ext cx="797703" cy="227212"/>
            <a:chOff x="238125" y="1822850"/>
            <a:chExt cx="7080200" cy="2016675"/>
          </a:xfrm>
        </p:grpSpPr>
        <p:sp>
          <p:nvSpPr>
            <p:cNvPr id="11721" name="Google Shape;11721;p14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2" name="Google Shape;11722;p14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3" name="Google Shape;11723;p14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4" name="Google Shape;11724;p14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5" name="Google Shape;11725;p14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6" name="Google Shape;11726;p14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27" name="Google Shape;11727;p14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28" name="Google Shape;11728;p145"/>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729" name="Google Shape;11729;p14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11730" name="Shape 11730"/>
        <p:cNvGrpSpPr/>
        <p:nvPr/>
      </p:nvGrpSpPr>
      <p:grpSpPr>
        <a:xfrm>
          <a:off x="0" y="0"/>
          <a:ext cx="0" cy="0"/>
          <a:chOff x="0" y="0"/>
          <a:chExt cx="0" cy="0"/>
        </a:xfrm>
      </p:grpSpPr>
      <p:sp>
        <p:nvSpPr>
          <p:cNvPr id="11731" name="Google Shape;11731;p14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11732" name="Google Shape;11732;p1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33" name="Google Shape;11733;p14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1734" name="Google Shape;11734;p146"/>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1735" name="Google Shape;11735;p146"/>
          <p:cNvGrpSpPr/>
          <p:nvPr/>
        </p:nvGrpSpPr>
        <p:grpSpPr>
          <a:xfrm>
            <a:off x="10721565" y="6371462"/>
            <a:ext cx="797703" cy="227212"/>
            <a:chOff x="238125" y="1822850"/>
            <a:chExt cx="7080200" cy="2016675"/>
          </a:xfrm>
        </p:grpSpPr>
        <p:sp>
          <p:nvSpPr>
            <p:cNvPr id="11736" name="Google Shape;11736;p14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7" name="Google Shape;11737;p14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8" name="Google Shape;11738;p14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39" name="Google Shape;11739;p14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0" name="Google Shape;11740;p14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1" name="Google Shape;11741;p14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42" name="Google Shape;11742;p14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43" name="Google Shape;11743;p146"/>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1744" name="Google Shape;11744;p14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11745" name="Shape 11745"/>
        <p:cNvGrpSpPr/>
        <p:nvPr/>
      </p:nvGrpSpPr>
      <p:grpSpPr>
        <a:xfrm>
          <a:off x="0" y="0"/>
          <a:ext cx="0" cy="0"/>
          <a:chOff x="0" y="0"/>
          <a:chExt cx="0" cy="0"/>
        </a:xfrm>
      </p:grpSpPr>
      <p:sp>
        <p:nvSpPr>
          <p:cNvPr id="11746" name="Google Shape;11746;p147"/>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47" name="Google Shape;11747;p147"/>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1748" name="Google Shape;11748;p1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1749" name="Google Shape;11749;p147"/>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0" name="Google Shape;11750;p147"/>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11751" name="Google Shape;11751;p147"/>
          <p:cNvGrpSpPr/>
          <p:nvPr/>
        </p:nvGrpSpPr>
        <p:grpSpPr>
          <a:xfrm>
            <a:off x="10721565" y="6371462"/>
            <a:ext cx="797703" cy="227212"/>
            <a:chOff x="238125" y="1822850"/>
            <a:chExt cx="7080200" cy="2016675"/>
          </a:xfrm>
        </p:grpSpPr>
        <p:sp>
          <p:nvSpPr>
            <p:cNvPr id="11752" name="Google Shape;11752;p1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3" name="Google Shape;11753;p1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4" name="Google Shape;11754;p1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5" name="Google Shape;11755;p1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6" name="Google Shape;11756;p1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7" name="Google Shape;11757;p1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58" name="Google Shape;11758;p1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11759" name="Shape 11759"/>
        <p:cNvGrpSpPr/>
        <p:nvPr/>
      </p:nvGrpSpPr>
      <p:grpSpPr>
        <a:xfrm>
          <a:off x="0" y="0"/>
          <a:ext cx="0" cy="0"/>
          <a:chOff x="0" y="0"/>
          <a:chExt cx="0" cy="0"/>
        </a:xfrm>
      </p:grpSpPr>
      <p:sp>
        <p:nvSpPr>
          <p:cNvPr id="11760" name="Google Shape;11760;p148"/>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1761" name="Google Shape;11761;p1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1762" name="Google Shape;11762;p148"/>
          <p:cNvGrpSpPr/>
          <p:nvPr/>
        </p:nvGrpSpPr>
        <p:grpSpPr>
          <a:xfrm>
            <a:off x="10721565" y="6371462"/>
            <a:ext cx="797703" cy="227212"/>
            <a:chOff x="238125" y="1822850"/>
            <a:chExt cx="7080200" cy="2016675"/>
          </a:xfrm>
        </p:grpSpPr>
        <p:sp>
          <p:nvSpPr>
            <p:cNvPr id="11763" name="Google Shape;11763;p14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4" name="Google Shape;11764;p14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5" name="Google Shape;11765;p14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6" name="Google Shape;11766;p14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7" name="Google Shape;11767;p14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8" name="Google Shape;11768;p14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69" name="Google Shape;11769;p14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1770" name="Google Shape;11770;p148"/>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1" name="Google Shape;11771;p148"/>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2" name="Google Shape;11772;p148"/>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1773" name="Google Shape;11773;p148"/>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11774" name="Google Shape;11774;p148"/>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11775" name="Google Shape;11775;p148"/>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1776" name="Google Shape;11776;p148"/>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11777" name="Google Shape;11777;p148"/>
          <p:cNvGrpSpPr/>
          <p:nvPr/>
        </p:nvGrpSpPr>
        <p:grpSpPr>
          <a:xfrm>
            <a:off x="-157" y="2286347"/>
            <a:ext cx="2286329" cy="2285291"/>
            <a:chOff x="1189450" y="238125"/>
            <a:chExt cx="5177375" cy="5175025"/>
          </a:xfrm>
        </p:grpSpPr>
        <p:sp>
          <p:nvSpPr>
            <p:cNvPr id="11778" name="Google Shape;11778;p14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79" name="Google Shape;11779;p14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0" name="Google Shape;11780;p14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1" name="Google Shape;11781;p14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2" name="Google Shape;11782;p14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3" name="Google Shape;11783;p14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4" name="Google Shape;11784;p14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5" name="Google Shape;11785;p14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6" name="Google Shape;11786;p14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7" name="Google Shape;11787;p14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8" name="Google Shape;11788;p14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89" name="Google Shape;11789;p14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0" name="Google Shape;11790;p14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1" name="Google Shape;11791;p14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2" name="Google Shape;11792;p14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3" name="Google Shape;11793;p14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4" name="Google Shape;11794;p14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5" name="Google Shape;11795;p14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6" name="Google Shape;11796;p14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7" name="Google Shape;11797;p14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8" name="Google Shape;11798;p14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799" name="Google Shape;11799;p14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0" name="Google Shape;11800;p14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1" name="Google Shape;11801;p14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2" name="Google Shape;11802;p14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3" name="Google Shape;11803;p14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4" name="Google Shape;11804;p14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5" name="Google Shape;11805;p14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6" name="Google Shape;11806;p14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7" name="Google Shape;11807;p14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8" name="Google Shape;11808;p14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09" name="Google Shape;11809;p14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0" name="Google Shape;11810;p14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1" name="Google Shape;11811;p14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2" name="Google Shape;11812;p14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3" name="Google Shape;11813;p14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4" name="Google Shape;11814;p14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5" name="Google Shape;11815;p14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6" name="Google Shape;11816;p14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7" name="Google Shape;11817;p14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8" name="Google Shape;11818;p14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19" name="Google Shape;11819;p14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0" name="Google Shape;11820;p14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1" name="Google Shape;11821;p14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2" name="Google Shape;11822;p14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3" name="Google Shape;11823;p14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4" name="Google Shape;11824;p14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5" name="Google Shape;11825;p14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6" name="Google Shape;11826;p14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7" name="Google Shape;11827;p14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8" name="Google Shape;11828;p14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29" name="Google Shape;11829;p14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0" name="Google Shape;11830;p14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1" name="Google Shape;11831;p14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2" name="Google Shape;11832;p14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3" name="Google Shape;11833;p14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4" name="Google Shape;11834;p14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5" name="Google Shape;11835;p14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6" name="Google Shape;11836;p14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7" name="Google Shape;11837;p14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8" name="Google Shape;11838;p14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39" name="Google Shape;11839;p14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0" name="Google Shape;11840;p14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1" name="Google Shape;11841;p14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2" name="Google Shape;11842;p14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3" name="Google Shape;11843;p14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4" name="Google Shape;11844;p14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5" name="Google Shape;11845;p14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6" name="Google Shape;11846;p14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7" name="Google Shape;11847;p14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8" name="Google Shape;11848;p14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49" name="Google Shape;11849;p14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0" name="Google Shape;11850;p14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1" name="Google Shape;11851;p14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2" name="Google Shape;11852;p14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3" name="Google Shape;11853;p14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4" name="Google Shape;11854;p14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5" name="Google Shape;11855;p14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6" name="Google Shape;11856;p14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7" name="Google Shape;11857;p14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8" name="Google Shape;11858;p14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59" name="Google Shape;11859;p14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0" name="Google Shape;11860;p14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1" name="Google Shape;11861;p14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2" name="Google Shape;11862;p14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3" name="Google Shape;11863;p14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4" name="Google Shape;11864;p14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5" name="Google Shape;11865;p14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6" name="Google Shape;11866;p14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7" name="Google Shape;11867;p14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8" name="Google Shape;11868;p14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69" name="Google Shape;11869;p14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0" name="Google Shape;11870;p14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1" name="Google Shape;11871;p14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2" name="Google Shape;11872;p14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3" name="Google Shape;11873;p14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4" name="Google Shape;11874;p14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5" name="Google Shape;11875;p14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6" name="Google Shape;11876;p14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7" name="Google Shape;11877;p14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8" name="Google Shape;11878;p14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79" name="Google Shape;11879;p14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0" name="Google Shape;11880;p14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1" name="Google Shape;11881;p14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2" name="Google Shape;11882;p14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3" name="Google Shape;11883;p14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4" name="Google Shape;11884;p14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5" name="Google Shape;11885;p14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6" name="Google Shape;11886;p14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7" name="Google Shape;11887;p14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8" name="Google Shape;11888;p14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89" name="Google Shape;11889;p14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0" name="Google Shape;11890;p14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1" name="Google Shape;11891;p14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2" name="Google Shape;11892;p14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3" name="Google Shape;11893;p14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4" name="Google Shape;11894;p14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5" name="Google Shape;11895;p14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6" name="Google Shape;11896;p14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7" name="Google Shape;11897;p14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8" name="Google Shape;11898;p14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899" name="Google Shape;11899;p14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0" name="Google Shape;11900;p14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1" name="Google Shape;11901;p14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2" name="Google Shape;11902;p14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3" name="Google Shape;11903;p14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4" name="Google Shape;11904;p14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5" name="Google Shape;11905;p14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6" name="Google Shape;11906;p14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7" name="Google Shape;11907;p14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8" name="Google Shape;11908;p14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09" name="Google Shape;11909;p14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0" name="Google Shape;11910;p14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1" name="Google Shape;11911;p14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2" name="Google Shape;11912;p14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3" name="Google Shape;11913;p14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4" name="Google Shape;11914;p14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5" name="Google Shape;11915;p14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6" name="Google Shape;11916;p14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7" name="Google Shape;11917;p14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8" name="Google Shape;11918;p14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19" name="Google Shape;11919;p14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0" name="Google Shape;11920;p14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1" name="Google Shape;11921;p14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2" name="Google Shape;11922;p14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3" name="Google Shape;11923;p14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4" name="Google Shape;11924;p14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5" name="Google Shape;11925;p14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6" name="Google Shape;11926;p14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7" name="Google Shape;11927;p14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8" name="Google Shape;11928;p14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29" name="Google Shape;11929;p14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0" name="Google Shape;11930;p14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1" name="Google Shape;11931;p14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2" name="Google Shape;11932;p14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3" name="Google Shape;11933;p14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4" name="Google Shape;11934;p14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5" name="Google Shape;11935;p14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6" name="Google Shape;11936;p14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7" name="Google Shape;11937;p14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8" name="Google Shape;11938;p14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39" name="Google Shape;11939;p14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0" name="Google Shape;11940;p14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1" name="Google Shape;11941;p14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2" name="Google Shape;11942;p14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3" name="Google Shape;11943;p14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4" name="Google Shape;11944;p14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5" name="Google Shape;11945;p14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6" name="Google Shape;11946;p14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7" name="Google Shape;11947;p14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8" name="Google Shape;11948;p14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49" name="Google Shape;11949;p14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0" name="Google Shape;11950;p14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1" name="Google Shape;11951;p14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2" name="Google Shape;11952;p14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3" name="Google Shape;11953;p14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4" name="Google Shape;11954;p14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5" name="Google Shape;11955;p14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6" name="Google Shape;11956;p14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7" name="Google Shape;11957;p14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8" name="Google Shape;11958;p14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59" name="Google Shape;11959;p14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0" name="Google Shape;11960;p14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1" name="Google Shape;11961;p14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2" name="Google Shape;11962;p14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3" name="Google Shape;11963;p14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4" name="Google Shape;11964;p14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5" name="Google Shape;11965;p14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6" name="Google Shape;11966;p14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7" name="Google Shape;11967;p14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8" name="Google Shape;11968;p14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69" name="Google Shape;11969;p14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0" name="Google Shape;11970;p14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1" name="Google Shape;11971;p14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2" name="Google Shape;11972;p14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3" name="Google Shape;11973;p14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4" name="Google Shape;11974;p14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5" name="Google Shape;11975;p14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6" name="Google Shape;11976;p14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7" name="Google Shape;11977;p14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8" name="Google Shape;11978;p14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79" name="Google Shape;11979;p14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0" name="Google Shape;11980;p14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1" name="Google Shape;11981;p14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2" name="Google Shape;11982;p14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3" name="Google Shape;11983;p14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4" name="Google Shape;11984;p14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5" name="Google Shape;11985;p14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6" name="Google Shape;11986;p14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7" name="Google Shape;11987;p14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8" name="Google Shape;11988;p14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89" name="Google Shape;11989;p14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0" name="Google Shape;11990;p14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1" name="Google Shape;11991;p14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2" name="Google Shape;11992;p14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3" name="Google Shape;11993;p14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4" name="Google Shape;11994;p14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5" name="Google Shape;11995;p14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6" name="Google Shape;11996;p14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7" name="Google Shape;11997;p14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8" name="Google Shape;11998;p14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1999" name="Google Shape;11999;p14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0" name="Google Shape;12000;p14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1" name="Google Shape;12001;p14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2" name="Google Shape;12002;p14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3" name="Google Shape;12003;p14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4" name="Google Shape;12004;p14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5" name="Google Shape;12005;p14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6" name="Google Shape;12006;p14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7" name="Google Shape;12007;p14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8" name="Google Shape;12008;p14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09" name="Google Shape;12009;p14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0" name="Google Shape;12010;p14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1" name="Google Shape;12011;p14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2" name="Google Shape;12012;p14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3" name="Google Shape;12013;p14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4" name="Google Shape;12014;p14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5" name="Google Shape;12015;p14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6" name="Google Shape;12016;p14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7" name="Google Shape;12017;p14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8" name="Google Shape;12018;p14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19" name="Google Shape;12019;p14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0" name="Google Shape;12020;p14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1" name="Google Shape;12021;p14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2" name="Google Shape;12022;p14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3" name="Google Shape;12023;p14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4" name="Google Shape;12024;p14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5" name="Google Shape;12025;p14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6" name="Google Shape;12026;p14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7" name="Google Shape;12027;p14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8" name="Google Shape;12028;p14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29" name="Google Shape;12029;p14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0" name="Google Shape;12030;p14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1" name="Google Shape;12031;p14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2" name="Google Shape;12032;p14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3" name="Google Shape;12033;p14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4" name="Google Shape;12034;p14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5" name="Google Shape;12035;p14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6" name="Google Shape;12036;p14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7" name="Google Shape;12037;p14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8" name="Google Shape;12038;p14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39" name="Google Shape;12039;p14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0" name="Google Shape;12040;p14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1" name="Google Shape;12041;p14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2" name="Google Shape;12042;p14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3" name="Google Shape;12043;p14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4" name="Google Shape;12044;p14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5" name="Google Shape;12045;p14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6" name="Google Shape;12046;p14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7" name="Google Shape;12047;p14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8" name="Google Shape;12048;p14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49" name="Google Shape;12049;p14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0" name="Google Shape;12050;p14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1" name="Google Shape;12051;p14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2" name="Google Shape;12052;p14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3" name="Google Shape;12053;p14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4" name="Google Shape;12054;p14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5" name="Google Shape;12055;p14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6" name="Google Shape;12056;p14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7" name="Google Shape;12057;p14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8" name="Google Shape;12058;p14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59" name="Google Shape;12059;p14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0" name="Google Shape;12060;p14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1" name="Google Shape;12061;p14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2" name="Google Shape;12062;p14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3" name="Google Shape;12063;p14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4" name="Google Shape;12064;p14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5" name="Google Shape;12065;p14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6" name="Google Shape;12066;p14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7" name="Google Shape;12067;p14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8" name="Google Shape;12068;p14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69" name="Google Shape;12069;p14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0" name="Google Shape;12070;p14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1" name="Google Shape;12071;p14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2" name="Google Shape;12072;p14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3" name="Google Shape;12073;p14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4" name="Google Shape;12074;p14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5" name="Google Shape;12075;p14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6" name="Google Shape;12076;p14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7" name="Google Shape;12077;p14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8" name="Google Shape;12078;p14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79" name="Google Shape;12079;p14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0" name="Google Shape;12080;p14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1" name="Google Shape;12081;p14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2" name="Google Shape;12082;p14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3" name="Google Shape;12083;p14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4" name="Google Shape;12084;p14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5" name="Google Shape;12085;p14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6" name="Google Shape;12086;p14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7" name="Google Shape;12087;p14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8" name="Google Shape;12088;p14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89" name="Google Shape;12089;p14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0" name="Google Shape;12090;p14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1" name="Google Shape;12091;p14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2" name="Google Shape;12092;p14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3" name="Google Shape;12093;p14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4" name="Google Shape;12094;p14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5" name="Google Shape;12095;p14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6" name="Google Shape;12096;p14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7" name="Google Shape;12097;p14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8" name="Google Shape;12098;p14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099" name="Google Shape;12099;p14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0" name="Google Shape;12100;p14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1" name="Google Shape;12101;p14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2" name="Google Shape;12102;p14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3" name="Google Shape;12103;p14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4" name="Google Shape;12104;p14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5" name="Google Shape;12105;p14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6" name="Google Shape;12106;p14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7" name="Google Shape;12107;p14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8" name="Google Shape;12108;p14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09" name="Google Shape;12109;p14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0" name="Google Shape;12110;p14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1" name="Google Shape;12111;p14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2" name="Google Shape;12112;p14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3" name="Google Shape;12113;p14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4" name="Google Shape;12114;p14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5" name="Google Shape;12115;p14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6" name="Google Shape;12116;p14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7" name="Google Shape;12117;p14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8" name="Google Shape;12118;p14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19" name="Google Shape;12119;p14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0" name="Google Shape;12120;p14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1" name="Google Shape;12121;p14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2" name="Google Shape;12122;p14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3" name="Google Shape;12123;p14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4" name="Google Shape;12124;p14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5" name="Google Shape;12125;p14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6" name="Google Shape;12126;p14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7" name="Google Shape;12127;p14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8" name="Google Shape;12128;p14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29" name="Google Shape;12129;p14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0" name="Google Shape;12130;p14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1" name="Google Shape;12131;p14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2" name="Google Shape;12132;p14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3" name="Google Shape;12133;p14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4" name="Google Shape;12134;p14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5" name="Google Shape;12135;p14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6" name="Google Shape;12136;p14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7" name="Google Shape;12137;p14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8" name="Google Shape;12138;p14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39" name="Google Shape;12139;p14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0" name="Google Shape;12140;p14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1" name="Google Shape;12141;p14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2" name="Google Shape;12142;p14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3" name="Google Shape;12143;p14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4" name="Google Shape;12144;p14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5" name="Google Shape;12145;p14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6" name="Google Shape;12146;p14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7" name="Google Shape;12147;p14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8" name="Google Shape;12148;p14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49" name="Google Shape;12149;p14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0" name="Google Shape;12150;p14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1" name="Google Shape;12151;p14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2" name="Google Shape;12152;p14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3" name="Google Shape;12153;p14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4" name="Google Shape;12154;p14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5" name="Google Shape;12155;p14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6" name="Google Shape;12156;p14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7" name="Google Shape;12157;p14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8" name="Google Shape;12158;p14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59" name="Google Shape;12159;p14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0" name="Google Shape;12160;p14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1" name="Google Shape;12161;p14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2" name="Google Shape;12162;p14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3" name="Google Shape;12163;p14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4" name="Google Shape;12164;p14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5" name="Google Shape;12165;p14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6" name="Google Shape;12166;p14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7" name="Google Shape;12167;p14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8" name="Google Shape;12168;p14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69" name="Google Shape;12169;p14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0" name="Google Shape;12170;p14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1" name="Google Shape;12171;p14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2" name="Google Shape;12172;p14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3" name="Google Shape;12173;p14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4" name="Google Shape;12174;p14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5" name="Google Shape;12175;p14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6" name="Google Shape;12176;p14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7" name="Google Shape;12177;p14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8" name="Google Shape;12178;p14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79" name="Google Shape;12179;p14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0" name="Google Shape;12180;p14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1" name="Google Shape;12181;p14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2" name="Google Shape;12182;p14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3" name="Google Shape;12183;p14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4" name="Google Shape;12184;p14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5" name="Google Shape;12185;p14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6" name="Google Shape;12186;p14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7" name="Google Shape;12187;p14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8" name="Google Shape;12188;p14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89" name="Google Shape;12189;p14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0" name="Google Shape;12190;p14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1" name="Google Shape;12191;p14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2" name="Google Shape;12192;p14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3" name="Google Shape;12193;p14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4" name="Google Shape;12194;p14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5" name="Google Shape;12195;p14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6" name="Google Shape;12196;p14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7" name="Google Shape;12197;p14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8" name="Google Shape;12198;p14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199" name="Google Shape;12199;p14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0" name="Google Shape;12200;p14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1" name="Google Shape;12201;p14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2" name="Google Shape;12202;p14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3" name="Google Shape;12203;p14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4" name="Google Shape;12204;p14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5" name="Google Shape;12205;p14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6" name="Google Shape;12206;p14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7" name="Google Shape;12207;p14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8" name="Google Shape;12208;p14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09" name="Google Shape;12209;p14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0" name="Google Shape;12210;p14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1" name="Google Shape;12211;p14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2" name="Google Shape;12212;p14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3" name="Google Shape;12213;p14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4" name="Google Shape;12214;p14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5" name="Google Shape;12215;p14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6" name="Google Shape;12216;p14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7" name="Google Shape;12217;p14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8" name="Google Shape;12218;p14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19" name="Google Shape;12219;p14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0" name="Google Shape;12220;p14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1" name="Google Shape;12221;p14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2" name="Google Shape;12222;p14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3" name="Google Shape;12223;p14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4" name="Google Shape;12224;p14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5" name="Google Shape;12225;p14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6" name="Google Shape;12226;p14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7" name="Google Shape;12227;p14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8" name="Google Shape;12228;p14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29" name="Google Shape;12229;p14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0" name="Google Shape;12230;p14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1" name="Google Shape;12231;p14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2" name="Google Shape;12232;p14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3" name="Google Shape;12233;p14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4" name="Google Shape;12234;p14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5" name="Google Shape;12235;p14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6" name="Google Shape;12236;p14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7" name="Google Shape;12237;p14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8" name="Google Shape;12238;p14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39" name="Google Shape;12239;p14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0" name="Google Shape;12240;p14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1" name="Google Shape;12241;p14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2" name="Google Shape;12242;p14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3" name="Google Shape;12243;p14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4" name="Google Shape;12244;p14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5" name="Google Shape;12245;p14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6" name="Google Shape;12246;p14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7" name="Google Shape;12247;p14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8" name="Google Shape;12248;p14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49" name="Google Shape;12249;p14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0" name="Google Shape;12250;p14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1" name="Google Shape;12251;p14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2" name="Google Shape;12252;p14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3" name="Google Shape;12253;p14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4" name="Google Shape;12254;p14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5" name="Google Shape;12255;p14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6" name="Google Shape;12256;p14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7" name="Google Shape;12257;p14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8" name="Google Shape;12258;p14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59" name="Google Shape;12259;p14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0" name="Google Shape;12260;p14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1" name="Google Shape;12261;p14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2" name="Google Shape;12262;p14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3" name="Google Shape;12263;p14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4" name="Google Shape;12264;p14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5" name="Google Shape;12265;p14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6" name="Google Shape;12266;p14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7" name="Google Shape;12267;p14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8" name="Google Shape;12268;p14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69" name="Google Shape;12269;p14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0" name="Google Shape;12270;p14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1" name="Google Shape;12271;p14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2" name="Google Shape;12272;p14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3" name="Google Shape;12273;p14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4" name="Google Shape;12274;p14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5" name="Google Shape;12275;p14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6" name="Google Shape;12276;p14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7" name="Google Shape;12277;p14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8" name="Google Shape;12278;p14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79" name="Google Shape;12279;p14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0" name="Google Shape;12280;p14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1" name="Google Shape;12281;p14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2" name="Google Shape;12282;p14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3" name="Google Shape;12283;p14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4" name="Google Shape;12284;p14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5" name="Google Shape;12285;p14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6" name="Google Shape;12286;p14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7" name="Google Shape;12287;p14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8" name="Google Shape;12288;p14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89" name="Google Shape;12289;p14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0" name="Google Shape;12290;p14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1" name="Google Shape;12291;p14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2" name="Google Shape;12292;p14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3" name="Google Shape;12293;p14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4" name="Google Shape;12294;p14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5" name="Google Shape;12295;p14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6" name="Google Shape;12296;p14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7" name="Google Shape;12297;p14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8" name="Google Shape;12298;p14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299" name="Google Shape;12299;p14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0" name="Google Shape;12300;p14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1" name="Google Shape;12301;p14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2" name="Google Shape;12302;p14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3" name="Google Shape;12303;p14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4" name="Google Shape;12304;p14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5" name="Google Shape;12305;p14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6" name="Google Shape;12306;p14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7" name="Google Shape;12307;p14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8" name="Google Shape;12308;p14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09" name="Google Shape;12309;p14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0" name="Google Shape;12310;p14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1" name="Google Shape;12311;p14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2" name="Google Shape;12312;p14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3" name="Google Shape;12313;p14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4" name="Google Shape;12314;p14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5" name="Google Shape;12315;p14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6" name="Google Shape;12316;p14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7" name="Google Shape;12317;p14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8" name="Google Shape;12318;p14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19" name="Google Shape;12319;p14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0" name="Google Shape;12320;p14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1" name="Google Shape;12321;p14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2" name="Google Shape;12322;p14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3" name="Google Shape;12323;p14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4" name="Google Shape;12324;p14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5" name="Google Shape;12325;p14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6" name="Google Shape;12326;p14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7" name="Google Shape;12327;p14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8" name="Google Shape;12328;p14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29" name="Google Shape;12329;p14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0" name="Google Shape;12330;p14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1" name="Google Shape;12331;p14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2" name="Google Shape;12332;p14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3" name="Google Shape;12333;p14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4" name="Google Shape;12334;p14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5" name="Google Shape;12335;p14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6" name="Google Shape;12336;p14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7" name="Google Shape;12337;p14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8" name="Google Shape;12338;p14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39" name="Google Shape;12339;p14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0" name="Google Shape;12340;p14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1" name="Google Shape;12341;p14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2" name="Google Shape;12342;p14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3" name="Google Shape;12343;p14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4" name="Google Shape;12344;p14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5" name="Google Shape;12345;p14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346" name="Google Shape;12346;p148"/>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12347" name="Shape 12347"/>
        <p:cNvGrpSpPr/>
        <p:nvPr/>
      </p:nvGrpSpPr>
      <p:grpSpPr>
        <a:xfrm>
          <a:off x="0" y="0"/>
          <a:ext cx="0" cy="0"/>
          <a:chOff x="0" y="0"/>
          <a:chExt cx="0" cy="0"/>
        </a:xfrm>
      </p:grpSpPr>
      <p:sp>
        <p:nvSpPr>
          <p:cNvPr id="12348" name="Google Shape;12348;p149"/>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49" name="Google Shape;12349;p149"/>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0" name="Google Shape;12350;p149"/>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1" name="Google Shape;12351;p149"/>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352" name="Google Shape;12352;p14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353" name="Google Shape;12353;p149"/>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54" name="Google Shape;12354;p14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12355" name="Google Shape;12355;p14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12356" name="Google Shape;12356;p149"/>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12357" name="Google Shape;12357;p14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12358" name="Google Shape;12358;p149"/>
          <p:cNvGrpSpPr/>
          <p:nvPr/>
        </p:nvGrpSpPr>
        <p:grpSpPr>
          <a:xfrm>
            <a:off x="10721565" y="6371462"/>
            <a:ext cx="797703" cy="227212"/>
            <a:chOff x="238125" y="1822850"/>
            <a:chExt cx="7080200" cy="2016675"/>
          </a:xfrm>
        </p:grpSpPr>
        <p:sp>
          <p:nvSpPr>
            <p:cNvPr id="12359" name="Google Shape;12359;p14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0" name="Google Shape;12360;p14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1" name="Google Shape;12361;p14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2" name="Google Shape;12362;p14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3" name="Google Shape;12363;p14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4" name="Google Shape;12364;p14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5" name="Google Shape;12365;p14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2366" name="Google Shape;12366;p149"/>
          <p:cNvGrpSpPr/>
          <p:nvPr/>
        </p:nvGrpSpPr>
        <p:grpSpPr>
          <a:xfrm>
            <a:off x="9906077" y="364"/>
            <a:ext cx="2286329" cy="2285291"/>
            <a:chOff x="1189450" y="238125"/>
            <a:chExt cx="5177375" cy="5175025"/>
          </a:xfrm>
        </p:grpSpPr>
        <p:sp>
          <p:nvSpPr>
            <p:cNvPr id="12367" name="Google Shape;12367;p14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8" name="Google Shape;12368;p14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69" name="Google Shape;12369;p14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0" name="Google Shape;12370;p14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1" name="Google Shape;12371;p14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2" name="Google Shape;12372;p14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3" name="Google Shape;12373;p14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4" name="Google Shape;12374;p14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5" name="Google Shape;12375;p14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6" name="Google Shape;12376;p14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7" name="Google Shape;12377;p14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8" name="Google Shape;12378;p14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79" name="Google Shape;12379;p14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0" name="Google Shape;12380;p14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1" name="Google Shape;12381;p14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2" name="Google Shape;12382;p14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3" name="Google Shape;12383;p14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4" name="Google Shape;12384;p14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5" name="Google Shape;12385;p14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6" name="Google Shape;12386;p14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7" name="Google Shape;12387;p14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8" name="Google Shape;12388;p14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89" name="Google Shape;12389;p14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0" name="Google Shape;12390;p14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1" name="Google Shape;12391;p14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2" name="Google Shape;12392;p14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3" name="Google Shape;12393;p14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4" name="Google Shape;12394;p14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5" name="Google Shape;12395;p14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6" name="Google Shape;12396;p14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7" name="Google Shape;12397;p14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8" name="Google Shape;12398;p14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399" name="Google Shape;12399;p14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0" name="Google Shape;12400;p14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1" name="Google Shape;12401;p14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2" name="Google Shape;12402;p14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3" name="Google Shape;12403;p14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4" name="Google Shape;12404;p14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5" name="Google Shape;12405;p14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6" name="Google Shape;12406;p14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7" name="Google Shape;12407;p14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8" name="Google Shape;12408;p14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09" name="Google Shape;12409;p14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0" name="Google Shape;12410;p14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1" name="Google Shape;12411;p14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2" name="Google Shape;12412;p14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3" name="Google Shape;12413;p14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4" name="Google Shape;12414;p14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5" name="Google Shape;12415;p14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6" name="Google Shape;12416;p14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7" name="Google Shape;12417;p14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8" name="Google Shape;12418;p14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19" name="Google Shape;12419;p14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0" name="Google Shape;12420;p14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1" name="Google Shape;12421;p14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2" name="Google Shape;12422;p14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3" name="Google Shape;12423;p14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4" name="Google Shape;12424;p14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5" name="Google Shape;12425;p14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6" name="Google Shape;12426;p14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7" name="Google Shape;12427;p14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8" name="Google Shape;12428;p14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29" name="Google Shape;12429;p14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0" name="Google Shape;12430;p14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1" name="Google Shape;12431;p14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2" name="Google Shape;12432;p14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3" name="Google Shape;12433;p14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4" name="Google Shape;12434;p14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5" name="Google Shape;12435;p14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6" name="Google Shape;12436;p14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7" name="Google Shape;12437;p14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8" name="Google Shape;12438;p14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39" name="Google Shape;12439;p14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0" name="Google Shape;12440;p14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1" name="Google Shape;12441;p14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2" name="Google Shape;12442;p14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3" name="Google Shape;12443;p14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4" name="Google Shape;12444;p14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5" name="Google Shape;12445;p14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6" name="Google Shape;12446;p14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7" name="Google Shape;12447;p14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8" name="Google Shape;12448;p14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49" name="Google Shape;12449;p14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0" name="Google Shape;12450;p14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1" name="Google Shape;12451;p14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2" name="Google Shape;12452;p14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3" name="Google Shape;12453;p14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4" name="Google Shape;12454;p14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5" name="Google Shape;12455;p14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6" name="Google Shape;12456;p14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7" name="Google Shape;12457;p14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8" name="Google Shape;12458;p14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59" name="Google Shape;12459;p14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0" name="Google Shape;12460;p14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1" name="Google Shape;12461;p14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2" name="Google Shape;12462;p14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3" name="Google Shape;12463;p14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4" name="Google Shape;12464;p14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5" name="Google Shape;12465;p14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6" name="Google Shape;12466;p14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7" name="Google Shape;12467;p14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8" name="Google Shape;12468;p14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69" name="Google Shape;12469;p14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0" name="Google Shape;12470;p14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1" name="Google Shape;12471;p14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2" name="Google Shape;12472;p14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3" name="Google Shape;12473;p14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4" name="Google Shape;12474;p14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5" name="Google Shape;12475;p14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6" name="Google Shape;12476;p14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7" name="Google Shape;12477;p14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8" name="Google Shape;12478;p14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79" name="Google Shape;12479;p14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0" name="Google Shape;12480;p14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1" name="Google Shape;12481;p14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2" name="Google Shape;12482;p14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3" name="Google Shape;12483;p14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4" name="Google Shape;12484;p14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5" name="Google Shape;12485;p14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6" name="Google Shape;12486;p14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7" name="Google Shape;12487;p14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8" name="Google Shape;12488;p14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89" name="Google Shape;12489;p14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0" name="Google Shape;12490;p14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1" name="Google Shape;12491;p14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2" name="Google Shape;12492;p14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3" name="Google Shape;12493;p14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4" name="Google Shape;12494;p14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5" name="Google Shape;12495;p14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6" name="Google Shape;12496;p14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7" name="Google Shape;12497;p14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8" name="Google Shape;12498;p14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499" name="Google Shape;12499;p14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0" name="Google Shape;12500;p14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1" name="Google Shape;12501;p14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2" name="Google Shape;12502;p14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3" name="Google Shape;12503;p14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4" name="Google Shape;12504;p14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5" name="Google Shape;12505;p14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6" name="Google Shape;12506;p14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7" name="Google Shape;12507;p14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8" name="Google Shape;12508;p14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09" name="Google Shape;12509;p14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0" name="Google Shape;12510;p14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1" name="Google Shape;12511;p14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2" name="Google Shape;12512;p14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3" name="Google Shape;12513;p14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4" name="Google Shape;12514;p14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5" name="Google Shape;12515;p14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6" name="Google Shape;12516;p14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7" name="Google Shape;12517;p14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8" name="Google Shape;12518;p14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19" name="Google Shape;12519;p14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0" name="Google Shape;12520;p14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1" name="Google Shape;12521;p14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2" name="Google Shape;12522;p14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3" name="Google Shape;12523;p14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4" name="Google Shape;12524;p14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5" name="Google Shape;12525;p14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6" name="Google Shape;12526;p14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7" name="Google Shape;12527;p14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8" name="Google Shape;12528;p14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29" name="Google Shape;12529;p14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0" name="Google Shape;12530;p14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1" name="Google Shape;12531;p14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2" name="Google Shape;12532;p14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3" name="Google Shape;12533;p14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4" name="Google Shape;12534;p14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5" name="Google Shape;12535;p14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6" name="Google Shape;12536;p14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7" name="Google Shape;12537;p14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8" name="Google Shape;12538;p14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39" name="Google Shape;12539;p14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0" name="Google Shape;12540;p14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1" name="Google Shape;12541;p14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2" name="Google Shape;12542;p14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3" name="Google Shape;12543;p14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4" name="Google Shape;12544;p14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5" name="Google Shape;12545;p14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6" name="Google Shape;12546;p14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7" name="Google Shape;12547;p14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8" name="Google Shape;12548;p14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49" name="Google Shape;12549;p14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0" name="Google Shape;12550;p14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1" name="Google Shape;12551;p14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2" name="Google Shape;12552;p14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3" name="Google Shape;12553;p14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4" name="Google Shape;12554;p14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5" name="Google Shape;12555;p14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6" name="Google Shape;12556;p14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7" name="Google Shape;12557;p14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8" name="Google Shape;12558;p14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59" name="Google Shape;12559;p14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0" name="Google Shape;12560;p14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1" name="Google Shape;12561;p14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2" name="Google Shape;12562;p14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3" name="Google Shape;12563;p14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4" name="Google Shape;12564;p14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5" name="Google Shape;12565;p14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6" name="Google Shape;12566;p14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7" name="Google Shape;12567;p14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8" name="Google Shape;12568;p14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69" name="Google Shape;12569;p14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0" name="Google Shape;12570;p14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1" name="Google Shape;12571;p14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2" name="Google Shape;12572;p14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3" name="Google Shape;12573;p14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4" name="Google Shape;12574;p14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5" name="Google Shape;12575;p14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6" name="Google Shape;12576;p14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7" name="Google Shape;12577;p14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8" name="Google Shape;12578;p14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79" name="Google Shape;12579;p14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0" name="Google Shape;12580;p14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1" name="Google Shape;12581;p14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2" name="Google Shape;12582;p14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3" name="Google Shape;12583;p14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4" name="Google Shape;12584;p14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5" name="Google Shape;12585;p14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6" name="Google Shape;12586;p14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7" name="Google Shape;12587;p14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8" name="Google Shape;12588;p14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89" name="Google Shape;12589;p14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0" name="Google Shape;12590;p14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1" name="Google Shape;12591;p14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2" name="Google Shape;12592;p14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3" name="Google Shape;12593;p14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4" name="Google Shape;12594;p14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5" name="Google Shape;12595;p14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6" name="Google Shape;12596;p14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7" name="Google Shape;12597;p14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8" name="Google Shape;12598;p14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599" name="Google Shape;12599;p14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0" name="Google Shape;12600;p14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1" name="Google Shape;12601;p14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2" name="Google Shape;12602;p14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3" name="Google Shape;12603;p14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4" name="Google Shape;12604;p14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5" name="Google Shape;12605;p14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6" name="Google Shape;12606;p14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7" name="Google Shape;12607;p14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8" name="Google Shape;12608;p14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09" name="Google Shape;12609;p14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0" name="Google Shape;12610;p14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1" name="Google Shape;12611;p14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2" name="Google Shape;12612;p14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3" name="Google Shape;12613;p14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4" name="Google Shape;12614;p14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5" name="Google Shape;12615;p14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6" name="Google Shape;12616;p14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7" name="Google Shape;12617;p14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8" name="Google Shape;12618;p14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19" name="Google Shape;12619;p14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0" name="Google Shape;12620;p14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1" name="Google Shape;12621;p14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2" name="Google Shape;12622;p14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3" name="Google Shape;12623;p14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4" name="Google Shape;12624;p14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5" name="Google Shape;12625;p14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6" name="Google Shape;12626;p14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7" name="Google Shape;12627;p14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8" name="Google Shape;12628;p14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29" name="Google Shape;12629;p14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0" name="Google Shape;12630;p14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1" name="Google Shape;12631;p14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2" name="Google Shape;12632;p14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3" name="Google Shape;12633;p14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4" name="Google Shape;12634;p14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5" name="Google Shape;12635;p14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6" name="Google Shape;12636;p14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7" name="Google Shape;12637;p14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8" name="Google Shape;12638;p14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39" name="Google Shape;12639;p14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0" name="Google Shape;12640;p14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1" name="Google Shape;12641;p14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2" name="Google Shape;12642;p14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3" name="Google Shape;12643;p14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4" name="Google Shape;12644;p14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5" name="Google Shape;12645;p14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6" name="Google Shape;12646;p14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7" name="Google Shape;12647;p14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8" name="Google Shape;12648;p14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49" name="Google Shape;12649;p14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0" name="Google Shape;12650;p14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1" name="Google Shape;12651;p14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2" name="Google Shape;12652;p14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3" name="Google Shape;12653;p14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4" name="Google Shape;12654;p14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5" name="Google Shape;12655;p14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6" name="Google Shape;12656;p14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7" name="Google Shape;12657;p14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8" name="Google Shape;12658;p14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59" name="Google Shape;12659;p14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0" name="Google Shape;12660;p14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1" name="Google Shape;12661;p14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2" name="Google Shape;12662;p14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3" name="Google Shape;12663;p14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4" name="Google Shape;12664;p14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5" name="Google Shape;12665;p14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6" name="Google Shape;12666;p14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7" name="Google Shape;12667;p14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8" name="Google Shape;12668;p14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69" name="Google Shape;12669;p14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0" name="Google Shape;12670;p14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1" name="Google Shape;12671;p14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2" name="Google Shape;12672;p14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3" name="Google Shape;12673;p14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4" name="Google Shape;12674;p14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5" name="Google Shape;12675;p14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6" name="Google Shape;12676;p14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7" name="Google Shape;12677;p14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8" name="Google Shape;12678;p14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79" name="Google Shape;12679;p14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0" name="Google Shape;12680;p14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1" name="Google Shape;12681;p14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2" name="Google Shape;12682;p14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3" name="Google Shape;12683;p14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4" name="Google Shape;12684;p14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5" name="Google Shape;12685;p14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6" name="Google Shape;12686;p14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7" name="Google Shape;12687;p14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8" name="Google Shape;12688;p14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89" name="Google Shape;12689;p14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0" name="Google Shape;12690;p14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1" name="Google Shape;12691;p14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2" name="Google Shape;12692;p14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3" name="Google Shape;12693;p14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4" name="Google Shape;12694;p14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5" name="Google Shape;12695;p14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6" name="Google Shape;12696;p14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7" name="Google Shape;12697;p14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8" name="Google Shape;12698;p14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699" name="Google Shape;12699;p14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0" name="Google Shape;12700;p14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1" name="Google Shape;12701;p14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2" name="Google Shape;12702;p14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3" name="Google Shape;12703;p14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4" name="Google Shape;12704;p14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5" name="Google Shape;12705;p14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6" name="Google Shape;12706;p14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7" name="Google Shape;12707;p14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8" name="Google Shape;12708;p14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09" name="Google Shape;12709;p14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0" name="Google Shape;12710;p14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1" name="Google Shape;12711;p14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2" name="Google Shape;12712;p14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3" name="Google Shape;12713;p14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4" name="Google Shape;12714;p14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5" name="Google Shape;12715;p14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6" name="Google Shape;12716;p14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7" name="Google Shape;12717;p14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8" name="Google Shape;12718;p14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19" name="Google Shape;12719;p14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0" name="Google Shape;12720;p14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1" name="Google Shape;12721;p14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2" name="Google Shape;12722;p14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3" name="Google Shape;12723;p14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4" name="Google Shape;12724;p14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5" name="Google Shape;12725;p14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6" name="Google Shape;12726;p14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7" name="Google Shape;12727;p14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8" name="Google Shape;12728;p14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29" name="Google Shape;12729;p14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0" name="Google Shape;12730;p14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1" name="Google Shape;12731;p14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2" name="Google Shape;12732;p14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3" name="Google Shape;12733;p14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4" name="Google Shape;12734;p14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5" name="Google Shape;12735;p14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6" name="Google Shape;12736;p14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7" name="Google Shape;12737;p14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8" name="Google Shape;12738;p14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39" name="Google Shape;12739;p14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0" name="Google Shape;12740;p14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1" name="Google Shape;12741;p14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2" name="Google Shape;12742;p14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3" name="Google Shape;12743;p14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4" name="Google Shape;12744;p14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5" name="Google Shape;12745;p14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6" name="Google Shape;12746;p14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7" name="Google Shape;12747;p14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8" name="Google Shape;12748;p14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49" name="Google Shape;12749;p14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0" name="Google Shape;12750;p14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1" name="Google Shape;12751;p14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2" name="Google Shape;12752;p14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3" name="Google Shape;12753;p14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4" name="Google Shape;12754;p14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5" name="Google Shape;12755;p14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6" name="Google Shape;12756;p14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7" name="Google Shape;12757;p14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8" name="Google Shape;12758;p14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59" name="Google Shape;12759;p14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0" name="Google Shape;12760;p14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1" name="Google Shape;12761;p14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2" name="Google Shape;12762;p14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3" name="Google Shape;12763;p14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4" name="Google Shape;12764;p14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5" name="Google Shape;12765;p14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6" name="Google Shape;12766;p14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7" name="Google Shape;12767;p14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8" name="Google Shape;12768;p14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69" name="Google Shape;12769;p14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0" name="Google Shape;12770;p14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1" name="Google Shape;12771;p14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2" name="Google Shape;12772;p14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3" name="Google Shape;12773;p14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4" name="Google Shape;12774;p14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5" name="Google Shape;12775;p14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6" name="Google Shape;12776;p14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7" name="Google Shape;12777;p14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8" name="Google Shape;12778;p14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79" name="Google Shape;12779;p14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0" name="Google Shape;12780;p14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1" name="Google Shape;12781;p14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2" name="Google Shape;12782;p14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3" name="Google Shape;12783;p14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4" name="Google Shape;12784;p14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5" name="Google Shape;12785;p14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6" name="Google Shape;12786;p14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7" name="Google Shape;12787;p14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8" name="Google Shape;12788;p14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89" name="Google Shape;12789;p14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0" name="Google Shape;12790;p14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1" name="Google Shape;12791;p14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2" name="Google Shape;12792;p14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3" name="Google Shape;12793;p14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4" name="Google Shape;12794;p14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5" name="Google Shape;12795;p14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6" name="Google Shape;12796;p14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7" name="Google Shape;12797;p14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8" name="Google Shape;12798;p14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799" name="Google Shape;12799;p14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0" name="Google Shape;12800;p14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1" name="Google Shape;12801;p14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2" name="Google Shape;12802;p14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3" name="Google Shape;12803;p14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4" name="Google Shape;12804;p14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5" name="Google Shape;12805;p14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6" name="Google Shape;12806;p14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7" name="Google Shape;12807;p14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8" name="Google Shape;12808;p14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09" name="Google Shape;12809;p14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0" name="Google Shape;12810;p14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1" name="Google Shape;12811;p14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2" name="Google Shape;12812;p14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3" name="Google Shape;12813;p14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4" name="Google Shape;12814;p14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5" name="Google Shape;12815;p14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6" name="Google Shape;12816;p14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7" name="Google Shape;12817;p14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8" name="Google Shape;12818;p14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19" name="Google Shape;12819;p14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0" name="Google Shape;12820;p14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1" name="Google Shape;12821;p14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2" name="Google Shape;12822;p14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3" name="Google Shape;12823;p14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4" name="Google Shape;12824;p14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5" name="Google Shape;12825;p14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6" name="Google Shape;12826;p14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7" name="Google Shape;12827;p14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8" name="Google Shape;12828;p14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29" name="Google Shape;12829;p14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0" name="Google Shape;12830;p14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1" name="Google Shape;12831;p14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2" name="Google Shape;12832;p14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3" name="Google Shape;12833;p14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4" name="Google Shape;12834;p14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5" name="Google Shape;12835;p14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6" name="Google Shape;12836;p14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7" name="Google Shape;12837;p14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8" name="Google Shape;12838;p14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39" name="Google Shape;12839;p14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0" name="Google Shape;12840;p14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1" name="Google Shape;12841;p14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2" name="Google Shape;12842;p14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3" name="Google Shape;12843;p14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4" name="Google Shape;12844;p14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5" name="Google Shape;12845;p14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6" name="Google Shape;12846;p14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7" name="Google Shape;12847;p14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8" name="Google Shape;12848;p14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49" name="Google Shape;12849;p14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0" name="Google Shape;12850;p14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1" name="Google Shape;12851;p14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2" name="Google Shape;12852;p14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3" name="Google Shape;12853;p14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4" name="Google Shape;12854;p14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5" name="Google Shape;12855;p14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6" name="Google Shape;12856;p14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7" name="Google Shape;12857;p14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8" name="Google Shape;12858;p14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59" name="Google Shape;12859;p14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0" name="Google Shape;12860;p14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1" name="Google Shape;12861;p14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2" name="Google Shape;12862;p14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3" name="Google Shape;12863;p14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4" name="Google Shape;12864;p14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5" name="Google Shape;12865;p14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6" name="Google Shape;12866;p14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7" name="Google Shape;12867;p14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8" name="Google Shape;12868;p14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69" name="Google Shape;12869;p14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0" name="Google Shape;12870;p14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1" name="Google Shape;12871;p14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2" name="Google Shape;12872;p14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3" name="Google Shape;12873;p14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4" name="Google Shape;12874;p14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5" name="Google Shape;12875;p14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6" name="Google Shape;12876;p14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7" name="Google Shape;12877;p14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8" name="Google Shape;12878;p14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79" name="Google Shape;12879;p14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0" name="Google Shape;12880;p14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1" name="Google Shape;12881;p14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2" name="Google Shape;12882;p14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3" name="Google Shape;12883;p14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4" name="Google Shape;12884;p14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5" name="Google Shape;12885;p14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6" name="Google Shape;12886;p14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7" name="Google Shape;12887;p14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8" name="Google Shape;12888;p14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89" name="Google Shape;12889;p14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0" name="Google Shape;12890;p14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1" name="Google Shape;12891;p14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2" name="Google Shape;12892;p14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3" name="Google Shape;12893;p14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4" name="Google Shape;12894;p14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5" name="Google Shape;12895;p14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6" name="Google Shape;12896;p14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7" name="Google Shape;12897;p14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8" name="Google Shape;12898;p14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899" name="Google Shape;12899;p14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0" name="Google Shape;12900;p14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1" name="Google Shape;12901;p14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2" name="Google Shape;12902;p14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3" name="Google Shape;12903;p14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4" name="Google Shape;12904;p14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5" name="Google Shape;12905;p14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6" name="Google Shape;12906;p14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7" name="Google Shape;12907;p14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8" name="Google Shape;12908;p14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09" name="Google Shape;12909;p14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0" name="Google Shape;12910;p14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1" name="Google Shape;12911;p14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2" name="Google Shape;12912;p14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3" name="Google Shape;12913;p14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4" name="Google Shape;12914;p14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5" name="Google Shape;12915;p14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6" name="Google Shape;12916;p14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7" name="Google Shape;12917;p14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8" name="Google Shape;12918;p14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19" name="Google Shape;12919;p14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0" name="Google Shape;12920;p14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1" name="Google Shape;12921;p14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2" name="Google Shape;12922;p14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3" name="Google Shape;12923;p14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4" name="Google Shape;12924;p14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5" name="Google Shape;12925;p14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6" name="Google Shape;12926;p14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7" name="Google Shape;12927;p14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8" name="Google Shape;12928;p14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29" name="Google Shape;12929;p14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0" name="Google Shape;12930;p14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1" name="Google Shape;12931;p14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2" name="Google Shape;12932;p14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3" name="Google Shape;12933;p14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4" name="Google Shape;12934;p14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2935" name="Google Shape;12935;p149"/>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2708" name="Shape 2708"/>
        <p:cNvGrpSpPr/>
        <p:nvPr/>
      </p:nvGrpSpPr>
      <p:grpSpPr>
        <a:xfrm>
          <a:off x="0" y="0"/>
          <a:ext cx="0" cy="0"/>
          <a:chOff x="0" y="0"/>
          <a:chExt cx="0" cy="0"/>
        </a:xfrm>
      </p:grpSpPr>
      <p:grpSp>
        <p:nvGrpSpPr>
          <p:cNvPr id="2709" name="Google Shape;2709;p54"/>
          <p:cNvGrpSpPr/>
          <p:nvPr/>
        </p:nvGrpSpPr>
        <p:grpSpPr>
          <a:xfrm>
            <a:off x="3635605" y="8"/>
            <a:ext cx="4929377" cy="6858189"/>
            <a:chOff x="1926275" y="238125"/>
            <a:chExt cx="3765950" cy="5239525"/>
          </a:xfrm>
        </p:grpSpPr>
        <p:sp>
          <p:nvSpPr>
            <p:cNvPr id="2710" name="Google Shape;2710;p5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1" name="Google Shape;2711;p5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2" name="Google Shape;2712;p5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3" name="Google Shape;2713;p5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4" name="Google Shape;2714;p5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5" name="Google Shape;2715;p5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6" name="Google Shape;2716;p5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7" name="Google Shape;2717;p5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8" name="Google Shape;2718;p5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19" name="Google Shape;2719;p5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0" name="Google Shape;2720;p5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1" name="Google Shape;2721;p5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2" name="Google Shape;2722;p5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3" name="Google Shape;2723;p5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4" name="Google Shape;2724;p5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5" name="Google Shape;2725;p5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6" name="Google Shape;2726;p5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7" name="Google Shape;2727;p5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8" name="Google Shape;2728;p5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29" name="Google Shape;2729;p5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0" name="Google Shape;2730;p5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1" name="Google Shape;2731;p5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2" name="Google Shape;2732;p5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3" name="Google Shape;2733;p5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4" name="Google Shape;2734;p5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5" name="Google Shape;2735;p5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6" name="Google Shape;2736;p5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7" name="Google Shape;2737;p5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8" name="Google Shape;2738;p5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39" name="Google Shape;2739;p5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0" name="Google Shape;2740;p5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1" name="Google Shape;2741;p5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2" name="Google Shape;2742;p5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3" name="Google Shape;2743;p5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4" name="Google Shape;2744;p5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5" name="Google Shape;2745;p5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6" name="Google Shape;2746;p5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7" name="Google Shape;2747;p5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8" name="Google Shape;2748;p5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49" name="Google Shape;2749;p5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0" name="Google Shape;2750;p5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1" name="Google Shape;2751;p5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2" name="Google Shape;2752;p5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3" name="Google Shape;2753;p5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4" name="Google Shape;2754;p5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5" name="Google Shape;2755;p5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6" name="Google Shape;2756;p5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7" name="Google Shape;2757;p5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8" name="Google Shape;2758;p5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59" name="Google Shape;2759;p5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0" name="Google Shape;2760;p5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1" name="Google Shape;2761;p5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2" name="Google Shape;2762;p5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3" name="Google Shape;2763;p5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4" name="Google Shape;2764;p5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5" name="Google Shape;2765;p5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6" name="Google Shape;2766;p5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7" name="Google Shape;2767;p5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8" name="Google Shape;2768;p5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69" name="Google Shape;2769;p5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770" name="Google Shape;2770;p54"/>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2771" name="Google Shape;2771;p54"/>
          <p:cNvGrpSpPr/>
          <p:nvPr/>
        </p:nvGrpSpPr>
        <p:grpSpPr>
          <a:xfrm>
            <a:off x="3581682" y="3"/>
            <a:ext cx="2805213" cy="6858288"/>
            <a:chOff x="2726150" y="238125"/>
            <a:chExt cx="2142475" cy="5238000"/>
          </a:xfrm>
        </p:grpSpPr>
        <p:sp>
          <p:nvSpPr>
            <p:cNvPr id="2772" name="Google Shape;2772;p54"/>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3" name="Google Shape;2773;p54"/>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4" name="Google Shape;2774;p54"/>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775" name="Google Shape;2775;p54"/>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76" name="Google Shape;2776;p54"/>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77" name="Google Shape;2777;p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78" name="Google Shape;2778;p54"/>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79" name="Google Shape;2779;p54"/>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2780" name="Google Shape;2780;p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781" name="Google Shape;2781;p54"/>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12936" name="Shape 12936"/>
        <p:cNvGrpSpPr/>
        <p:nvPr/>
      </p:nvGrpSpPr>
      <p:grpSpPr>
        <a:xfrm>
          <a:off x="0" y="0"/>
          <a:ext cx="0" cy="0"/>
          <a:chOff x="0" y="0"/>
          <a:chExt cx="0" cy="0"/>
        </a:xfrm>
      </p:grpSpPr>
      <p:pic>
        <p:nvPicPr>
          <p:cNvPr id="12937" name="Google Shape;12937;p150"/>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12938" name="Google Shape;12938;p150"/>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39" name="Google Shape;12939;p150"/>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2940" name="Google Shape;12940;p15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2941" name="Google Shape;12941;p15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2942" name="Google Shape;12942;p150"/>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3" name="Google Shape;12943;p15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2944" name="Google Shape;12944;p15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2945" name="Shape 12945"/>
        <p:cNvGrpSpPr/>
        <p:nvPr/>
      </p:nvGrpSpPr>
      <p:grpSpPr>
        <a:xfrm>
          <a:off x="0" y="0"/>
          <a:ext cx="0" cy="0"/>
          <a:chOff x="0" y="0"/>
          <a:chExt cx="0" cy="0"/>
        </a:xfrm>
      </p:grpSpPr>
      <p:grpSp>
        <p:nvGrpSpPr>
          <p:cNvPr id="12946" name="Google Shape;12946;p151"/>
          <p:cNvGrpSpPr/>
          <p:nvPr/>
        </p:nvGrpSpPr>
        <p:grpSpPr>
          <a:xfrm>
            <a:off x="3635605" y="8"/>
            <a:ext cx="4929377" cy="6858189"/>
            <a:chOff x="1926275" y="238125"/>
            <a:chExt cx="3765950" cy="5239525"/>
          </a:xfrm>
        </p:grpSpPr>
        <p:sp>
          <p:nvSpPr>
            <p:cNvPr id="12947" name="Google Shape;12947;p15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8" name="Google Shape;12948;p15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49" name="Google Shape;12949;p15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0" name="Google Shape;12950;p15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1" name="Google Shape;12951;p15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2" name="Google Shape;12952;p15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3" name="Google Shape;12953;p15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4" name="Google Shape;12954;p15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5" name="Google Shape;12955;p15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6" name="Google Shape;12956;p15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7" name="Google Shape;12957;p15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8" name="Google Shape;12958;p15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59" name="Google Shape;12959;p15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0" name="Google Shape;12960;p15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1" name="Google Shape;12961;p15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2" name="Google Shape;12962;p15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3" name="Google Shape;12963;p15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4" name="Google Shape;12964;p15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5" name="Google Shape;12965;p15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6" name="Google Shape;12966;p15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7" name="Google Shape;12967;p15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8" name="Google Shape;12968;p15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69" name="Google Shape;12969;p15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0" name="Google Shape;12970;p15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1" name="Google Shape;12971;p15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2" name="Google Shape;12972;p15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3" name="Google Shape;12973;p15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4" name="Google Shape;12974;p15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5" name="Google Shape;12975;p15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6" name="Google Shape;12976;p15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7" name="Google Shape;12977;p15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8" name="Google Shape;12978;p15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79" name="Google Shape;12979;p15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0" name="Google Shape;12980;p15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1" name="Google Shape;12981;p15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2" name="Google Shape;12982;p15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3" name="Google Shape;12983;p15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4" name="Google Shape;12984;p15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5" name="Google Shape;12985;p15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6" name="Google Shape;12986;p15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7" name="Google Shape;12987;p15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8" name="Google Shape;12988;p15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89" name="Google Shape;12989;p15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0" name="Google Shape;12990;p15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1" name="Google Shape;12991;p15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2" name="Google Shape;12992;p15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3" name="Google Shape;12993;p15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4" name="Google Shape;12994;p15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5" name="Google Shape;12995;p15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6" name="Google Shape;12996;p15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7" name="Google Shape;12997;p15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8" name="Google Shape;12998;p15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2999" name="Google Shape;12999;p15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0" name="Google Shape;13000;p15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1" name="Google Shape;13001;p15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2" name="Google Shape;13002;p15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3" name="Google Shape;13003;p15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4" name="Google Shape;13004;p15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5" name="Google Shape;13005;p15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06" name="Google Shape;13006;p15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07" name="Google Shape;13007;p15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3008" name="Google Shape;13008;p151"/>
          <p:cNvGrpSpPr/>
          <p:nvPr/>
        </p:nvGrpSpPr>
        <p:grpSpPr>
          <a:xfrm>
            <a:off x="3581682" y="3"/>
            <a:ext cx="2805213" cy="6858288"/>
            <a:chOff x="2726150" y="238125"/>
            <a:chExt cx="2142475" cy="5238000"/>
          </a:xfrm>
        </p:grpSpPr>
        <p:sp>
          <p:nvSpPr>
            <p:cNvPr id="13009" name="Google Shape;13009;p15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10" name="Google Shape;13010;p15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11" name="Google Shape;13011;p15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12" name="Google Shape;13012;p15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13" name="Google Shape;13013;p15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014" name="Google Shape;13014;p15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15" name="Google Shape;13015;p15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16" name="Google Shape;13016;p15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3017" name="Google Shape;13017;p15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18" name="Google Shape;13018;p15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3019" name="Shape 13019"/>
        <p:cNvGrpSpPr/>
        <p:nvPr/>
      </p:nvGrpSpPr>
      <p:grpSpPr>
        <a:xfrm>
          <a:off x="0" y="0"/>
          <a:ext cx="0" cy="0"/>
          <a:chOff x="0" y="0"/>
          <a:chExt cx="0" cy="0"/>
        </a:xfrm>
      </p:grpSpPr>
      <p:sp>
        <p:nvSpPr>
          <p:cNvPr id="13020" name="Google Shape;13020;p15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3021" name="Google Shape;13021;p152"/>
          <p:cNvGrpSpPr/>
          <p:nvPr/>
        </p:nvGrpSpPr>
        <p:grpSpPr>
          <a:xfrm>
            <a:off x="3581682" y="3"/>
            <a:ext cx="2805213" cy="6858288"/>
            <a:chOff x="2726150" y="238125"/>
            <a:chExt cx="2142475" cy="5238000"/>
          </a:xfrm>
        </p:grpSpPr>
        <p:sp>
          <p:nvSpPr>
            <p:cNvPr id="13022" name="Google Shape;13022;p15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3" name="Google Shape;13023;p15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4" name="Google Shape;13024;p15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25" name="Google Shape;13025;p15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26" name="Google Shape;13026;p15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3027" name="Google Shape;13027;p15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28" name="Google Shape;13028;p15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29" name="Google Shape;13029;p15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3030" name="Google Shape;13030;p15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3031" name="Google Shape;13031;p15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3032" name="Shape 13032"/>
        <p:cNvGrpSpPr/>
        <p:nvPr/>
      </p:nvGrpSpPr>
      <p:grpSpPr>
        <a:xfrm>
          <a:off x="0" y="0"/>
          <a:ext cx="0" cy="0"/>
          <a:chOff x="0" y="0"/>
          <a:chExt cx="0" cy="0"/>
        </a:xfrm>
      </p:grpSpPr>
      <p:sp>
        <p:nvSpPr>
          <p:cNvPr id="13033" name="Google Shape;13033;p15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34" name="Google Shape;13034;p15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035" name="Google Shape;13035;p15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036" name="Google Shape;13036;p15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037" name="Google Shape;13037;p153"/>
          <p:cNvGrpSpPr/>
          <p:nvPr/>
        </p:nvGrpSpPr>
        <p:grpSpPr>
          <a:xfrm>
            <a:off x="10721565" y="6371462"/>
            <a:ext cx="797703" cy="227212"/>
            <a:chOff x="238125" y="1822850"/>
            <a:chExt cx="7080200" cy="2016675"/>
          </a:xfrm>
        </p:grpSpPr>
        <p:sp>
          <p:nvSpPr>
            <p:cNvPr id="13038" name="Google Shape;13038;p15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39" name="Google Shape;13039;p15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0" name="Google Shape;13040;p15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1" name="Google Shape;13041;p15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2" name="Google Shape;13042;p15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3" name="Google Shape;13043;p15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4" name="Google Shape;13044;p15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45" name="Google Shape;13045;p15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3046" name="Shape 13046"/>
        <p:cNvGrpSpPr/>
        <p:nvPr/>
      </p:nvGrpSpPr>
      <p:grpSpPr>
        <a:xfrm>
          <a:off x="0" y="0"/>
          <a:ext cx="0" cy="0"/>
          <a:chOff x="0" y="0"/>
          <a:chExt cx="0" cy="0"/>
        </a:xfrm>
      </p:grpSpPr>
      <p:sp>
        <p:nvSpPr>
          <p:cNvPr id="13047" name="Google Shape;13047;p15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48" name="Google Shape;13048;p15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049" name="Google Shape;13049;p1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0" name="Google Shape;13050;p1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3051" name="Shape 13051"/>
        <p:cNvGrpSpPr/>
        <p:nvPr/>
      </p:nvGrpSpPr>
      <p:grpSpPr>
        <a:xfrm>
          <a:off x="0" y="0"/>
          <a:ext cx="0" cy="0"/>
          <a:chOff x="0" y="0"/>
          <a:chExt cx="0" cy="0"/>
        </a:xfrm>
      </p:grpSpPr>
      <p:sp>
        <p:nvSpPr>
          <p:cNvPr id="13052" name="Google Shape;13052;p15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3053" name="Google Shape;13053;p1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54" name="Google Shape;13054;p15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3055" name="Google Shape;13055;p155"/>
          <p:cNvGrpSpPr/>
          <p:nvPr/>
        </p:nvGrpSpPr>
        <p:grpSpPr>
          <a:xfrm>
            <a:off x="10721565" y="6371462"/>
            <a:ext cx="797703" cy="227212"/>
            <a:chOff x="238125" y="1822850"/>
            <a:chExt cx="7080200" cy="2016675"/>
          </a:xfrm>
        </p:grpSpPr>
        <p:sp>
          <p:nvSpPr>
            <p:cNvPr id="13056" name="Google Shape;13056;p15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57" name="Google Shape;13057;p15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58" name="Google Shape;13058;p15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59" name="Google Shape;13059;p15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0" name="Google Shape;13060;p15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1" name="Google Shape;13061;p15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2" name="Google Shape;13062;p15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063" name="Google Shape;13063;p15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3064" name="Shape 13064"/>
        <p:cNvGrpSpPr/>
        <p:nvPr/>
      </p:nvGrpSpPr>
      <p:grpSpPr>
        <a:xfrm>
          <a:off x="0" y="0"/>
          <a:ext cx="0" cy="0"/>
          <a:chOff x="0" y="0"/>
          <a:chExt cx="0" cy="0"/>
        </a:xfrm>
      </p:grpSpPr>
      <p:sp>
        <p:nvSpPr>
          <p:cNvPr id="13065" name="Google Shape;13065;p15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3066" name="Google Shape;13066;p1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3067" name="Shape 13067"/>
        <p:cNvGrpSpPr/>
        <p:nvPr/>
      </p:nvGrpSpPr>
      <p:grpSpPr>
        <a:xfrm>
          <a:off x="0" y="0"/>
          <a:ext cx="0" cy="0"/>
          <a:chOff x="0" y="0"/>
          <a:chExt cx="0" cy="0"/>
        </a:xfrm>
      </p:grpSpPr>
      <p:sp>
        <p:nvSpPr>
          <p:cNvPr id="13068" name="Google Shape;13068;p157"/>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69" name="Google Shape;13069;p157"/>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3070" name="Google Shape;13070;p157"/>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3071" name="Google Shape;13071;p157"/>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3072" name="Google Shape;13072;p15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73" name="Google Shape;13073;p15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74" name="Google Shape;13074;p157"/>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3075" name="Shape 13075"/>
        <p:cNvGrpSpPr/>
        <p:nvPr/>
      </p:nvGrpSpPr>
      <p:grpSpPr>
        <a:xfrm>
          <a:off x="0" y="0"/>
          <a:ext cx="0" cy="0"/>
          <a:chOff x="0" y="0"/>
          <a:chExt cx="0" cy="0"/>
        </a:xfrm>
      </p:grpSpPr>
      <p:sp>
        <p:nvSpPr>
          <p:cNvPr id="13076" name="Google Shape;13076;p15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077" name="Google Shape;13077;p158"/>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3078" name="Google Shape;13078;p15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079" name="Google Shape;13079;p158"/>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13080" name="Shape 13080"/>
        <p:cNvGrpSpPr/>
        <p:nvPr/>
      </p:nvGrpSpPr>
      <p:grpSpPr>
        <a:xfrm>
          <a:off x="0" y="0"/>
          <a:ext cx="0" cy="0"/>
          <a:chOff x="0" y="0"/>
          <a:chExt cx="0" cy="0"/>
        </a:xfrm>
      </p:grpSpPr>
      <p:grpSp>
        <p:nvGrpSpPr>
          <p:cNvPr id="13081" name="Google Shape;13081;p159"/>
          <p:cNvGrpSpPr/>
          <p:nvPr/>
        </p:nvGrpSpPr>
        <p:grpSpPr>
          <a:xfrm>
            <a:off x="4918937" y="8"/>
            <a:ext cx="4929377" cy="6858189"/>
            <a:chOff x="1926275" y="238125"/>
            <a:chExt cx="3765950" cy="5239525"/>
          </a:xfrm>
        </p:grpSpPr>
        <p:sp>
          <p:nvSpPr>
            <p:cNvPr id="13082" name="Google Shape;13082;p15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3" name="Google Shape;13083;p15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4" name="Google Shape;13084;p15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5" name="Google Shape;13085;p15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6" name="Google Shape;13086;p15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7" name="Google Shape;13087;p15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8" name="Google Shape;13088;p15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89" name="Google Shape;13089;p15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0" name="Google Shape;13090;p15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1" name="Google Shape;13091;p15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2" name="Google Shape;13092;p15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3" name="Google Shape;13093;p15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4" name="Google Shape;13094;p15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5" name="Google Shape;13095;p15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6" name="Google Shape;13096;p15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7" name="Google Shape;13097;p15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8" name="Google Shape;13098;p15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099" name="Google Shape;13099;p15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0" name="Google Shape;13100;p15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1" name="Google Shape;13101;p15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2" name="Google Shape;13102;p15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3" name="Google Shape;13103;p15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4" name="Google Shape;13104;p15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5" name="Google Shape;13105;p15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6" name="Google Shape;13106;p15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7" name="Google Shape;13107;p15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8" name="Google Shape;13108;p15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09" name="Google Shape;13109;p15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0" name="Google Shape;13110;p15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1" name="Google Shape;13111;p15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2" name="Google Shape;13112;p15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3" name="Google Shape;13113;p15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4" name="Google Shape;13114;p15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5" name="Google Shape;13115;p15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6" name="Google Shape;13116;p15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7" name="Google Shape;13117;p15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8" name="Google Shape;13118;p15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19" name="Google Shape;13119;p15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0" name="Google Shape;13120;p15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1" name="Google Shape;13121;p15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2" name="Google Shape;13122;p15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3" name="Google Shape;13123;p15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4" name="Google Shape;13124;p15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5" name="Google Shape;13125;p15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6" name="Google Shape;13126;p15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7" name="Google Shape;13127;p15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8" name="Google Shape;13128;p15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29" name="Google Shape;13129;p15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0" name="Google Shape;13130;p15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1" name="Google Shape;13131;p15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2" name="Google Shape;13132;p15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3" name="Google Shape;13133;p15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4" name="Google Shape;13134;p15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5" name="Google Shape;13135;p15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6" name="Google Shape;13136;p15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7" name="Google Shape;13137;p15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8" name="Google Shape;13138;p15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39" name="Google Shape;13139;p15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0" name="Google Shape;13140;p15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1" name="Google Shape;13141;p15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142" name="Google Shape;13142;p159"/>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43" name="Google Shape;13143;p159"/>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13144" name="Google Shape;13144;p159"/>
          <p:cNvSpPr txBox="1"/>
          <p:nvPr/>
        </p:nvSpPr>
        <p:spPr>
          <a:xfrm>
            <a:off x="453700" y="1268867"/>
            <a:ext cx="5073200" cy="11392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2200"/>
              <a:buFont typeface="Arial"/>
              <a:buNone/>
            </a:pPr>
            <a:r>
              <a:rPr b="0" i="0" lang="en" sz="2933" u="none" cap="none" strike="noStrike">
                <a:solidFill>
                  <a:srgbClr val="FFFFFF"/>
                </a:solidFill>
                <a:latin typeface="Inter ExtraBold"/>
                <a:ea typeface="Inter ExtraBold"/>
                <a:cs typeface="Inter ExtraBold"/>
                <a:sym typeface="Inter ExtraBold"/>
              </a:rPr>
              <a:t>Simplify the business </a:t>
            </a:r>
            <a:br>
              <a:rPr b="0" i="0" lang="en" sz="2933" u="none" cap="none" strike="noStrike">
                <a:solidFill>
                  <a:srgbClr val="FFFFFF"/>
                </a:solidFill>
                <a:latin typeface="Inter ExtraBold"/>
                <a:ea typeface="Inter ExtraBold"/>
                <a:cs typeface="Inter ExtraBold"/>
                <a:sym typeface="Inter ExtraBold"/>
              </a:rPr>
            </a:br>
            <a:r>
              <a:rPr b="0" i="0" lang="en" sz="2933" u="none" cap="none" strike="noStrike">
                <a:solidFill>
                  <a:srgbClr val="FFFFFF"/>
                </a:solidFill>
                <a:latin typeface="Inter ExtraBold"/>
                <a:ea typeface="Inter ExtraBold"/>
                <a:cs typeface="Inter ExtraBold"/>
                <a:sym typeface="Inter ExtraBold"/>
              </a:rPr>
              <a:t>of running your business.</a:t>
            </a:r>
            <a:endParaRPr b="0" i="0" sz="2933" u="none" cap="none" strike="noStrike">
              <a:solidFill>
                <a:srgbClr val="FFFFFF"/>
              </a:solidFill>
              <a:latin typeface="Inter ExtraBold"/>
              <a:ea typeface="Inter ExtraBold"/>
              <a:cs typeface="Inter ExtraBold"/>
              <a:sym typeface="Inter ExtraBold"/>
            </a:endParaRPr>
          </a:p>
        </p:txBody>
      </p:sp>
      <p:sp>
        <p:nvSpPr>
          <p:cNvPr id="13145" name="Google Shape;13145;p159"/>
          <p:cNvSpPr txBox="1"/>
          <p:nvPr/>
        </p:nvSpPr>
        <p:spPr>
          <a:xfrm>
            <a:off x="10205127" y="6220456"/>
            <a:ext cx="1676400" cy="389746"/>
          </a:xfrm>
          <a:prstGeom prst="rect">
            <a:avLst/>
          </a:prstGeom>
          <a:noFill/>
          <a:ln>
            <a:noFill/>
          </a:ln>
        </p:spPr>
        <p:txBody>
          <a:bodyPr anchorCtr="0" anchor="t" bIns="121900" lIns="121900" spcFirstLastPara="1" rIns="121900" wrap="square" tIns="121900">
            <a:spAutoFit/>
          </a:bodyPr>
          <a:lstStyle/>
          <a:p>
            <a:pPr indent="0" lvl="0" marL="0" marR="0" rtl="0" algn="r">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13146" name="Google Shape;13146;p159"/>
          <p:cNvSpPr txBox="1"/>
          <p:nvPr/>
        </p:nvSpPr>
        <p:spPr>
          <a:xfrm>
            <a:off x="4537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147" name="Google Shape;13147;p159"/>
          <p:cNvPicPr preferRelativeResize="0"/>
          <p:nvPr/>
        </p:nvPicPr>
        <p:blipFill rotWithShape="1">
          <a:blip r:embed="rId2">
            <a:alphaModFix/>
          </a:blip>
          <a:srcRect b="0" l="0" r="0" t="0"/>
          <a:stretch/>
        </p:blipFill>
        <p:spPr>
          <a:xfrm>
            <a:off x="10149678" y="5586516"/>
            <a:ext cx="1625633" cy="463553"/>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2782" name="Shape 2782"/>
        <p:cNvGrpSpPr/>
        <p:nvPr/>
      </p:nvGrpSpPr>
      <p:grpSpPr>
        <a:xfrm>
          <a:off x="0" y="0"/>
          <a:ext cx="0" cy="0"/>
          <a:chOff x="0" y="0"/>
          <a:chExt cx="0" cy="0"/>
        </a:xfrm>
      </p:grpSpPr>
      <p:sp>
        <p:nvSpPr>
          <p:cNvPr id="2783" name="Google Shape;2783;p55"/>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2784" name="Google Shape;2784;p55"/>
          <p:cNvGrpSpPr/>
          <p:nvPr/>
        </p:nvGrpSpPr>
        <p:grpSpPr>
          <a:xfrm>
            <a:off x="3581682" y="3"/>
            <a:ext cx="2805213" cy="6858288"/>
            <a:chOff x="2726150" y="238125"/>
            <a:chExt cx="2142475" cy="5238000"/>
          </a:xfrm>
        </p:grpSpPr>
        <p:sp>
          <p:nvSpPr>
            <p:cNvPr id="2785" name="Google Shape;2785;p55"/>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6" name="Google Shape;2786;p55"/>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87" name="Google Shape;2787;p55"/>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788" name="Google Shape;2788;p55"/>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89" name="Google Shape;2789;p55"/>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790" name="Google Shape;2790;p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791" name="Google Shape;2791;p55"/>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792" name="Google Shape;2792;p55"/>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793" name="Google Shape;2793;p55"/>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2794" name="Google Shape;2794;p5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3148" name="Shape 13148"/>
        <p:cNvGrpSpPr/>
        <p:nvPr/>
      </p:nvGrpSpPr>
      <p:grpSpPr>
        <a:xfrm>
          <a:off x="0" y="0"/>
          <a:ext cx="0" cy="0"/>
          <a:chOff x="0" y="0"/>
          <a:chExt cx="0" cy="0"/>
        </a:xfrm>
      </p:grpSpPr>
      <p:grpSp>
        <p:nvGrpSpPr>
          <p:cNvPr id="13149" name="Google Shape;13149;p160"/>
          <p:cNvGrpSpPr/>
          <p:nvPr/>
        </p:nvGrpSpPr>
        <p:grpSpPr>
          <a:xfrm>
            <a:off x="4931637" y="8"/>
            <a:ext cx="4929377" cy="6858189"/>
            <a:chOff x="1926275" y="238125"/>
            <a:chExt cx="3765950" cy="5239525"/>
          </a:xfrm>
        </p:grpSpPr>
        <p:sp>
          <p:nvSpPr>
            <p:cNvPr id="13150" name="Google Shape;13150;p16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1" name="Google Shape;13151;p16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2" name="Google Shape;13152;p16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3" name="Google Shape;13153;p16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4" name="Google Shape;13154;p16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5" name="Google Shape;13155;p16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6" name="Google Shape;13156;p16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7" name="Google Shape;13157;p16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8" name="Google Shape;13158;p16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59" name="Google Shape;13159;p16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0" name="Google Shape;13160;p16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1" name="Google Shape;13161;p16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2" name="Google Shape;13162;p16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3" name="Google Shape;13163;p16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4" name="Google Shape;13164;p16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5" name="Google Shape;13165;p16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6" name="Google Shape;13166;p16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7" name="Google Shape;13167;p16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8" name="Google Shape;13168;p16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69" name="Google Shape;13169;p16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0" name="Google Shape;13170;p16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1" name="Google Shape;13171;p16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2" name="Google Shape;13172;p16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3" name="Google Shape;13173;p16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4" name="Google Shape;13174;p16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5" name="Google Shape;13175;p16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6" name="Google Shape;13176;p16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7" name="Google Shape;13177;p16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8" name="Google Shape;13178;p16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79" name="Google Shape;13179;p16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0" name="Google Shape;13180;p16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1" name="Google Shape;13181;p16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2" name="Google Shape;13182;p16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3" name="Google Shape;13183;p16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4" name="Google Shape;13184;p16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5" name="Google Shape;13185;p16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6" name="Google Shape;13186;p16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7" name="Google Shape;13187;p16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8" name="Google Shape;13188;p16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89" name="Google Shape;13189;p16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0" name="Google Shape;13190;p16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1" name="Google Shape;13191;p16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2" name="Google Shape;13192;p16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3" name="Google Shape;13193;p16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4" name="Google Shape;13194;p16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5" name="Google Shape;13195;p16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6" name="Google Shape;13196;p16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7" name="Google Shape;13197;p16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8" name="Google Shape;13198;p16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199" name="Google Shape;13199;p16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0" name="Google Shape;13200;p16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1" name="Google Shape;13201;p16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2" name="Google Shape;13202;p16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3" name="Google Shape;13203;p16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4" name="Google Shape;13204;p16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5" name="Google Shape;13205;p16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6" name="Google Shape;13206;p16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7" name="Google Shape;13207;p16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8" name="Google Shape;13208;p16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09" name="Google Shape;13209;p16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10" name="Google Shape;13210;p160"/>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1" name="Google Shape;13211;p1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212" name="Google Shape;13212;p160"/>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13213" name="Google Shape;13213;p1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214" name="Google Shape;13214;p160"/>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3215" name="Shape 13215"/>
        <p:cNvGrpSpPr/>
        <p:nvPr/>
      </p:nvGrpSpPr>
      <p:grpSpPr>
        <a:xfrm>
          <a:off x="0" y="0"/>
          <a:ext cx="0" cy="0"/>
          <a:chOff x="0" y="0"/>
          <a:chExt cx="0" cy="0"/>
        </a:xfrm>
      </p:grpSpPr>
      <p:grpSp>
        <p:nvGrpSpPr>
          <p:cNvPr id="13216" name="Google Shape;13216;p161"/>
          <p:cNvGrpSpPr/>
          <p:nvPr/>
        </p:nvGrpSpPr>
        <p:grpSpPr>
          <a:xfrm>
            <a:off x="4931637" y="8"/>
            <a:ext cx="4929377" cy="6858189"/>
            <a:chOff x="1926275" y="238125"/>
            <a:chExt cx="3765950" cy="5239525"/>
          </a:xfrm>
        </p:grpSpPr>
        <p:sp>
          <p:nvSpPr>
            <p:cNvPr id="13217" name="Google Shape;13217;p16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8" name="Google Shape;13218;p16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19" name="Google Shape;13219;p16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0" name="Google Shape;13220;p16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1" name="Google Shape;13221;p16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2" name="Google Shape;13222;p16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3" name="Google Shape;13223;p16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4" name="Google Shape;13224;p16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5" name="Google Shape;13225;p16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6" name="Google Shape;13226;p16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7" name="Google Shape;13227;p16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8" name="Google Shape;13228;p16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29" name="Google Shape;13229;p16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0" name="Google Shape;13230;p16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1" name="Google Shape;13231;p16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2" name="Google Shape;13232;p16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3" name="Google Shape;13233;p16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4" name="Google Shape;13234;p16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5" name="Google Shape;13235;p16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6" name="Google Shape;13236;p16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7" name="Google Shape;13237;p16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8" name="Google Shape;13238;p16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39" name="Google Shape;13239;p16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0" name="Google Shape;13240;p16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1" name="Google Shape;13241;p16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2" name="Google Shape;13242;p16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3" name="Google Shape;13243;p16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4" name="Google Shape;13244;p16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5" name="Google Shape;13245;p16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6" name="Google Shape;13246;p16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7" name="Google Shape;13247;p16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8" name="Google Shape;13248;p16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49" name="Google Shape;13249;p16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0" name="Google Shape;13250;p16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1" name="Google Shape;13251;p16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2" name="Google Shape;13252;p16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3" name="Google Shape;13253;p16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4" name="Google Shape;13254;p16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5" name="Google Shape;13255;p16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6" name="Google Shape;13256;p16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7" name="Google Shape;13257;p16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8" name="Google Shape;13258;p16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59" name="Google Shape;13259;p16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0" name="Google Shape;13260;p16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1" name="Google Shape;13261;p16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2" name="Google Shape;13262;p16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3" name="Google Shape;13263;p16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4" name="Google Shape;13264;p16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5" name="Google Shape;13265;p16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6" name="Google Shape;13266;p16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7" name="Google Shape;13267;p16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8" name="Google Shape;13268;p16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69" name="Google Shape;13269;p16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0" name="Google Shape;13270;p16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1" name="Google Shape;13271;p16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2" name="Google Shape;13272;p16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3" name="Google Shape;13273;p16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4" name="Google Shape;13274;p16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5" name="Google Shape;13275;p16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6" name="Google Shape;13276;p16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77" name="Google Shape;13277;p161"/>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78" name="Google Shape;13278;p16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279" name="Google Shape;13279;p161"/>
          <p:cNvGrpSpPr/>
          <p:nvPr/>
        </p:nvGrpSpPr>
        <p:grpSpPr>
          <a:xfrm>
            <a:off x="1714562" y="2858830"/>
            <a:ext cx="3825196" cy="1089543"/>
            <a:chOff x="238125" y="1822850"/>
            <a:chExt cx="7080200" cy="2016675"/>
          </a:xfrm>
        </p:grpSpPr>
        <p:sp>
          <p:nvSpPr>
            <p:cNvPr id="13280" name="Google Shape;13280;p16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1" name="Google Shape;13281;p16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2" name="Google Shape;13282;p16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3" name="Google Shape;13283;p16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4" name="Google Shape;13284;p16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5" name="Google Shape;13285;p16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86" name="Google Shape;13286;p16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287" name="Google Shape;13287;p161"/>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13288" name="Google Shape;13288;p1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3289" name="Shape 13289"/>
        <p:cNvGrpSpPr/>
        <p:nvPr/>
      </p:nvGrpSpPr>
      <p:grpSpPr>
        <a:xfrm>
          <a:off x="0" y="0"/>
          <a:ext cx="0" cy="0"/>
          <a:chOff x="0" y="0"/>
          <a:chExt cx="0" cy="0"/>
        </a:xfrm>
      </p:grpSpPr>
      <p:sp>
        <p:nvSpPr>
          <p:cNvPr id="13290" name="Google Shape;13290;p162"/>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1" name="Google Shape;13291;p1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292" name="Google Shape;13292;p162"/>
          <p:cNvGrpSpPr/>
          <p:nvPr/>
        </p:nvGrpSpPr>
        <p:grpSpPr>
          <a:xfrm>
            <a:off x="1714562" y="2858830"/>
            <a:ext cx="3825196" cy="1089543"/>
            <a:chOff x="238125" y="1822850"/>
            <a:chExt cx="7080200" cy="2016675"/>
          </a:xfrm>
        </p:grpSpPr>
        <p:sp>
          <p:nvSpPr>
            <p:cNvPr id="13293" name="Google Shape;13293;p16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4" name="Google Shape;13294;p16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5" name="Google Shape;13295;p16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6" name="Google Shape;13296;p16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7" name="Google Shape;13297;p16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8" name="Google Shape;13298;p16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299" name="Google Shape;13299;p16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300" name="Google Shape;13300;p162"/>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13301" name="Google Shape;13301;p16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3308" name="Shape 13308"/>
        <p:cNvGrpSpPr/>
        <p:nvPr/>
      </p:nvGrpSpPr>
      <p:grpSpPr>
        <a:xfrm>
          <a:off x="0" y="0"/>
          <a:ext cx="0" cy="0"/>
          <a:chOff x="0" y="0"/>
          <a:chExt cx="0" cy="0"/>
        </a:xfrm>
      </p:grpSpPr>
      <p:sp>
        <p:nvSpPr>
          <p:cNvPr id="13309" name="Google Shape;13309;p31"/>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0" name="Google Shape;13310;p31"/>
          <p:cNvSpPr txBox="1"/>
          <p:nvPr>
            <p:ph idx="1" type="body"/>
          </p:nvPr>
        </p:nvSpPr>
        <p:spPr>
          <a:xfrm>
            <a:off x="838200" y="1825625"/>
            <a:ext cx="10515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11" name="Google Shape;13311;p31"/>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2" name="Google Shape;13312;p31"/>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3" name="Google Shape;13313;p31"/>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314" name="Shape 13314"/>
        <p:cNvGrpSpPr/>
        <p:nvPr/>
      </p:nvGrpSpPr>
      <p:grpSpPr>
        <a:xfrm>
          <a:off x="0" y="0"/>
          <a:ext cx="0" cy="0"/>
          <a:chOff x="0" y="0"/>
          <a:chExt cx="0" cy="0"/>
        </a:xfrm>
      </p:grpSpPr>
      <p:sp>
        <p:nvSpPr>
          <p:cNvPr id="13315" name="Google Shape;13315;p125"/>
          <p:cNvSpPr txBox="1"/>
          <p:nvPr>
            <p:ph type="title"/>
          </p:nvPr>
        </p:nvSpPr>
        <p:spPr>
          <a:xfrm>
            <a:off x="831851" y="1709740"/>
            <a:ext cx="10515600" cy="2852737"/>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6" name="Google Shape;13316;p125"/>
          <p:cNvSpPr txBox="1"/>
          <p:nvPr>
            <p:ph idx="1" type="body"/>
          </p:nvPr>
        </p:nvSpPr>
        <p:spPr>
          <a:xfrm>
            <a:off x="831851" y="4589464"/>
            <a:ext cx="10515600" cy="1500187"/>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rgbClr val="888888"/>
              </a:buClr>
              <a:buSzPts val="2400"/>
              <a:buNone/>
              <a:defRPr sz="2400">
                <a:solidFill>
                  <a:srgbClr val="888888"/>
                </a:solidFill>
              </a:defRPr>
            </a:lvl1pPr>
            <a:lvl2pPr indent="-228600" lvl="1" marL="914400" algn="l">
              <a:lnSpc>
                <a:spcPct val="90000"/>
              </a:lnSpc>
              <a:spcBef>
                <a:spcPts val="500"/>
              </a:spcBef>
              <a:spcAft>
                <a:spcPts val="0"/>
              </a:spcAft>
              <a:buClr>
                <a:srgbClr val="888888"/>
              </a:buClr>
              <a:buSzPts val="2000"/>
              <a:buNone/>
              <a:defRPr sz="2000">
                <a:solidFill>
                  <a:srgbClr val="888888"/>
                </a:solidFill>
              </a:defRPr>
            </a:lvl2pPr>
            <a:lvl3pPr indent="-228600" lvl="2" marL="1371600" algn="l">
              <a:lnSpc>
                <a:spcPct val="90000"/>
              </a:lnSpc>
              <a:spcBef>
                <a:spcPts val="500"/>
              </a:spcBef>
              <a:spcAft>
                <a:spcPts val="0"/>
              </a:spcAft>
              <a:buClr>
                <a:srgbClr val="888888"/>
              </a:buClr>
              <a:buSzPts val="1800"/>
              <a:buNone/>
              <a:defRPr sz="1800">
                <a:solidFill>
                  <a:srgbClr val="888888"/>
                </a:solidFill>
              </a:defRPr>
            </a:lvl3pPr>
            <a:lvl4pPr indent="-228600" lvl="3" marL="1828800" algn="l">
              <a:lnSpc>
                <a:spcPct val="90000"/>
              </a:lnSpc>
              <a:spcBef>
                <a:spcPts val="500"/>
              </a:spcBef>
              <a:spcAft>
                <a:spcPts val="0"/>
              </a:spcAft>
              <a:buClr>
                <a:srgbClr val="888888"/>
              </a:buClr>
              <a:buSzPts val="1600"/>
              <a:buNone/>
              <a:defRPr sz="1600">
                <a:solidFill>
                  <a:srgbClr val="888888"/>
                </a:solidFill>
              </a:defRPr>
            </a:lvl4pPr>
            <a:lvl5pPr indent="-228600" lvl="4" marL="2286000" algn="l">
              <a:lnSpc>
                <a:spcPct val="90000"/>
              </a:lnSpc>
              <a:spcBef>
                <a:spcPts val="500"/>
              </a:spcBef>
              <a:spcAft>
                <a:spcPts val="0"/>
              </a:spcAft>
              <a:buClr>
                <a:srgbClr val="888888"/>
              </a:buClr>
              <a:buSzPts val="1600"/>
              <a:buNone/>
              <a:defRPr sz="1600">
                <a:solidFill>
                  <a:srgbClr val="888888"/>
                </a:solidFill>
              </a:defRPr>
            </a:lvl5pPr>
            <a:lvl6pPr indent="-228600" lvl="5" marL="2743200" algn="l">
              <a:lnSpc>
                <a:spcPct val="90000"/>
              </a:lnSpc>
              <a:spcBef>
                <a:spcPts val="500"/>
              </a:spcBef>
              <a:spcAft>
                <a:spcPts val="0"/>
              </a:spcAft>
              <a:buClr>
                <a:srgbClr val="888888"/>
              </a:buClr>
              <a:buSzPts val="1600"/>
              <a:buNone/>
              <a:defRPr sz="1600">
                <a:solidFill>
                  <a:srgbClr val="888888"/>
                </a:solidFill>
              </a:defRPr>
            </a:lvl6pPr>
            <a:lvl7pPr indent="-228600" lvl="6" marL="3200400" algn="l">
              <a:lnSpc>
                <a:spcPct val="90000"/>
              </a:lnSpc>
              <a:spcBef>
                <a:spcPts val="500"/>
              </a:spcBef>
              <a:spcAft>
                <a:spcPts val="0"/>
              </a:spcAft>
              <a:buClr>
                <a:srgbClr val="888888"/>
              </a:buClr>
              <a:buSzPts val="1600"/>
              <a:buNone/>
              <a:defRPr sz="1600">
                <a:solidFill>
                  <a:srgbClr val="888888"/>
                </a:solidFill>
              </a:defRPr>
            </a:lvl7pPr>
            <a:lvl8pPr indent="-228600" lvl="7" marL="3657600" algn="l">
              <a:lnSpc>
                <a:spcPct val="90000"/>
              </a:lnSpc>
              <a:spcBef>
                <a:spcPts val="500"/>
              </a:spcBef>
              <a:spcAft>
                <a:spcPts val="0"/>
              </a:spcAft>
              <a:buClr>
                <a:srgbClr val="888888"/>
              </a:buClr>
              <a:buSzPts val="1600"/>
              <a:buNone/>
              <a:defRPr sz="1600">
                <a:solidFill>
                  <a:srgbClr val="888888"/>
                </a:solidFill>
              </a:defRPr>
            </a:lvl8pPr>
            <a:lvl9pPr indent="-228600" lvl="8" marL="4114800" algn="l">
              <a:lnSpc>
                <a:spcPct val="90000"/>
              </a:lnSpc>
              <a:spcBef>
                <a:spcPts val="500"/>
              </a:spcBef>
              <a:spcAft>
                <a:spcPts val="0"/>
              </a:spcAft>
              <a:buClr>
                <a:srgbClr val="888888"/>
              </a:buClr>
              <a:buSzPts val="1600"/>
              <a:buNone/>
              <a:defRPr sz="1600">
                <a:solidFill>
                  <a:srgbClr val="888888"/>
                </a:solidFill>
              </a:defRPr>
            </a:lvl9pPr>
          </a:lstStyle>
          <a:p/>
        </p:txBody>
      </p:sp>
      <p:sp>
        <p:nvSpPr>
          <p:cNvPr id="13317" name="Google Shape;13317;p125"/>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8" name="Google Shape;13318;p125"/>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19" name="Google Shape;13319;p125"/>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13320" name="Shape 13320"/>
        <p:cNvGrpSpPr/>
        <p:nvPr/>
      </p:nvGrpSpPr>
      <p:grpSpPr>
        <a:xfrm>
          <a:off x="0" y="0"/>
          <a:ext cx="0" cy="0"/>
          <a:chOff x="0" y="0"/>
          <a:chExt cx="0" cy="0"/>
        </a:xfrm>
      </p:grpSpPr>
      <p:sp>
        <p:nvSpPr>
          <p:cNvPr id="13321" name="Google Shape;13321;p126"/>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2" name="Google Shape;13322;p126"/>
          <p:cNvSpPr txBox="1"/>
          <p:nvPr>
            <p:ph idx="1" type="body"/>
          </p:nvPr>
        </p:nvSpPr>
        <p:spPr>
          <a:xfrm>
            <a:off x="838200" y="1825625"/>
            <a:ext cx="5181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23" name="Google Shape;13323;p126"/>
          <p:cNvSpPr txBox="1"/>
          <p:nvPr>
            <p:ph idx="2" type="body"/>
          </p:nvPr>
        </p:nvSpPr>
        <p:spPr>
          <a:xfrm>
            <a:off x="6172200" y="1825625"/>
            <a:ext cx="5181600" cy="4351339"/>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24" name="Google Shape;13324;p126"/>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5" name="Google Shape;13325;p126"/>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6" name="Google Shape;13326;p126"/>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13327" name="Shape 13327"/>
        <p:cNvGrpSpPr/>
        <p:nvPr/>
      </p:nvGrpSpPr>
      <p:grpSpPr>
        <a:xfrm>
          <a:off x="0" y="0"/>
          <a:ext cx="0" cy="0"/>
          <a:chOff x="0" y="0"/>
          <a:chExt cx="0" cy="0"/>
        </a:xfrm>
      </p:grpSpPr>
      <p:sp>
        <p:nvSpPr>
          <p:cNvPr id="13328" name="Google Shape;13328;p127"/>
          <p:cNvSpPr txBox="1"/>
          <p:nvPr>
            <p:ph type="title"/>
          </p:nvPr>
        </p:nvSpPr>
        <p:spPr>
          <a:xfrm>
            <a:off x="839788"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29" name="Google Shape;13329;p127"/>
          <p:cNvSpPr txBox="1"/>
          <p:nvPr>
            <p:ph idx="1" type="body"/>
          </p:nvPr>
        </p:nvSpPr>
        <p:spPr>
          <a:xfrm>
            <a:off x="839789" y="1681163"/>
            <a:ext cx="5157787"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30" name="Google Shape;13330;p127"/>
          <p:cNvSpPr txBox="1"/>
          <p:nvPr>
            <p:ph idx="2" type="body"/>
          </p:nvPr>
        </p:nvSpPr>
        <p:spPr>
          <a:xfrm>
            <a:off x="839789" y="2505075"/>
            <a:ext cx="5157787"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31" name="Google Shape;13331;p127"/>
          <p:cNvSpPr txBox="1"/>
          <p:nvPr>
            <p:ph idx="3" type="body"/>
          </p:nvPr>
        </p:nvSpPr>
        <p:spPr>
          <a:xfrm>
            <a:off x="6172201" y="1681163"/>
            <a:ext cx="5183188"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13332" name="Google Shape;13332;p127"/>
          <p:cNvSpPr txBox="1"/>
          <p:nvPr>
            <p:ph idx="4" type="body"/>
          </p:nvPr>
        </p:nvSpPr>
        <p:spPr>
          <a:xfrm>
            <a:off x="6172201" y="2505075"/>
            <a:ext cx="5183188"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33" name="Google Shape;13333;p127"/>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4" name="Google Shape;13334;p127"/>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5" name="Google Shape;13335;p127"/>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3336" name="Shape 13336"/>
        <p:cNvGrpSpPr/>
        <p:nvPr/>
      </p:nvGrpSpPr>
      <p:grpSpPr>
        <a:xfrm>
          <a:off x="0" y="0"/>
          <a:ext cx="0" cy="0"/>
          <a:chOff x="0" y="0"/>
          <a:chExt cx="0" cy="0"/>
        </a:xfrm>
      </p:grpSpPr>
      <p:sp>
        <p:nvSpPr>
          <p:cNvPr id="13337" name="Google Shape;13337;p128"/>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8" name="Google Shape;13338;p128"/>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39" name="Google Shape;13339;p128"/>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0" name="Google Shape;13340;p128"/>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3341" name="Shape 13341"/>
        <p:cNvGrpSpPr/>
        <p:nvPr/>
      </p:nvGrpSpPr>
      <p:grpSpPr>
        <a:xfrm>
          <a:off x="0" y="0"/>
          <a:ext cx="0" cy="0"/>
          <a:chOff x="0" y="0"/>
          <a:chExt cx="0" cy="0"/>
        </a:xfrm>
      </p:grpSpPr>
      <p:sp>
        <p:nvSpPr>
          <p:cNvPr id="13342" name="Google Shape;13342;p129"/>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3" name="Google Shape;13343;p129"/>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4" name="Google Shape;13344;p129"/>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13345" name="Shape 13345"/>
        <p:cNvGrpSpPr/>
        <p:nvPr/>
      </p:nvGrpSpPr>
      <p:grpSpPr>
        <a:xfrm>
          <a:off x="0" y="0"/>
          <a:ext cx="0" cy="0"/>
          <a:chOff x="0" y="0"/>
          <a:chExt cx="0" cy="0"/>
        </a:xfrm>
      </p:grpSpPr>
      <p:sp>
        <p:nvSpPr>
          <p:cNvPr id="13346" name="Google Shape;13346;p130"/>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47" name="Google Shape;13347;p130"/>
          <p:cNvSpPr txBox="1"/>
          <p:nvPr>
            <p:ph idx="1" type="body"/>
          </p:nvPr>
        </p:nvSpPr>
        <p:spPr>
          <a:xfrm>
            <a:off x="5183188" y="987426"/>
            <a:ext cx="6172200" cy="4873625"/>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1000"/>
              </a:spcBef>
              <a:spcAft>
                <a:spcPts val="0"/>
              </a:spcAft>
              <a:buClr>
                <a:schemeClr val="dk1"/>
              </a:buClr>
              <a:buSzPts val="3200"/>
              <a:buChar char="•"/>
              <a:defRPr sz="3200"/>
            </a:lvl1pPr>
            <a:lvl2pPr indent="-406400" lvl="1" marL="914400" algn="l">
              <a:lnSpc>
                <a:spcPct val="90000"/>
              </a:lnSpc>
              <a:spcBef>
                <a:spcPts val="500"/>
              </a:spcBef>
              <a:spcAft>
                <a:spcPts val="0"/>
              </a:spcAft>
              <a:buClr>
                <a:schemeClr val="dk1"/>
              </a:buClr>
              <a:buSzPts val="2800"/>
              <a:buChar char="•"/>
              <a:defRPr sz="2800"/>
            </a:lvl2pPr>
            <a:lvl3pPr indent="-381000" lvl="2" marL="1371600" algn="l">
              <a:lnSpc>
                <a:spcPct val="90000"/>
              </a:lnSpc>
              <a:spcBef>
                <a:spcPts val="500"/>
              </a:spcBef>
              <a:spcAft>
                <a:spcPts val="0"/>
              </a:spcAft>
              <a:buClr>
                <a:schemeClr val="dk1"/>
              </a:buClr>
              <a:buSzPts val="2400"/>
              <a:buChar char="•"/>
              <a:defRPr sz="2400"/>
            </a:lvl3pPr>
            <a:lvl4pPr indent="-355600" lvl="3" marL="1828800" algn="l">
              <a:lnSpc>
                <a:spcPct val="90000"/>
              </a:lnSpc>
              <a:spcBef>
                <a:spcPts val="500"/>
              </a:spcBef>
              <a:spcAft>
                <a:spcPts val="0"/>
              </a:spcAft>
              <a:buClr>
                <a:schemeClr val="dk1"/>
              </a:buClr>
              <a:buSzPts val="2000"/>
              <a:buChar char="•"/>
              <a:defRPr sz="2000"/>
            </a:lvl4pPr>
            <a:lvl5pPr indent="-355600" lvl="4" marL="2286000" algn="l">
              <a:lnSpc>
                <a:spcPct val="90000"/>
              </a:lnSpc>
              <a:spcBef>
                <a:spcPts val="500"/>
              </a:spcBef>
              <a:spcAft>
                <a:spcPts val="0"/>
              </a:spcAft>
              <a:buClr>
                <a:schemeClr val="dk1"/>
              </a:buClr>
              <a:buSzPts val="2000"/>
              <a:buChar char="•"/>
              <a:defRPr sz="20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13348" name="Google Shape;13348;p130"/>
          <p:cNvSpPr txBox="1"/>
          <p:nvPr>
            <p:ph idx="2" type="body"/>
          </p:nvPr>
        </p:nvSpPr>
        <p:spPr>
          <a:xfrm>
            <a:off x="839788" y="2057401"/>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49" name="Google Shape;13349;p130"/>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0" name="Google Shape;13350;p130"/>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1" name="Google Shape;13351;p130"/>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592" name="Shape 592"/>
        <p:cNvGrpSpPr/>
        <p:nvPr/>
      </p:nvGrpSpPr>
      <p:grpSpPr>
        <a:xfrm>
          <a:off x="0" y="0"/>
          <a:ext cx="0" cy="0"/>
          <a:chOff x="0" y="0"/>
          <a:chExt cx="0" cy="0"/>
        </a:xfrm>
      </p:grpSpPr>
      <p:grpSp>
        <p:nvGrpSpPr>
          <p:cNvPr id="593" name="Google Shape;593;p17"/>
          <p:cNvGrpSpPr/>
          <p:nvPr/>
        </p:nvGrpSpPr>
        <p:grpSpPr>
          <a:xfrm>
            <a:off x="3591255" y="13"/>
            <a:ext cx="5009509" cy="6858288"/>
            <a:chOff x="1895100" y="238125"/>
            <a:chExt cx="3826000" cy="5238000"/>
          </a:xfrm>
        </p:grpSpPr>
        <p:sp>
          <p:nvSpPr>
            <p:cNvPr id="594" name="Google Shape;594;p17"/>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595" name="Google Shape;595;p17"/>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596" name="Google Shape;596;p17"/>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597" name="Google Shape;597;p1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598" name="Google Shape;598;p1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795" name="Shape 2795"/>
        <p:cNvGrpSpPr/>
        <p:nvPr/>
      </p:nvGrpSpPr>
      <p:grpSpPr>
        <a:xfrm>
          <a:off x="0" y="0"/>
          <a:ext cx="0" cy="0"/>
          <a:chOff x="0" y="0"/>
          <a:chExt cx="0" cy="0"/>
        </a:xfrm>
      </p:grpSpPr>
      <p:sp>
        <p:nvSpPr>
          <p:cNvPr id="2796" name="Google Shape;2796;p5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797" name="Google Shape;2797;p56"/>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798" name="Google Shape;2798;p56"/>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799" name="Google Shape;2799;p5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800" name="Google Shape;2800;p56"/>
          <p:cNvGrpSpPr/>
          <p:nvPr/>
        </p:nvGrpSpPr>
        <p:grpSpPr>
          <a:xfrm>
            <a:off x="10721565" y="6371462"/>
            <a:ext cx="797703" cy="227212"/>
            <a:chOff x="238125" y="1822850"/>
            <a:chExt cx="7080200" cy="2016675"/>
          </a:xfrm>
        </p:grpSpPr>
        <p:sp>
          <p:nvSpPr>
            <p:cNvPr id="2801" name="Google Shape;2801;p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2" name="Google Shape;2802;p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3" name="Google Shape;2803;p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4" name="Google Shape;2804;p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5" name="Google Shape;2805;p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6" name="Google Shape;2806;p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07" name="Google Shape;2807;p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2808" name="Google Shape;2808;p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13352" name="Shape 13352"/>
        <p:cNvGrpSpPr/>
        <p:nvPr/>
      </p:nvGrpSpPr>
      <p:grpSpPr>
        <a:xfrm>
          <a:off x="0" y="0"/>
          <a:ext cx="0" cy="0"/>
          <a:chOff x="0" y="0"/>
          <a:chExt cx="0" cy="0"/>
        </a:xfrm>
      </p:grpSpPr>
      <p:sp>
        <p:nvSpPr>
          <p:cNvPr id="13353" name="Google Shape;13353;p131"/>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4" name="Google Shape;13354;p131"/>
          <p:cNvSpPr/>
          <p:nvPr>
            <p:ph idx="2" type="pic"/>
          </p:nvPr>
        </p:nvSpPr>
        <p:spPr>
          <a:xfrm>
            <a:off x="5183188" y="987426"/>
            <a:ext cx="6172200" cy="4873625"/>
          </a:xfrm>
          <a:prstGeom prst="rect">
            <a:avLst/>
          </a:prstGeom>
          <a:noFill/>
          <a:ln>
            <a:noFill/>
          </a:ln>
        </p:spPr>
      </p:sp>
      <p:sp>
        <p:nvSpPr>
          <p:cNvPr id="13355" name="Google Shape;13355;p131"/>
          <p:cNvSpPr txBox="1"/>
          <p:nvPr>
            <p:ph idx="1" type="body"/>
          </p:nvPr>
        </p:nvSpPr>
        <p:spPr>
          <a:xfrm>
            <a:off x="839788" y="2057401"/>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13356" name="Google Shape;13356;p131"/>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7" name="Google Shape;13357;p131"/>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58" name="Google Shape;13358;p131"/>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13359" name="Shape 13359"/>
        <p:cNvGrpSpPr/>
        <p:nvPr/>
      </p:nvGrpSpPr>
      <p:grpSpPr>
        <a:xfrm>
          <a:off x="0" y="0"/>
          <a:ext cx="0" cy="0"/>
          <a:chOff x="0" y="0"/>
          <a:chExt cx="0" cy="0"/>
        </a:xfrm>
      </p:grpSpPr>
      <p:sp>
        <p:nvSpPr>
          <p:cNvPr id="13360" name="Google Shape;13360;p13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1" name="Google Shape;13361;p132"/>
          <p:cNvSpPr txBox="1"/>
          <p:nvPr>
            <p:ph idx="1" type="body"/>
          </p:nvPr>
        </p:nvSpPr>
        <p:spPr>
          <a:xfrm rot="5400000">
            <a:off x="3920331" y="-1256507"/>
            <a:ext cx="4351339" cy="105156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62" name="Google Shape;13362;p132"/>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3" name="Google Shape;13363;p132"/>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4" name="Google Shape;13364;p132"/>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13365" name="Shape 13365"/>
        <p:cNvGrpSpPr/>
        <p:nvPr/>
      </p:nvGrpSpPr>
      <p:grpSpPr>
        <a:xfrm>
          <a:off x="0" y="0"/>
          <a:ext cx="0" cy="0"/>
          <a:chOff x="0" y="0"/>
          <a:chExt cx="0" cy="0"/>
        </a:xfrm>
      </p:grpSpPr>
      <p:sp>
        <p:nvSpPr>
          <p:cNvPr id="13366" name="Google Shape;13366;p133"/>
          <p:cNvSpPr txBox="1"/>
          <p:nvPr>
            <p:ph type="title"/>
          </p:nvPr>
        </p:nvSpPr>
        <p:spPr>
          <a:xfrm rot="5400000">
            <a:off x="7133431" y="1956595"/>
            <a:ext cx="5811839" cy="2628900"/>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7" name="Google Shape;13367;p133"/>
          <p:cNvSpPr txBox="1"/>
          <p:nvPr>
            <p:ph idx="1" type="body"/>
          </p:nvPr>
        </p:nvSpPr>
        <p:spPr>
          <a:xfrm rot="5400000">
            <a:off x="1799431" y="-596106"/>
            <a:ext cx="5811839" cy="77343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368" name="Google Shape;13368;p133"/>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69" name="Google Shape;13369;p133"/>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13370" name="Google Shape;13370;p133"/>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3375" name="Shape 13375"/>
        <p:cNvGrpSpPr/>
        <p:nvPr/>
      </p:nvGrpSpPr>
      <p:grpSpPr>
        <a:xfrm>
          <a:off x="0" y="0"/>
          <a:ext cx="0" cy="0"/>
          <a:chOff x="0" y="0"/>
          <a:chExt cx="0" cy="0"/>
        </a:xfrm>
      </p:grpSpPr>
      <p:grpSp>
        <p:nvGrpSpPr>
          <p:cNvPr id="13376" name="Google Shape;13376;p240"/>
          <p:cNvGrpSpPr/>
          <p:nvPr/>
        </p:nvGrpSpPr>
        <p:grpSpPr>
          <a:xfrm>
            <a:off x="3591255" y="13"/>
            <a:ext cx="5009509" cy="6858288"/>
            <a:chOff x="1895100" y="238125"/>
            <a:chExt cx="3826000" cy="5238000"/>
          </a:xfrm>
        </p:grpSpPr>
        <p:sp>
          <p:nvSpPr>
            <p:cNvPr id="13377" name="Google Shape;13377;p240"/>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78" name="Google Shape;13378;p240"/>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379" name="Google Shape;13379;p240"/>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3380" name="Google Shape;13380;p24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381" name="Google Shape;13381;p24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6862"/>
          </a:srgbClr>
        </a:solidFill>
      </p:bgPr>
    </p:bg>
    <p:spTree>
      <p:nvGrpSpPr>
        <p:cNvPr id="13382" name="Shape 13382"/>
        <p:cNvGrpSpPr/>
        <p:nvPr/>
      </p:nvGrpSpPr>
      <p:grpSpPr>
        <a:xfrm>
          <a:off x="0" y="0"/>
          <a:ext cx="0" cy="0"/>
          <a:chOff x="0" y="0"/>
          <a:chExt cx="0" cy="0"/>
        </a:xfrm>
      </p:grpSpPr>
      <p:sp>
        <p:nvSpPr>
          <p:cNvPr id="13383" name="Google Shape;13383;p241"/>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3384" name="Google Shape;13384;p241"/>
          <p:cNvGrpSpPr/>
          <p:nvPr/>
        </p:nvGrpSpPr>
        <p:grpSpPr>
          <a:xfrm>
            <a:off x="9077555" y="1043916"/>
            <a:ext cx="2460605" cy="2426753"/>
            <a:chOff x="5927502" y="551679"/>
            <a:chExt cx="2377550" cy="2344840"/>
          </a:xfrm>
        </p:grpSpPr>
        <p:grpSp>
          <p:nvGrpSpPr>
            <p:cNvPr id="13385" name="Google Shape;13385;p241"/>
            <p:cNvGrpSpPr/>
            <p:nvPr/>
          </p:nvGrpSpPr>
          <p:grpSpPr>
            <a:xfrm>
              <a:off x="5927502" y="551679"/>
              <a:ext cx="2377550" cy="653782"/>
              <a:chOff x="2159414" y="3486447"/>
              <a:chExt cx="2606105" cy="720500"/>
            </a:xfrm>
          </p:grpSpPr>
          <p:grpSp>
            <p:nvGrpSpPr>
              <p:cNvPr id="13386" name="Google Shape;13386;p241"/>
              <p:cNvGrpSpPr/>
              <p:nvPr/>
            </p:nvGrpSpPr>
            <p:grpSpPr>
              <a:xfrm>
                <a:off x="2159414" y="3486447"/>
                <a:ext cx="2606105" cy="49200"/>
                <a:chOff x="2159414" y="3486447"/>
                <a:chExt cx="2606105" cy="49200"/>
              </a:xfrm>
            </p:grpSpPr>
            <p:sp>
              <p:nvSpPr>
                <p:cNvPr id="13387" name="Google Shape;13387;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8" name="Google Shape;13388;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89" name="Google Shape;13389;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0" name="Google Shape;13390;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1" name="Google Shape;13391;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2" name="Google Shape;13392;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3" name="Google Shape;13393;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4" name="Google Shape;13394;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5" name="Google Shape;13395;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6" name="Google Shape;13396;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7" name="Google Shape;13397;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8" name="Google Shape;13398;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399" name="Google Shape;13399;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0" name="Google Shape;13400;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1" name="Google Shape;13401;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2" name="Google Shape;13402;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03" name="Google Shape;13403;p241"/>
              <p:cNvGrpSpPr/>
              <p:nvPr/>
            </p:nvGrpSpPr>
            <p:grpSpPr>
              <a:xfrm>
                <a:off x="2159414" y="3652838"/>
                <a:ext cx="2606105" cy="49200"/>
                <a:chOff x="2159414" y="3486447"/>
                <a:chExt cx="2606105" cy="49200"/>
              </a:xfrm>
            </p:grpSpPr>
            <p:sp>
              <p:nvSpPr>
                <p:cNvPr id="13404" name="Google Shape;13404;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5" name="Google Shape;13405;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6" name="Google Shape;13406;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7" name="Google Shape;13407;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8" name="Google Shape;13408;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09" name="Google Shape;13409;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0" name="Google Shape;13410;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1" name="Google Shape;13411;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2" name="Google Shape;13412;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3" name="Google Shape;13413;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4" name="Google Shape;13414;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5" name="Google Shape;13415;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6" name="Google Shape;13416;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7" name="Google Shape;13417;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8" name="Google Shape;13418;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19" name="Google Shape;13419;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20" name="Google Shape;13420;p241"/>
              <p:cNvGrpSpPr/>
              <p:nvPr/>
            </p:nvGrpSpPr>
            <p:grpSpPr>
              <a:xfrm>
                <a:off x="2159414" y="3819188"/>
                <a:ext cx="2606105" cy="49200"/>
                <a:chOff x="2159414" y="3486447"/>
                <a:chExt cx="2606105" cy="49200"/>
              </a:xfrm>
            </p:grpSpPr>
            <p:sp>
              <p:nvSpPr>
                <p:cNvPr id="13421" name="Google Shape;13421;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2" name="Google Shape;13422;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3" name="Google Shape;13423;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4" name="Google Shape;13424;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5" name="Google Shape;13425;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6" name="Google Shape;13426;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7" name="Google Shape;13427;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8" name="Google Shape;13428;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29" name="Google Shape;13429;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0" name="Google Shape;13430;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1" name="Google Shape;13431;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2" name="Google Shape;13432;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3" name="Google Shape;13433;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4" name="Google Shape;13434;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5" name="Google Shape;13435;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6" name="Google Shape;13436;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37" name="Google Shape;13437;p241"/>
              <p:cNvGrpSpPr/>
              <p:nvPr/>
            </p:nvGrpSpPr>
            <p:grpSpPr>
              <a:xfrm>
                <a:off x="2159414" y="3983540"/>
                <a:ext cx="2606105" cy="49200"/>
                <a:chOff x="2159414" y="3486447"/>
                <a:chExt cx="2606105" cy="49200"/>
              </a:xfrm>
            </p:grpSpPr>
            <p:sp>
              <p:nvSpPr>
                <p:cNvPr id="13438" name="Google Shape;13438;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39" name="Google Shape;13439;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0" name="Google Shape;13440;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1" name="Google Shape;13441;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2" name="Google Shape;13442;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3" name="Google Shape;13443;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4" name="Google Shape;13444;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5" name="Google Shape;13445;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6" name="Google Shape;13446;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7" name="Google Shape;13447;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8" name="Google Shape;13448;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49" name="Google Shape;13449;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0" name="Google Shape;13450;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1" name="Google Shape;13451;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2" name="Google Shape;13452;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3" name="Google Shape;13453;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54" name="Google Shape;13454;p241"/>
              <p:cNvGrpSpPr/>
              <p:nvPr/>
            </p:nvGrpSpPr>
            <p:grpSpPr>
              <a:xfrm>
                <a:off x="2159414" y="4157747"/>
                <a:ext cx="2606105" cy="49200"/>
                <a:chOff x="2159414" y="3486447"/>
                <a:chExt cx="2606105" cy="49200"/>
              </a:xfrm>
            </p:grpSpPr>
            <p:sp>
              <p:nvSpPr>
                <p:cNvPr id="13455" name="Google Shape;13455;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6" name="Google Shape;13456;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7" name="Google Shape;13457;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8" name="Google Shape;13458;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59" name="Google Shape;13459;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0" name="Google Shape;13460;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1" name="Google Shape;13461;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2" name="Google Shape;13462;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3" name="Google Shape;13463;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4" name="Google Shape;13464;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5" name="Google Shape;13465;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6" name="Google Shape;13466;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7" name="Google Shape;13467;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8" name="Google Shape;13468;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69" name="Google Shape;13469;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0" name="Google Shape;13470;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3471" name="Google Shape;13471;p241"/>
            <p:cNvGrpSpPr/>
            <p:nvPr/>
          </p:nvGrpSpPr>
          <p:grpSpPr>
            <a:xfrm>
              <a:off x="5927502" y="1318162"/>
              <a:ext cx="2377550" cy="653782"/>
              <a:chOff x="2159414" y="3486447"/>
              <a:chExt cx="2606105" cy="720500"/>
            </a:xfrm>
          </p:grpSpPr>
          <p:grpSp>
            <p:nvGrpSpPr>
              <p:cNvPr id="13472" name="Google Shape;13472;p241"/>
              <p:cNvGrpSpPr/>
              <p:nvPr/>
            </p:nvGrpSpPr>
            <p:grpSpPr>
              <a:xfrm>
                <a:off x="2159414" y="3486447"/>
                <a:ext cx="2606105" cy="49200"/>
                <a:chOff x="2159414" y="3486447"/>
                <a:chExt cx="2606105" cy="49200"/>
              </a:xfrm>
            </p:grpSpPr>
            <p:sp>
              <p:nvSpPr>
                <p:cNvPr id="13473" name="Google Shape;13473;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4" name="Google Shape;13474;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5" name="Google Shape;13475;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6" name="Google Shape;13476;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7" name="Google Shape;13477;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8" name="Google Shape;13478;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79" name="Google Shape;13479;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0" name="Google Shape;13480;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1" name="Google Shape;13481;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2" name="Google Shape;13482;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3" name="Google Shape;13483;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4" name="Google Shape;13484;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5" name="Google Shape;13485;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6" name="Google Shape;13486;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7" name="Google Shape;13487;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88" name="Google Shape;13488;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489" name="Google Shape;13489;p241"/>
              <p:cNvGrpSpPr/>
              <p:nvPr/>
            </p:nvGrpSpPr>
            <p:grpSpPr>
              <a:xfrm>
                <a:off x="2159414" y="3652838"/>
                <a:ext cx="2606105" cy="49200"/>
                <a:chOff x="2159414" y="3486447"/>
                <a:chExt cx="2606105" cy="49200"/>
              </a:xfrm>
            </p:grpSpPr>
            <p:sp>
              <p:nvSpPr>
                <p:cNvPr id="13490" name="Google Shape;13490;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1" name="Google Shape;13491;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2" name="Google Shape;13492;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3" name="Google Shape;13493;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4" name="Google Shape;13494;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5" name="Google Shape;13495;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6" name="Google Shape;13496;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7" name="Google Shape;13497;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8" name="Google Shape;13498;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499" name="Google Shape;13499;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0" name="Google Shape;13500;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1" name="Google Shape;13501;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2" name="Google Shape;13502;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3" name="Google Shape;13503;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4" name="Google Shape;13504;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5" name="Google Shape;13505;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06" name="Google Shape;13506;p241"/>
              <p:cNvGrpSpPr/>
              <p:nvPr/>
            </p:nvGrpSpPr>
            <p:grpSpPr>
              <a:xfrm>
                <a:off x="2159414" y="3819188"/>
                <a:ext cx="2606105" cy="49200"/>
                <a:chOff x="2159414" y="3486447"/>
                <a:chExt cx="2606105" cy="49200"/>
              </a:xfrm>
            </p:grpSpPr>
            <p:sp>
              <p:nvSpPr>
                <p:cNvPr id="13507" name="Google Shape;13507;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8" name="Google Shape;13508;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09" name="Google Shape;13509;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0" name="Google Shape;13510;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1" name="Google Shape;13511;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2" name="Google Shape;13512;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3" name="Google Shape;13513;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4" name="Google Shape;13514;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5" name="Google Shape;13515;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6" name="Google Shape;13516;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7" name="Google Shape;13517;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8" name="Google Shape;13518;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19" name="Google Shape;13519;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0" name="Google Shape;13520;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1" name="Google Shape;13521;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2" name="Google Shape;13522;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23" name="Google Shape;13523;p241"/>
              <p:cNvGrpSpPr/>
              <p:nvPr/>
            </p:nvGrpSpPr>
            <p:grpSpPr>
              <a:xfrm>
                <a:off x="2159414" y="3983540"/>
                <a:ext cx="2606105" cy="49200"/>
                <a:chOff x="2159414" y="3486447"/>
                <a:chExt cx="2606105" cy="49200"/>
              </a:xfrm>
            </p:grpSpPr>
            <p:sp>
              <p:nvSpPr>
                <p:cNvPr id="13524" name="Google Shape;13524;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5" name="Google Shape;13525;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6" name="Google Shape;13526;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7" name="Google Shape;13527;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8" name="Google Shape;13528;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29" name="Google Shape;13529;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0" name="Google Shape;13530;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1" name="Google Shape;13531;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2" name="Google Shape;13532;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3" name="Google Shape;13533;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4" name="Google Shape;13534;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5" name="Google Shape;13535;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6" name="Google Shape;13536;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7" name="Google Shape;13537;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8" name="Google Shape;13538;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39" name="Google Shape;13539;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40" name="Google Shape;13540;p241"/>
              <p:cNvGrpSpPr/>
              <p:nvPr/>
            </p:nvGrpSpPr>
            <p:grpSpPr>
              <a:xfrm>
                <a:off x="2159414" y="4157747"/>
                <a:ext cx="2606105" cy="49200"/>
                <a:chOff x="2159414" y="3486447"/>
                <a:chExt cx="2606105" cy="49200"/>
              </a:xfrm>
            </p:grpSpPr>
            <p:sp>
              <p:nvSpPr>
                <p:cNvPr id="13541" name="Google Shape;13541;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2" name="Google Shape;13542;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3" name="Google Shape;13543;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4" name="Google Shape;13544;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5" name="Google Shape;13545;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6" name="Google Shape;13546;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7" name="Google Shape;13547;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8" name="Google Shape;13548;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49" name="Google Shape;13549;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0" name="Google Shape;13550;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1" name="Google Shape;13551;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2" name="Google Shape;13552;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3" name="Google Shape;13553;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4" name="Google Shape;13554;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5" name="Google Shape;13555;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6" name="Google Shape;13556;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3557" name="Google Shape;13557;p241"/>
            <p:cNvGrpSpPr/>
            <p:nvPr/>
          </p:nvGrpSpPr>
          <p:grpSpPr>
            <a:xfrm>
              <a:off x="5927502" y="2084662"/>
              <a:ext cx="2377550" cy="44644"/>
              <a:chOff x="2159414" y="3486447"/>
              <a:chExt cx="2606105" cy="49200"/>
            </a:xfrm>
          </p:grpSpPr>
          <p:sp>
            <p:nvSpPr>
              <p:cNvPr id="13558" name="Google Shape;13558;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59" name="Google Shape;13559;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0" name="Google Shape;13560;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1" name="Google Shape;13561;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2" name="Google Shape;13562;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3" name="Google Shape;13563;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4" name="Google Shape;13564;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5" name="Google Shape;13565;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6" name="Google Shape;13566;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7" name="Google Shape;13567;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8" name="Google Shape;13568;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69" name="Google Shape;13569;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0" name="Google Shape;13570;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1" name="Google Shape;13571;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2" name="Google Shape;13572;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3" name="Google Shape;13573;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74" name="Google Shape;13574;p241"/>
            <p:cNvGrpSpPr/>
            <p:nvPr/>
          </p:nvGrpSpPr>
          <p:grpSpPr>
            <a:xfrm>
              <a:off x="5927502" y="2235645"/>
              <a:ext cx="2377550" cy="44644"/>
              <a:chOff x="2159414" y="3486447"/>
              <a:chExt cx="2606105" cy="49200"/>
            </a:xfrm>
          </p:grpSpPr>
          <p:sp>
            <p:nvSpPr>
              <p:cNvPr id="13575" name="Google Shape;13575;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6" name="Google Shape;13576;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7" name="Google Shape;13577;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8" name="Google Shape;13578;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79" name="Google Shape;13579;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0" name="Google Shape;13580;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1" name="Google Shape;13581;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2" name="Google Shape;13582;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3" name="Google Shape;13583;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4" name="Google Shape;13584;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5" name="Google Shape;13585;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6" name="Google Shape;13586;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7" name="Google Shape;13587;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8" name="Google Shape;13588;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89" name="Google Shape;13589;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0" name="Google Shape;13590;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591" name="Google Shape;13591;p241"/>
            <p:cNvGrpSpPr/>
            <p:nvPr/>
          </p:nvGrpSpPr>
          <p:grpSpPr>
            <a:xfrm>
              <a:off x="5927502" y="2386591"/>
              <a:ext cx="2377550" cy="44644"/>
              <a:chOff x="2159414" y="3486447"/>
              <a:chExt cx="2606105" cy="49200"/>
            </a:xfrm>
          </p:grpSpPr>
          <p:sp>
            <p:nvSpPr>
              <p:cNvPr id="13592" name="Google Shape;13592;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3" name="Google Shape;13593;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4" name="Google Shape;13594;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5" name="Google Shape;13595;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6" name="Google Shape;13596;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7" name="Google Shape;13597;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8" name="Google Shape;13598;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599" name="Google Shape;13599;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0" name="Google Shape;13600;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1" name="Google Shape;13601;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2" name="Google Shape;13602;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3" name="Google Shape;13603;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4" name="Google Shape;13604;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5" name="Google Shape;13605;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6" name="Google Shape;13606;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07" name="Google Shape;13607;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608" name="Google Shape;13608;p241"/>
            <p:cNvGrpSpPr/>
            <p:nvPr/>
          </p:nvGrpSpPr>
          <p:grpSpPr>
            <a:xfrm>
              <a:off x="5927502" y="2535724"/>
              <a:ext cx="2377550" cy="44644"/>
              <a:chOff x="2159414" y="3486447"/>
              <a:chExt cx="2606105" cy="49200"/>
            </a:xfrm>
          </p:grpSpPr>
          <p:sp>
            <p:nvSpPr>
              <p:cNvPr id="13609" name="Google Shape;13609;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0" name="Google Shape;13610;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1" name="Google Shape;13611;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2" name="Google Shape;13612;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3" name="Google Shape;13613;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4" name="Google Shape;13614;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5" name="Google Shape;13615;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6" name="Google Shape;13616;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7" name="Google Shape;13617;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8" name="Google Shape;13618;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19" name="Google Shape;13619;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0" name="Google Shape;13620;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1" name="Google Shape;13621;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2" name="Google Shape;13622;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3" name="Google Shape;13623;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4" name="Google Shape;13624;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625" name="Google Shape;13625;p241"/>
            <p:cNvGrpSpPr/>
            <p:nvPr/>
          </p:nvGrpSpPr>
          <p:grpSpPr>
            <a:xfrm>
              <a:off x="5927502" y="2693800"/>
              <a:ext cx="2377550" cy="44644"/>
              <a:chOff x="2159414" y="3486447"/>
              <a:chExt cx="2606105" cy="49200"/>
            </a:xfrm>
          </p:grpSpPr>
          <p:sp>
            <p:nvSpPr>
              <p:cNvPr id="13626" name="Google Shape;13626;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7" name="Google Shape;13627;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8" name="Google Shape;13628;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29" name="Google Shape;13629;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0" name="Google Shape;13630;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1" name="Google Shape;13631;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2" name="Google Shape;13632;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3" name="Google Shape;13633;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4" name="Google Shape;13634;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5" name="Google Shape;13635;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6" name="Google Shape;13636;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7" name="Google Shape;13637;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8" name="Google Shape;13638;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39" name="Google Shape;13639;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0" name="Google Shape;13640;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1" name="Google Shape;13641;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3642" name="Google Shape;13642;p241"/>
            <p:cNvGrpSpPr/>
            <p:nvPr/>
          </p:nvGrpSpPr>
          <p:grpSpPr>
            <a:xfrm>
              <a:off x="5927502" y="2851875"/>
              <a:ext cx="2377550" cy="44644"/>
              <a:chOff x="2159414" y="3486447"/>
              <a:chExt cx="2606105" cy="49200"/>
            </a:xfrm>
          </p:grpSpPr>
          <p:sp>
            <p:nvSpPr>
              <p:cNvPr id="13643" name="Google Shape;13643;p24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4" name="Google Shape;13644;p24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5" name="Google Shape;13645;p24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6" name="Google Shape;13646;p24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7" name="Google Shape;13647;p24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8" name="Google Shape;13648;p24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49" name="Google Shape;13649;p24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0" name="Google Shape;13650;p24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1" name="Google Shape;13651;p24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2" name="Google Shape;13652;p24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3" name="Google Shape;13653;p24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4" name="Google Shape;13654;p24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5" name="Google Shape;13655;p24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6" name="Google Shape;13656;p24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7" name="Google Shape;13657;p24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58" name="Google Shape;13658;p24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3659" name="Google Shape;13659;p24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3660" name="Google Shape;13660;p24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661" name="Google Shape;13661;p24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3662" name="Google Shape;13662;p24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3663" name="Google Shape;13663;p241"/>
          <p:cNvGrpSpPr/>
          <p:nvPr/>
        </p:nvGrpSpPr>
        <p:grpSpPr>
          <a:xfrm>
            <a:off x="10721565" y="6371462"/>
            <a:ext cx="797703" cy="227212"/>
            <a:chOff x="238125" y="1822850"/>
            <a:chExt cx="7080200" cy="2016675"/>
          </a:xfrm>
        </p:grpSpPr>
        <p:sp>
          <p:nvSpPr>
            <p:cNvPr id="13664" name="Google Shape;13664;p2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5" name="Google Shape;13665;p2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6" name="Google Shape;13666;p2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7" name="Google Shape;13667;p2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8" name="Google Shape;13668;p2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69" name="Google Shape;13669;p2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0" name="Google Shape;13670;p2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3671" name="Google Shape;13671;p24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3672" name="Shape 13672"/>
        <p:cNvGrpSpPr/>
        <p:nvPr/>
      </p:nvGrpSpPr>
      <p:grpSpPr>
        <a:xfrm>
          <a:off x="0" y="0"/>
          <a:ext cx="0" cy="0"/>
          <a:chOff x="0" y="0"/>
          <a:chExt cx="0" cy="0"/>
        </a:xfrm>
      </p:grpSpPr>
      <p:sp>
        <p:nvSpPr>
          <p:cNvPr id="13673" name="Google Shape;13673;p248"/>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74" name="Google Shape;13674;p248"/>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3675" name="Google Shape;13675;p248"/>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3676" name="Google Shape;13676;p248"/>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3677" name="Google Shape;13677;p24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678" name="Google Shape;13678;p24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3679" name="Google Shape;13679;p248"/>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3680" name="Shape 13680"/>
        <p:cNvGrpSpPr/>
        <p:nvPr/>
      </p:nvGrpSpPr>
      <p:grpSpPr>
        <a:xfrm>
          <a:off x="0" y="0"/>
          <a:ext cx="0" cy="0"/>
          <a:chOff x="0" y="0"/>
          <a:chExt cx="0" cy="0"/>
        </a:xfrm>
      </p:grpSpPr>
      <p:sp>
        <p:nvSpPr>
          <p:cNvPr id="13681" name="Google Shape;13681;p253"/>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3682" name="Google Shape;13682;p253"/>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13683" name="Google Shape;13683;p253"/>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3684" name="Google Shape;13684;p253"/>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3685" name="Google Shape;13685;p253"/>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86" name="Google Shape;13686;p253"/>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3687" name="Google Shape;13687;p253"/>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13688" name="Google Shape;13688;p253"/>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13689" name="Google Shape;13689;p253"/>
          <p:cNvGrpSpPr/>
          <p:nvPr/>
        </p:nvGrpSpPr>
        <p:grpSpPr>
          <a:xfrm>
            <a:off x="7619449" y="2286631"/>
            <a:ext cx="2286329" cy="2285291"/>
            <a:chOff x="1189450" y="238125"/>
            <a:chExt cx="5177375" cy="5175025"/>
          </a:xfrm>
        </p:grpSpPr>
        <p:sp>
          <p:nvSpPr>
            <p:cNvPr id="13690" name="Google Shape;13690;p25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1" name="Google Shape;13691;p25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2" name="Google Shape;13692;p25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3" name="Google Shape;13693;p25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4" name="Google Shape;13694;p25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5" name="Google Shape;13695;p25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6" name="Google Shape;13696;p25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7" name="Google Shape;13697;p25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8" name="Google Shape;13698;p25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699" name="Google Shape;13699;p25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0" name="Google Shape;13700;p25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1" name="Google Shape;13701;p25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2" name="Google Shape;13702;p25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3" name="Google Shape;13703;p25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4" name="Google Shape;13704;p25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5" name="Google Shape;13705;p25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6" name="Google Shape;13706;p25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7" name="Google Shape;13707;p25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8" name="Google Shape;13708;p25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09" name="Google Shape;13709;p25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0" name="Google Shape;13710;p25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1" name="Google Shape;13711;p25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2" name="Google Shape;13712;p25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3" name="Google Shape;13713;p25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4" name="Google Shape;13714;p25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5" name="Google Shape;13715;p25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6" name="Google Shape;13716;p25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7" name="Google Shape;13717;p25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8" name="Google Shape;13718;p25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19" name="Google Shape;13719;p25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0" name="Google Shape;13720;p25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1" name="Google Shape;13721;p25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2" name="Google Shape;13722;p25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3" name="Google Shape;13723;p25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4" name="Google Shape;13724;p25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5" name="Google Shape;13725;p25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6" name="Google Shape;13726;p25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7" name="Google Shape;13727;p25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8" name="Google Shape;13728;p25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29" name="Google Shape;13729;p25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0" name="Google Shape;13730;p25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1" name="Google Shape;13731;p25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2" name="Google Shape;13732;p25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3" name="Google Shape;13733;p25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4" name="Google Shape;13734;p25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5" name="Google Shape;13735;p25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6" name="Google Shape;13736;p25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7" name="Google Shape;13737;p25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8" name="Google Shape;13738;p25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39" name="Google Shape;13739;p25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0" name="Google Shape;13740;p25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1" name="Google Shape;13741;p25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2" name="Google Shape;13742;p25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3" name="Google Shape;13743;p25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4" name="Google Shape;13744;p25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5" name="Google Shape;13745;p25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6" name="Google Shape;13746;p25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7" name="Google Shape;13747;p25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8" name="Google Shape;13748;p25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49" name="Google Shape;13749;p25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0" name="Google Shape;13750;p25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1" name="Google Shape;13751;p25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2" name="Google Shape;13752;p25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3" name="Google Shape;13753;p25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4" name="Google Shape;13754;p25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5" name="Google Shape;13755;p25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6" name="Google Shape;13756;p25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7" name="Google Shape;13757;p25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8" name="Google Shape;13758;p25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59" name="Google Shape;13759;p25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0" name="Google Shape;13760;p25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1" name="Google Shape;13761;p25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2" name="Google Shape;13762;p25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3" name="Google Shape;13763;p25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4" name="Google Shape;13764;p25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5" name="Google Shape;13765;p25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6" name="Google Shape;13766;p25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7" name="Google Shape;13767;p25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8" name="Google Shape;13768;p25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69" name="Google Shape;13769;p25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0" name="Google Shape;13770;p25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1" name="Google Shape;13771;p25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2" name="Google Shape;13772;p25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3" name="Google Shape;13773;p25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4" name="Google Shape;13774;p25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5" name="Google Shape;13775;p25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6" name="Google Shape;13776;p25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7" name="Google Shape;13777;p25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8" name="Google Shape;13778;p25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79" name="Google Shape;13779;p25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0" name="Google Shape;13780;p25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1" name="Google Shape;13781;p25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2" name="Google Shape;13782;p25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3" name="Google Shape;13783;p25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4" name="Google Shape;13784;p25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5" name="Google Shape;13785;p25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6" name="Google Shape;13786;p25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7" name="Google Shape;13787;p25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8" name="Google Shape;13788;p25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89" name="Google Shape;13789;p25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0" name="Google Shape;13790;p25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1" name="Google Shape;13791;p25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2" name="Google Shape;13792;p25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3" name="Google Shape;13793;p25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4" name="Google Shape;13794;p25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5" name="Google Shape;13795;p25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6" name="Google Shape;13796;p25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7" name="Google Shape;13797;p25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8" name="Google Shape;13798;p25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799" name="Google Shape;13799;p25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0" name="Google Shape;13800;p25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1" name="Google Shape;13801;p25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2" name="Google Shape;13802;p25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3" name="Google Shape;13803;p25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4" name="Google Shape;13804;p25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5" name="Google Shape;13805;p25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6" name="Google Shape;13806;p25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7" name="Google Shape;13807;p25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8" name="Google Shape;13808;p25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09" name="Google Shape;13809;p25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0" name="Google Shape;13810;p25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1" name="Google Shape;13811;p25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2" name="Google Shape;13812;p25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3" name="Google Shape;13813;p25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4" name="Google Shape;13814;p25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5" name="Google Shape;13815;p25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6" name="Google Shape;13816;p25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7" name="Google Shape;13817;p25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8" name="Google Shape;13818;p25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19" name="Google Shape;13819;p25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0" name="Google Shape;13820;p25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1" name="Google Shape;13821;p25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2" name="Google Shape;13822;p25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3" name="Google Shape;13823;p25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4" name="Google Shape;13824;p25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5" name="Google Shape;13825;p25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6" name="Google Shape;13826;p25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7" name="Google Shape;13827;p25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8" name="Google Shape;13828;p25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29" name="Google Shape;13829;p25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0" name="Google Shape;13830;p25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1" name="Google Shape;13831;p25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2" name="Google Shape;13832;p25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3" name="Google Shape;13833;p25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4" name="Google Shape;13834;p25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5" name="Google Shape;13835;p25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6" name="Google Shape;13836;p25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7" name="Google Shape;13837;p25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8" name="Google Shape;13838;p25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39" name="Google Shape;13839;p25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0" name="Google Shape;13840;p25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1" name="Google Shape;13841;p25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2" name="Google Shape;13842;p25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3" name="Google Shape;13843;p25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4" name="Google Shape;13844;p25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5" name="Google Shape;13845;p25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6" name="Google Shape;13846;p25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7" name="Google Shape;13847;p25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8" name="Google Shape;13848;p25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49" name="Google Shape;13849;p25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0" name="Google Shape;13850;p25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1" name="Google Shape;13851;p25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2" name="Google Shape;13852;p25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3" name="Google Shape;13853;p25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4" name="Google Shape;13854;p25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5" name="Google Shape;13855;p25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6" name="Google Shape;13856;p25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7" name="Google Shape;13857;p25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8" name="Google Shape;13858;p25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59" name="Google Shape;13859;p25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0" name="Google Shape;13860;p25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1" name="Google Shape;13861;p25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2" name="Google Shape;13862;p25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3" name="Google Shape;13863;p25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4" name="Google Shape;13864;p25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5" name="Google Shape;13865;p25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6" name="Google Shape;13866;p25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7" name="Google Shape;13867;p25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8" name="Google Shape;13868;p25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69" name="Google Shape;13869;p25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0" name="Google Shape;13870;p25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1" name="Google Shape;13871;p25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2" name="Google Shape;13872;p25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3" name="Google Shape;13873;p25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4" name="Google Shape;13874;p25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5" name="Google Shape;13875;p25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6" name="Google Shape;13876;p25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7" name="Google Shape;13877;p25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8" name="Google Shape;13878;p25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79" name="Google Shape;13879;p25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0" name="Google Shape;13880;p25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1" name="Google Shape;13881;p25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2" name="Google Shape;13882;p25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3" name="Google Shape;13883;p25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4" name="Google Shape;13884;p25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5" name="Google Shape;13885;p25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6" name="Google Shape;13886;p25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7" name="Google Shape;13887;p25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8" name="Google Shape;13888;p25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89" name="Google Shape;13889;p25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0" name="Google Shape;13890;p25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1" name="Google Shape;13891;p25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2" name="Google Shape;13892;p25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3" name="Google Shape;13893;p25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4" name="Google Shape;13894;p25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5" name="Google Shape;13895;p25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6" name="Google Shape;13896;p25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7" name="Google Shape;13897;p25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8" name="Google Shape;13898;p25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899" name="Google Shape;13899;p25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0" name="Google Shape;13900;p25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1" name="Google Shape;13901;p25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2" name="Google Shape;13902;p25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3" name="Google Shape;13903;p25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4" name="Google Shape;13904;p25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5" name="Google Shape;13905;p25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6" name="Google Shape;13906;p25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7" name="Google Shape;13907;p25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8" name="Google Shape;13908;p25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09" name="Google Shape;13909;p25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0" name="Google Shape;13910;p25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1" name="Google Shape;13911;p25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2" name="Google Shape;13912;p25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3" name="Google Shape;13913;p25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4" name="Google Shape;13914;p25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5" name="Google Shape;13915;p25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6" name="Google Shape;13916;p25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7" name="Google Shape;13917;p25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8" name="Google Shape;13918;p25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19" name="Google Shape;13919;p25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0" name="Google Shape;13920;p25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1" name="Google Shape;13921;p25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2" name="Google Shape;13922;p25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3" name="Google Shape;13923;p25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4" name="Google Shape;13924;p25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5" name="Google Shape;13925;p25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6" name="Google Shape;13926;p25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7" name="Google Shape;13927;p25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8" name="Google Shape;13928;p25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29" name="Google Shape;13929;p25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0" name="Google Shape;13930;p25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1" name="Google Shape;13931;p25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2" name="Google Shape;13932;p25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3" name="Google Shape;13933;p25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4" name="Google Shape;13934;p25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5" name="Google Shape;13935;p25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6" name="Google Shape;13936;p25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7" name="Google Shape;13937;p25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8" name="Google Shape;13938;p25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39" name="Google Shape;13939;p25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0" name="Google Shape;13940;p25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1" name="Google Shape;13941;p25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2" name="Google Shape;13942;p25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3" name="Google Shape;13943;p25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4" name="Google Shape;13944;p25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5" name="Google Shape;13945;p25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6" name="Google Shape;13946;p25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7" name="Google Shape;13947;p25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8" name="Google Shape;13948;p25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49" name="Google Shape;13949;p25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0" name="Google Shape;13950;p25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1" name="Google Shape;13951;p25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2" name="Google Shape;13952;p25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3" name="Google Shape;13953;p25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4" name="Google Shape;13954;p25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5" name="Google Shape;13955;p25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6" name="Google Shape;13956;p25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7" name="Google Shape;13957;p25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8" name="Google Shape;13958;p25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59" name="Google Shape;13959;p25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0" name="Google Shape;13960;p25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1" name="Google Shape;13961;p25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2" name="Google Shape;13962;p25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3" name="Google Shape;13963;p25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4" name="Google Shape;13964;p25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5" name="Google Shape;13965;p25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6" name="Google Shape;13966;p25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7" name="Google Shape;13967;p25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8" name="Google Shape;13968;p25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69" name="Google Shape;13969;p25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0" name="Google Shape;13970;p25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1" name="Google Shape;13971;p25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2" name="Google Shape;13972;p25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3" name="Google Shape;13973;p25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4" name="Google Shape;13974;p25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5" name="Google Shape;13975;p25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6" name="Google Shape;13976;p25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7" name="Google Shape;13977;p25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8" name="Google Shape;13978;p25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79" name="Google Shape;13979;p25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0" name="Google Shape;13980;p25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1" name="Google Shape;13981;p25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2" name="Google Shape;13982;p25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3" name="Google Shape;13983;p25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4" name="Google Shape;13984;p25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5" name="Google Shape;13985;p25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6" name="Google Shape;13986;p25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7" name="Google Shape;13987;p25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8" name="Google Shape;13988;p25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89" name="Google Shape;13989;p25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0" name="Google Shape;13990;p25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1" name="Google Shape;13991;p25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2" name="Google Shape;13992;p25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3" name="Google Shape;13993;p25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4" name="Google Shape;13994;p25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5" name="Google Shape;13995;p25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6" name="Google Shape;13996;p25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7" name="Google Shape;13997;p25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8" name="Google Shape;13998;p25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3999" name="Google Shape;13999;p25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0" name="Google Shape;14000;p25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1" name="Google Shape;14001;p25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2" name="Google Shape;14002;p25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3" name="Google Shape;14003;p25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4" name="Google Shape;14004;p25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5" name="Google Shape;14005;p25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6" name="Google Shape;14006;p25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7" name="Google Shape;14007;p25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8" name="Google Shape;14008;p25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09" name="Google Shape;14009;p25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0" name="Google Shape;14010;p25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1" name="Google Shape;14011;p25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2" name="Google Shape;14012;p25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3" name="Google Shape;14013;p25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4" name="Google Shape;14014;p25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5" name="Google Shape;14015;p25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6" name="Google Shape;14016;p25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7" name="Google Shape;14017;p25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8" name="Google Shape;14018;p25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19" name="Google Shape;14019;p25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0" name="Google Shape;14020;p25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1" name="Google Shape;14021;p25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2" name="Google Shape;14022;p25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3" name="Google Shape;14023;p25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4" name="Google Shape;14024;p25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5" name="Google Shape;14025;p25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6" name="Google Shape;14026;p25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7" name="Google Shape;14027;p25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8" name="Google Shape;14028;p25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29" name="Google Shape;14029;p25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0" name="Google Shape;14030;p25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1" name="Google Shape;14031;p25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2" name="Google Shape;14032;p25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3" name="Google Shape;14033;p25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4" name="Google Shape;14034;p25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5" name="Google Shape;14035;p25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6" name="Google Shape;14036;p25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7" name="Google Shape;14037;p25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8" name="Google Shape;14038;p25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39" name="Google Shape;14039;p25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0" name="Google Shape;14040;p25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1" name="Google Shape;14041;p25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2" name="Google Shape;14042;p25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3" name="Google Shape;14043;p25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4" name="Google Shape;14044;p25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5" name="Google Shape;14045;p25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6" name="Google Shape;14046;p25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7" name="Google Shape;14047;p25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8" name="Google Shape;14048;p25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49" name="Google Shape;14049;p25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0" name="Google Shape;14050;p25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1" name="Google Shape;14051;p25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2" name="Google Shape;14052;p25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3" name="Google Shape;14053;p25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4" name="Google Shape;14054;p25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5" name="Google Shape;14055;p25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6" name="Google Shape;14056;p25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7" name="Google Shape;14057;p25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8" name="Google Shape;14058;p25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59" name="Google Shape;14059;p25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0" name="Google Shape;14060;p25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1" name="Google Shape;14061;p25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2" name="Google Shape;14062;p25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3" name="Google Shape;14063;p25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4" name="Google Shape;14064;p25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5" name="Google Shape;14065;p25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6" name="Google Shape;14066;p25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7" name="Google Shape;14067;p25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8" name="Google Shape;14068;p25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69" name="Google Shape;14069;p25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0" name="Google Shape;14070;p25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1" name="Google Shape;14071;p25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2" name="Google Shape;14072;p25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3" name="Google Shape;14073;p25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4" name="Google Shape;14074;p25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5" name="Google Shape;14075;p25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6" name="Google Shape;14076;p25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7" name="Google Shape;14077;p25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8" name="Google Shape;14078;p25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79" name="Google Shape;14079;p25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0" name="Google Shape;14080;p25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1" name="Google Shape;14081;p25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2" name="Google Shape;14082;p25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3" name="Google Shape;14083;p25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4" name="Google Shape;14084;p25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5" name="Google Shape;14085;p25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6" name="Google Shape;14086;p25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7" name="Google Shape;14087;p25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8" name="Google Shape;14088;p25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89" name="Google Shape;14089;p25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0" name="Google Shape;14090;p25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1" name="Google Shape;14091;p25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2" name="Google Shape;14092;p25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3" name="Google Shape;14093;p25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4" name="Google Shape;14094;p25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5" name="Google Shape;14095;p25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6" name="Google Shape;14096;p25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7" name="Google Shape;14097;p25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8" name="Google Shape;14098;p25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099" name="Google Shape;14099;p25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0" name="Google Shape;14100;p25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1" name="Google Shape;14101;p25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2" name="Google Shape;14102;p25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3" name="Google Shape;14103;p25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4" name="Google Shape;14104;p25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5" name="Google Shape;14105;p25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6" name="Google Shape;14106;p25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7" name="Google Shape;14107;p25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8" name="Google Shape;14108;p25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09" name="Google Shape;14109;p25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0" name="Google Shape;14110;p25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1" name="Google Shape;14111;p25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2" name="Google Shape;14112;p25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3" name="Google Shape;14113;p25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4" name="Google Shape;14114;p25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5" name="Google Shape;14115;p25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6" name="Google Shape;14116;p25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7" name="Google Shape;14117;p25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8" name="Google Shape;14118;p25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19" name="Google Shape;14119;p25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0" name="Google Shape;14120;p25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1" name="Google Shape;14121;p25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2" name="Google Shape;14122;p25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3" name="Google Shape;14123;p25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4" name="Google Shape;14124;p25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5" name="Google Shape;14125;p25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6" name="Google Shape;14126;p25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7" name="Google Shape;14127;p25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8" name="Google Shape;14128;p25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29" name="Google Shape;14129;p25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0" name="Google Shape;14130;p25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1" name="Google Shape;14131;p25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2" name="Google Shape;14132;p25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3" name="Google Shape;14133;p25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4" name="Google Shape;14134;p25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5" name="Google Shape;14135;p25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6" name="Google Shape;14136;p25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7" name="Google Shape;14137;p25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8" name="Google Shape;14138;p25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39" name="Google Shape;14139;p25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0" name="Google Shape;14140;p25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1" name="Google Shape;14141;p25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2" name="Google Shape;14142;p25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3" name="Google Shape;14143;p25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4" name="Google Shape;14144;p25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5" name="Google Shape;14145;p25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6" name="Google Shape;14146;p25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7" name="Google Shape;14147;p25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8" name="Google Shape;14148;p25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49" name="Google Shape;14149;p25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0" name="Google Shape;14150;p25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1" name="Google Shape;14151;p25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2" name="Google Shape;14152;p25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3" name="Google Shape;14153;p25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4" name="Google Shape;14154;p25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5" name="Google Shape;14155;p25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6" name="Google Shape;14156;p25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7" name="Google Shape;14157;p25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8" name="Google Shape;14158;p25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59" name="Google Shape;14159;p25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0" name="Google Shape;14160;p25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1" name="Google Shape;14161;p25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2" name="Google Shape;14162;p25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3" name="Google Shape;14163;p25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4" name="Google Shape;14164;p25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5" name="Google Shape;14165;p25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6" name="Google Shape;14166;p25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7" name="Google Shape;14167;p25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8" name="Google Shape;14168;p25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69" name="Google Shape;14169;p25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0" name="Google Shape;14170;p25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1" name="Google Shape;14171;p25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2" name="Google Shape;14172;p25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3" name="Google Shape;14173;p25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4" name="Google Shape;14174;p25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5" name="Google Shape;14175;p25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6" name="Google Shape;14176;p25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7" name="Google Shape;14177;p25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8" name="Google Shape;14178;p25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79" name="Google Shape;14179;p25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0" name="Google Shape;14180;p25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1" name="Google Shape;14181;p25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2" name="Google Shape;14182;p25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3" name="Google Shape;14183;p25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4" name="Google Shape;14184;p25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5" name="Google Shape;14185;p25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6" name="Google Shape;14186;p25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7" name="Google Shape;14187;p25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8" name="Google Shape;14188;p25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89" name="Google Shape;14189;p25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0" name="Google Shape;14190;p25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1" name="Google Shape;14191;p25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2" name="Google Shape;14192;p25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3" name="Google Shape;14193;p25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4" name="Google Shape;14194;p25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5" name="Google Shape;14195;p25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6" name="Google Shape;14196;p25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7" name="Google Shape;14197;p25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8" name="Google Shape;14198;p25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199" name="Google Shape;14199;p25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0" name="Google Shape;14200;p25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1" name="Google Shape;14201;p25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2" name="Google Shape;14202;p25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3" name="Google Shape;14203;p25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4" name="Google Shape;14204;p25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5" name="Google Shape;14205;p25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6" name="Google Shape;14206;p25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7" name="Google Shape;14207;p25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8" name="Google Shape;14208;p25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09" name="Google Shape;14209;p25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0" name="Google Shape;14210;p25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1" name="Google Shape;14211;p25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2" name="Google Shape;14212;p25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3" name="Google Shape;14213;p25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4" name="Google Shape;14214;p25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5" name="Google Shape;14215;p25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6" name="Google Shape;14216;p25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7" name="Google Shape;14217;p25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8" name="Google Shape;14218;p25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19" name="Google Shape;14219;p25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0" name="Google Shape;14220;p25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1" name="Google Shape;14221;p25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2" name="Google Shape;14222;p25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3" name="Google Shape;14223;p25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4" name="Google Shape;14224;p25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5" name="Google Shape;14225;p25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6" name="Google Shape;14226;p25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7" name="Google Shape;14227;p25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8" name="Google Shape;14228;p25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29" name="Google Shape;14229;p25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0" name="Google Shape;14230;p25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1" name="Google Shape;14231;p25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2" name="Google Shape;14232;p25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3" name="Google Shape;14233;p25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4" name="Google Shape;14234;p25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5" name="Google Shape;14235;p25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6" name="Google Shape;14236;p25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7" name="Google Shape;14237;p25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8" name="Google Shape;14238;p25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39" name="Google Shape;14239;p25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0" name="Google Shape;14240;p25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1" name="Google Shape;14241;p25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2" name="Google Shape;14242;p25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3" name="Google Shape;14243;p25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4" name="Google Shape;14244;p25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5" name="Google Shape;14245;p25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6" name="Google Shape;14246;p25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7" name="Google Shape;14247;p25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8" name="Google Shape;14248;p25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49" name="Google Shape;14249;p25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50" name="Google Shape;14250;p25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51" name="Google Shape;14251;p25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52" name="Google Shape;14252;p25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53" name="Google Shape;14253;p25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54" name="Google Shape;14254;p25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55" name="Google Shape;14255;p25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56" name="Google Shape;14256;p25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57" name="Google Shape;14257;p25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4258" name="Google Shape;14258;p253"/>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4259" name="Shape 14259"/>
        <p:cNvGrpSpPr/>
        <p:nvPr/>
      </p:nvGrpSpPr>
      <p:grpSpPr>
        <a:xfrm>
          <a:off x="0" y="0"/>
          <a:ext cx="0" cy="0"/>
          <a:chOff x="0" y="0"/>
          <a:chExt cx="0" cy="0"/>
        </a:xfrm>
      </p:grpSpPr>
      <p:sp>
        <p:nvSpPr>
          <p:cNvPr id="14260" name="Google Shape;14260;p25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4261" name="Google Shape;14261;p25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4262" name="Google Shape;14262;p254"/>
          <p:cNvGrpSpPr/>
          <p:nvPr/>
        </p:nvGrpSpPr>
        <p:grpSpPr>
          <a:xfrm>
            <a:off x="10721565" y="6371462"/>
            <a:ext cx="797703" cy="227212"/>
            <a:chOff x="238125" y="1822850"/>
            <a:chExt cx="7080200" cy="2016675"/>
          </a:xfrm>
        </p:grpSpPr>
        <p:sp>
          <p:nvSpPr>
            <p:cNvPr id="14263" name="Google Shape;14263;p25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4" name="Google Shape;14264;p25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5" name="Google Shape;14265;p25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6" name="Google Shape;14266;p25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7" name="Google Shape;14267;p25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8" name="Google Shape;14268;p25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69" name="Google Shape;14269;p25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270" name="Google Shape;14270;p25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4271" name="Shape 14271"/>
        <p:cNvGrpSpPr/>
        <p:nvPr/>
      </p:nvGrpSpPr>
      <p:grpSpPr>
        <a:xfrm>
          <a:off x="0" y="0"/>
          <a:ext cx="0" cy="0"/>
          <a:chOff x="0" y="0"/>
          <a:chExt cx="0" cy="0"/>
        </a:xfrm>
      </p:grpSpPr>
      <p:sp>
        <p:nvSpPr>
          <p:cNvPr id="14272" name="Google Shape;14272;p25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4273" name="Google Shape;14273;p255"/>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4274" name="Google Shape;14274;p25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4275" name="Google Shape;14275;p25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4276" name="Shape 14276"/>
        <p:cNvGrpSpPr/>
        <p:nvPr/>
      </p:nvGrpSpPr>
      <p:grpSpPr>
        <a:xfrm>
          <a:off x="0" y="0"/>
          <a:ext cx="0" cy="0"/>
          <a:chOff x="0" y="0"/>
          <a:chExt cx="0" cy="0"/>
        </a:xfrm>
      </p:grpSpPr>
      <p:grpSp>
        <p:nvGrpSpPr>
          <p:cNvPr id="14277" name="Google Shape;14277;p256"/>
          <p:cNvGrpSpPr/>
          <p:nvPr/>
        </p:nvGrpSpPr>
        <p:grpSpPr>
          <a:xfrm>
            <a:off x="4931637" y="8"/>
            <a:ext cx="4929377" cy="6858189"/>
            <a:chOff x="1926275" y="238125"/>
            <a:chExt cx="3765950" cy="5239525"/>
          </a:xfrm>
        </p:grpSpPr>
        <p:sp>
          <p:nvSpPr>
            <p:cNvPr id="14278" name="Google Shape;14278;p25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79" name="Google Shape;14279;p25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0" name="Google Shape;14280;p25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1" name="Google Shape;14281;p25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2" name="Google Shape;14282;p25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3" name="Google Shape;14283;p25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4" name="Google Shape;14284;p25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5" name="Google Shape;14285;p25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6" name="Google Shape;14286;p25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7" name="Google Shape;14287;p25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8" name="Google Shape;14288;p25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89" name="Google Shape;14289;p25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0" name="Google Shape;14290;p25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1" name="Google Shape;14291;p25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2" name="Google Shape;14292;p25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3" name="Google Shape;14293;p25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4" name="Google Shape;14294;p25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5" name="Google Shape;14295;p25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6" name="Google Shape;14296;p25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7" name="Google Shape;14297;p25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8" name="Google Shape;14298;p25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299" name="Google Shape;14299;p25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0" name="Google Shape;14300;p25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1" name="Google Shape;14301;p25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2" name="Google Shape;14302;p25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3" name="Google Shape;14303;p25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4" name="Google Shape;14304;p25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5" name="Google Shape;14305;p25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6" name="Google Shape;14306;p25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7" name="Google Shape;14307;p25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8" name="Google Shape;14308;p25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09" name="Google Shape;14309;p25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0" name="Google Shape;14310;p25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1" name="Google Shape;14311;p25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2" name="Google Shape;14312;p25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3" name="Google Shape;14313;p25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4" name="Google Shape;14314;p25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5" name="Google Shape;14315;p25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6" name="Google Shape;14316;p25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7" name="Google Shape;14317;p25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8" name="Google Shape;14318;p25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19" name="Google Shape;14319;p25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0" name="Google Shape;14320;p25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1" name="Google Shape;14321;p25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2" name="Google Shape;14322;p25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3" name="Google Shape;14323;p25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4" name="Google Shape;14324;p25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5" name="Google Shape;14325;p25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6" name="Google Shape;14326;p25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7" name="Google Shape;14327;p25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8" name="Google Shape;14328;p25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29" name="Google Shape;14329;p25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0" name="Google Shape;14330;p25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1" name="Google Shape;14331;p25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2" name="Google Shape;14332;p25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3" name="Google Shape;14333;p25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4" name="Google Shape;14334;p25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5" name="Google Shape;14335;p25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6" name="Google Shape;14336;p25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7" name="Google Shape;14337;p25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338" name="Google Shape;14338;p25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39" name="Google Shape;14339;p25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4340" name="Google Shape;14340;p256"/>
          <p:cNvGrpSpPr/>
          <p:nvPr/>
        </p:nvGrpSpPr>
        <p:grpSpPr>
          <a:xfrm>
            <a:off x="1714562" y="2858830"/>
            <a:ext cx="3825196" cy="1089543"/>
            <a:chOff x="238125" y="1822850"/>
            <a:chExt cx="7080200" cy="2016675"/>
          </a:xfrm>
        </p:grpSpPr>
        <p:sp>
          <p:nvSpPr>
            <p:cNvPr id="14341" name="Google Shape;14341;p25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2" name="Google Shape;14342;p25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3" name="Google Shape;14343;p25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4" name="Google Shape;14344;p25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5" name="Google Shape;14345;p25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6" name="Google Shape;14346;p25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47" name="Google Shape;14347;p25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348" name="Google Shape;14348;p25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14349" name="Google Shape;14349;p25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7647"/>
          </a:srgbClr>
        </a:solidFill>
      </p:bgPr>
    </p:bg>
    <p:spTree>
      <p:nvGrpSpPr>
        <p:cNvPr id="2809" name="Shape 2809"/>
        <p:cNvGrpSpPr/>
        <p:nvPr/>
      </p:nvGrpSpPr>
      <p:grpSpPr>
        <a:xfrm>
          <a:off x="0" y="0"/>
          <a:ext cx="0" cy="0"/>
          <a:chOff x="0" y="0"/>
          <a:chExt cx="0" cy="0"/>
        </a:xfrm>
      </p:grpSpPr>
      <p:sp>
        <p:nvSpPr>
          <p:cNvPr id="2810" name="Google Shape;2810;p57"/>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2811" name="Google Shape;2811;p57"/>
          <p:cNvGrpSpPr/>
          <p:nvPr/>
        </p:nvGrpSpPr>
        <p:grpSpPr>
          <a:xfrm>
            <a:off x="9077555" y="1043915"/>
            <a:ext cx="2460605" cy="2426753"/>
            <a:chOff x="5927502" y="551679"/>
            <a:chExt cx="2377550" cy="2344840"/>
          </a:xfrm>
        </p:grpSpPr>
        <p:grpSp>
          <p:nvGrpSpPr>
            <p:cNvPr id="2812" name="Google Shape;2812;p57"/>
            <p:cNvGrpSpPr/>
            <p:nvPr/>
          </p:nvGrpSpPr>
          <p:grpSpPr>
            <a:xfrm>
              <a:off x="5927502" y="551679"/>
              <a:ext cx="2377550" cy="653782"/>
              <a:chOff x="2159414" y="3486447"/>
              <a:chExt cx="2606105" cy="720500"/>
            </a:xfrm>
          </p:grpSpPr>
          <p:grpSp>
            <p:nvGrpSpPr>
              <p:cNvPr id="2813" name="Google Shape;2813;p57"/>
              <p:cNvGrpSpPr/>
              <p:nvPr/>
            </p:nvGrpSpPr>
            <p:grpSpPr>
              <a:xfrm>
                <a:off x="2159414" y="3486447"/>
                <a:ext cx="2606105" cy="49200"/>
                <a:chOff x="2159414" y="3486447"/>
                <a:chExt cx="2606105" cy="49200"/>
              </a:xfrm>
            </p:grpSpPr>
            <p:sp>
              <p:nvSpPr>
                <p:cNvPr id="2814" name="Google Shape;2814;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5" name="Google Shape;2815;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6" name="Google Shape;2816;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7" name="Google Shape;2817;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8" name="Google Shape;2818;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19" name="Google Shape;2819;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0" name="Google Shape;2820;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1" name="Google Shape;2821;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2" name="Google Shape;2822;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3" name="Google Shape;2823;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4" name="Google Shape;2824;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5" name="Google Shape;2825;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6" name="Google Shape;2826;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7" name="Google Shape;2827;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8" name="Google Shape;2828;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29" name="Google Shape;2829;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30" name="Google Shape;2830;p57"/>
              <p:cNvGrpSpPr/>
              <p:nvPr/>
            </p:nvGrpSpPr>
            <p:grpSpPr>
              <a:xfrm>
                <a:off x="2159414" y="3652838"/>
                <a:ext cx="2606105" cy="49200"/>
                <a:chOff x="2159414" y="3486447"/>
                <a:chExt cx="2606105" cy="49200"/>
              </a:xfrm>
            </p:grpSpPr>
            <p:sp>
              <p:nvSpPr>
                <p:cNvPr id="2831" name="Google Shape;2831;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2" name="Google Shape;2832;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3" name="Google Shape;2833;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4" name="Google Shape;2834;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5" name="Google Shape;2835;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6" name="Google Shape;2836;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7" name="Google Shape;2837;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8" name="Google Shape;2838;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39" name="Google Shape;2839;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0" name="Google Shape;2840;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1" name="Google Shape;2841;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2" name="Google Shape;2842;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3" name="Google Shape;2843;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4" name="Google Shape;2844;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5" name="Google Shape;2845;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6" name="Google Shape;2846;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47" name="Google Shape;2847;p57"/>
              <p:cNvGrpSpPr/>
              <p:nvPr/>
            </p:nvGrpSpPr>
            <p:grpSpPr>
              <a:xfrm>
                <a:off x="2159414" y="3819188"/>
                <a:ext cx="2606105" cy="49200"/>
                <a:chOff x="2159414" y="3486447"/>
                <a:chExt cx="2606105" cy="49200"/>
              </a:xfrm>
            </p:grpSpPr>
            <p:sp>
              <p:nvSpPr>
                <p:cNvPr id="2848" name="Google Shape;2848;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49" name="Google Shape;2849;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0" name="Google Shape;2850;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1" name="Google Shape;2851;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2" name="Google Shape;2852;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3" name="Google Shape;2853;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4" name="Google Shape;2854;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5" name="Google Shape;2855;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6" name="Google Shape;2856;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7" name="Google Shape;2857;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8" name="Google Shape;2858;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59" name="Google Shape;2859;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0" name="Google Shape;2860;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1" name="Google Shape;2861;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2" name="Google Shape;2862;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3" name="Google Shape;2863;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64" name="Google Shape;2864;p57"/>
              <p:cNvGrpSpPr/>
              <p:nvPr/>
            </p:nvGrpSpPr>
            <p:grpSpPr>
              <a:xfrm>
                <a:off x="2159414" y="3983540"/>
                <a:ext cx="2606105" cy="49200"/>
                <a:chOff x="2159414" y="3486447"/>
                <a:chExt cx="2606105" cy="49200"/>
              </a:xfrm>
            </p:grpSpPr>
            <p:sp>
              <p:nvSpPr>
                <p:cNvPr id="2865" name="Google Shape;2865;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6" name="Google Shape;2866;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7" name="Google Shape;2867;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8" name="Google Shape;2868;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69" name="Google Shape;2869;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0" name="Google Shape;2870;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1" name="Google Shape;2871;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2" name="Google Shape;2872;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3" name="Google Shape;2873;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4" name="Google Shape;2874;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5" name="Google Shape;2875;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6" name="Google Shape;2876;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7" name="Google Shape;2877;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8" name="Google Shape;2878;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79" name="Google Shape;2879;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0" name="Google Shape;2880;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881" name="Google Shape;2881;p57"/>
              <p:cNvGrpSpPr/>
              <p:nvPr/>
            </p:nvGrpSpPr>
            <p:grpSpPr>
              <a:xfrm>
                <a:off x="2159414" y="4157747"/>
                <a:ext cx="2606105" cy="49200"/>
                <a:chOff x="2159414" y="3486447"/>
                <a:chExt cx="2606105" cy="49200"/>
              </a:xfrm>
            </p:grpSpPr>
            <p:sp>
              <p:nvSpPr>
                <p:cNvPr id="2882" name="Google Shape;2882;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3" name="Google Shape;2883;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4" name="Google Shape;2884;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5" name="Google Shape;2885;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6" name="Google Shape;2886;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7" name="Google Shape;2887;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8" name="Google Shape;2888;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89" name="Google Shape;2889;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0" name="Google Shape;2890;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1" name="Google Shape;2891;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2" name="Google Shape;2892;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3" name="Google Shape;2893;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4" name="Google Shape;2894;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5" name="Google Shape;2895;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6" name="Google Shape;2896;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897" name="Google Shape;2897;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grpSp>
          <p:nvGrpSpPr>
            <p:cNvPr id="2898" name="Google Shape;2898;p57"/>
            <p:cNvGrpSpPr/>
            <p:nvPr/>
          </p:nvGrpSpPr>
          <p:grpSpPr>
            <a:xfrm>
              <a:off x="5927502" y="1318162"/>
              <a:ext cx="2377550" cy="653782"/>
              <a:chOff x="2159414" y="3486447"/>
              <a:chExt cx="2606105" cy="720500"/>
            </a:xfrm>
          </p:grpSpPr>
          <p:grpSp>
            <p:nvGrpSpPr>
              <p:cNvPr id="2899" name="Google Shape;2899;p57"/>
              <p:cNvGrpSpPr/>
              <p:nvPr/>
            </p:nvGrpSpPr>
            <p:grpSpPr>
              <a:xfrm>
                <a:off x="2159414" y="3486447"/>
                <a:ext cx="2606105" cy="49200"/>
                <a:chOff x="2159414" y="3486447"/>
                <a:chExt cx="2606105" cy="49200"/>
              </a:xfrm>
            </p:grpSpPr>
            <p:sp>
              <p:nvSpPr>
                <p:cNvPr id="2900" name="Google Shape;2900;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1" name="Google Shape;2901;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2" name="Google Shape;2902;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3" name="Google Shape;2903;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4" name="Google Shape;2904;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5" name="Google Shape;2905;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6" name="Google Shape;2906;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7" name="Google Shape;2907;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8" name="Google Shape;2908;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09" name="Google Shape;2909;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0" name="Google Shape;2910;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1" name="Google Shape;2911;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2" name="Google Shape;2912;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3" name="Google Shape;2913;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4" name="Google Shape;2914;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5" name="Google Shape;2915;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16" name="Google Shape;2916;p57"/>
              <p:cNvGrpSpPr/>
              <p:nvPr/>
            </p:nvGrpSpPr>
            <p:grpSpPr>
              <a:xfrm>
                <a:off x="2159414" y="3652838"/>
                <a:ext cx="2606105" cy="49200"/>
                <a:chOff x="2159414" y="3486447"/>
                <a:chExt cx="2606105" cy="49200"/>
              </a:xfrm>
            </p:grpSpPr>
            <p:sp>
              <p:nvSpPr>
                <p:cNvPr id="2917" name="Google Shape;2917;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8" name="Google Shape;2918;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19" name="Google Shape;2919;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0" name="Google Shape;2920;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1" name="Google Shape;2921;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2" name="Google Shape;2922;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3" name="Google Shape;2923;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4" name="Google Shape;2924;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5" name="Google Shape;2925;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6" name="Google Shape;2926;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7" name="Google Shape;2927;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8" name="Google Shape;2928;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29" name="Google Shape;2929;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0" name="Google Shape;2930;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1" name="Google Shape;2931;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2" name="Google Shape;2932;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33" name="Google Shape;2933;p57"/>
              <p:cNvGrpSpPr/>
              <p:nvPr/>
            </p:nvGrpSpPr>
            <p:grpSpPr>
              <a:xfrm>
                <a:off x="2159414" y="3819188"/>
                <a:ext cx="2606105" cy="49200"/>
                <a:chOff x="2159414" y="3486447"/>
                <a:chExt cx="2606105" cy="49200"/>
              </a:xfrm>
            </p:grpSpPr>
            <p:sp>
              <p:nvSpPr>
                <p:cNvPr id="2934" name="Google Shape;2934;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5" name="Google Shape;2935;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6" name="Google Shape;2936;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7" name="Google Shape;2937;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8" name="Google Shape;2938;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39" name="Google Shape;2939;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0" name="Google Shape;2940;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1" name="Google Shape;2941;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2" name="Google Shape;2942;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3" name="Google Shape;2943;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4" name="Google Shape;2944;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5" name="Google Shape;2945;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6" name="Google Shape;2946;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7" name="Google Shape;2947;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8" name="Google Shape;2948;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49" name="Google Shape;2949;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50" name="Google Shape;2950;p57"/>
              <p:cNvGrpSpPr/>
              <p:nvPr/>
            </p:nvGrpSpPr>
            <p:grpSpPr>
              <a:xfrm>
                <a:off x="2159414" y="3983540"/>
                <a:ext cx="2606105" cy="49200"/>
                <a:chOff x="2159414" y="3486447"/>
                <a:chExt cx="2606105" cy="49200"/>
              </a:xfrm>
            </p:grpSpPr>
            <p:sp>
              <p:nvSpPr>
                <p:cNvPr id="2951" name="Google Shape;2951;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2" name="Google Shape;2952;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3" name="Google Shape;2953;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4" name="Google Shape;2954;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5" name="Google Shape;2955;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6" name="Google Shape;2956;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7" name="Google Shape;2957;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8" name="Google Shape;2958;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59" name="Google Shape;2959;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0" name="Google Shape;2960;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1" name="Google Shape;2961;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2" name="Google Shape;2962;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3" name="Google Shape;2963;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4" name="Google Shape;2964;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5" name="Google Shape;2965;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6" name="Google Shape;2966;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2967" name="Google Shape;2967;p57"/>
              <p:cNvGrpSpPr/>
              <p:nvPr/>
            </p:nvGrpSpPr>
            <p:grpSpPr>
              <a:xfrm>
                <a:off x="2159414" y="4157747"/>
                <a:ext cx="2606105" cy="49200"/>
                <a:chOff x="2159414" y="3486447"/>
                <a:chExt cx="2606105" cy="49200"/>
              </a:xfrm>
            </p:grpSpPr>
            <p:sp>
              <p:nvSpPr>
                <p:cNvPr id="2968" name="Google Shape;2968;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69" name="Google Shape;2969;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0" name="Google Shape;2970;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1" name="Google Shape;2971;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2" name="Google Shape;2972;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3" name="Google Shape;2973;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4" name="Google Shape;2974;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5" name="Google Shape;2975;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6" name="Google Shape;2976;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7" name="Google Shape;2977;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8" name="Google Shape;2978;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79" name="Google Shape;2979;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0" name="Google Shape;2980;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1" name="Google Shape;2981;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2" name="Google Shape;2982;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3" name="Google Shape;2983;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grpSp>
          <p:nvGrpSpPr>
            <p:cNvPr id="2984" name="Google Shape;2984;p57"/>
            <p:cNvGrpSpPr/>
            <p:nvPr/>
          </p:nvGrpSpPr>
          <p:grpSpPr>
            <a:xfrm>
              <a:off x="5927502" y="2084662"/>
              <a:ext cx="2377550" cy="44644"/>
              <a:chOff x="2159414" y="3486447"/>
              <a:chExt cx="2606105" cy="49200"/>
            </a:xfrm>
          </p:grpSpPr>
          <p:sp>
            <p:nvSpPr>
              <p:cNvPr id="2985" name="Google Shape;2985;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6" name="Google Shape;2986;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7" name="Google Shape;2987;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8" name="Google Shape;2988;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89" name="Google Shape;2989;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0" name="Google Shape;2990;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1" name="Google Shape;2991;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2" name="Google Shape;2992;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3" name="Google Shape;2993;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4" name="Google Shape;2994;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5" name="Google Shape;2995;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6" name="Google Shape;2996;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7" name="Google Shape;2997;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8" name="Google Shape;2998;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2999" name="Google Shape;2999;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0" name="Google Shape;3000;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01" name="Google Shape;3001;p57"/>
            <p:cNvGrpSpPr/>
            <p:nvPr/>
          </p:nvGrpSpPr>
          <p:grpSpPr>
            <a:xfrm>
              <a:off x="5927502" y="2235645"/>
              <a:ext cx="2377550" cy="44644"/>
              <a:chOff x="2159414" y="3486447"/>
              <a:chExt cx="2606105" cy="49200"/>
            </a:xfrm>
          </p:grpSpPr>
          <p:sp>
            <p:nvSpPr>
              <p:cNvPr id="3002" name="Google Shape;3002;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3" name="Google Shape;3003;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4" name="Google Shape;3004;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5" name="Google Shape;3005;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6" name="Google Shape;3006;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7" name="Google Shape;3007;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8" name="Google Shape;3008;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09" name="Google Shape;3009;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0" name="Google Shape;3010;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1" name="Google Shape;3011;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2" name="Google Shape;3012;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3" name="Google Shape;3013;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4" name="Google Shape;3014;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5" name="Google Shape;3015;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6" name="Google Shape;3016;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17" name="Google Shape;3017;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18" name="Google Shape;3018;p57"/>
            <p:cNvGrpSpPr/>
            <p:nvPr/>
          </p:nvGrpSpPr>
          <p:grpSpPr>
            <a:xfrm>
              <a:off x="5927502" y="2386591"/>
              <a:ext cx="2377550" cy="44644"/>
              <a:chOff x="2159414" y="3486447"/>
              <a:chExt cx="2606105" cy="49200"/>
            </a:xfrm>
          </p:grpSpPr>
          <p:sp>
            <p:nvSpPr>
              <p:cNvPr id="3019" name="Google Shape;3019;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0" name="Google Shape;3020;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1" name="Google Shape;3021;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2" name="Google Shape;3022;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3" name="Google Shape;3023;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4" name="Google Shape;3024;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5" name="Google Shape;3025;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6" name="Google Shape;3026;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7" name="Google Shape;3027;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8" name="Google Shape;3028;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29" name="Google Shape;3029;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0" name="Google Shape;3030;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1" name="Google Shape;3031;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2" name="Google Shape;3032;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3" name="Google Shape;3033;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4" name="Google Shape;3034;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35" name="Google Shape;3035;p57"/>
            <p:cNvGrpSpPr/>
            <p:nvPr/>
          </p:nvGrpSpPr>
          <p:grpSpPr>
            <a:xfrm>
              <a:off x="5927502" y="2535724"/>
              <a:ext cx="2377550" cy="44644"/>
              <a:chOff x="2159414" y="3486447"/>
              <a:chExt cx="2606105" cy="49200"/>
            </a:xfrm>
          </p:grpSpPr>
          <p:sp>
            <p:nvSpPr>
              <p:cNvPr id="3036" name="Google Shape;3036;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7" name="Google Shape;3037;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8" name="Google Shape;3038;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39" name="Google Shape;3039;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0" name="Google Shape;3040;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1" name="Google Shape;3041;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2" name="Google Shape;3042;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3" name="Google Shape;3043;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4" name="Google Shape;3044;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5" name="Google Shape;3045;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6" name="Google Shape;3046;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7" name="Google Shape;3047;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8" name="Google Shape;3048;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49" name="Google Shape;3049;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0" name="Google Shape;3050;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1" name="Google Shape;3051;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52" name="Google Shape;3052;p57"/>
            <p:cNvGrpSpPr/>
            <p:nvPr/>
          </p:nvGrpSpPr>
          <p:grpSpPr>
            <a:xfrm>
              <a:off x="5927502" y="2693800"/>
              <a:ext cx="2377550" cy="44644"/>
              <a:chOff x="2159414" y="3486447"/>
              <a:chExt cx="2606105" cy="49200"/>
            </a:xfrm>
          </p:grpSpPr>
          <p:sp>
            <p:nvSpPr>
              <p:cNvPr id="3053" name="Google Shape;3053;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4" name="Google Shape;3054;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5" name="Google Shape;3055;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6" name="Google Shape;3056;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7" name="Google Shape;3057;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8" name="Google Shape;3058;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59" name="Google Shape;3059;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0" name="Google Shape;3060;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1" name="Google Shape;3061;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2" name="Google Shape;3062;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3" name="Google Shape;3063;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4" name="Google Shape;3064;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5" name="Google Shape;3065;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6" name="Google Shape;3066;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7" name="Google Shape;3067;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68" name="Google Shape;3068;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3069" name="Google Shape;3069;p57"/>
            <p:cNvGrpSpPr/>
            <p:nvPr/>
          </p:nvGrpSpPr>
          <p:grpSpPr>
            <a:xfrm>
              <a:off x="5927502" y="2851875"/>
              <a:ext cx="2377550" cy="44644"/>
              <a:chOff x="2159414" y="3486447"/>
              <a:chExt cx="2606105" cy="49200"/>
            </a:xfrm>
          </p:grpSpPr>
          <p:sp>
            <p:nvSpPr>
              <p:cNvPr id="3070" name="Google Shape;3070;p57"/>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1" name="Google Shape;3071;p57"/>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2" name="Google Shape;3072;p57"/>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3" name="Google Shape;3073;p57"/>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4" name="Google Shape;3074;p57"/>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5" name="Google Shape;3075;p57"/>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6" name="Google Shape;3076;p57"/>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7" name="Google Shape;3077;p57"/>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8" name="Google Shape;3078;p57"/>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79" name="Google Shape;3079;p57"/>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0" name="Google Shape;3080;p57"/>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1" name="Google Shape;3081;p57"/>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2" name="Google Shape;3082;p57"/>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3" name="Google Shape;3083;p57"/>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4" name="Google Shape;3084;p57"/>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85" name="Google Shape;3085;p57"/>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sp>
        <p:nvSpPr>
          <p:cNvPr id="3086" name="Google Shape;3086;p57"/>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087" name="Google Shape;3087;p57"/>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3088" name="Google Shape;3088;p57"/>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3089" name="Google Shape;3089;p5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090" name="Google Shape;3090;p57"/>
          <p:cNvGrpSpPr/>
          <p:nvPr/>
        </p:nvGrpSpPr>
        <p:grpSpPr>
          <a:xfrm>
            <a:off x="10721565" y="6371462"/>
            <a:ext cx="797703" cy="227212"/>
            <a:chOff x="238125" y="1822850"/>
            <a:chExt cx="7080200" cy="2016675"/>
          </a:xfrm>
        </p:grpSpPr>
        <p:sp>
          <p:nvSpPr>
            <p:cNvPr id="3091" name="Google Shape;3091;p5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2" name="Google Shape;3092;p5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3" name="Google Shape;3093;p5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4" name="Google Shape;3094;p5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5" name="Google Shape;3095;p5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6" name="Google Shape;3096;p5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097" name="Google Shape;3097;p5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098" name="Google Shape;3098;p5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4350" name="Shape 14350"/>
        <p:cNvGrpSpPr/>
        <p:nvPr/>
      </p:nvGrpSpPr>
      <p:grpSpPr>
        <a:xfrm>
          <a:off x="0" y="0"/>
          <a:ext cx="0" cy="0"/>
          <a:chOff x="0" y="0"/>
          <a:chExt cx="0" cy="0"/>
        </a:xfrm>
      </p:grpSpPr>
      <p:sp>
        <p:nvSpPr>
          <p:cNvPr id="14351" name="Google Shape;14351;p257"/>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52" name="Google Shape;14352;p257"/>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4353" name="Google Shape;14353;p257"/>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4354" name="Google Shape;14354;p257"/>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4355" name="Shape 14355"/>
        <p:cNvGrpSpPr/>
        <p:nvPr/>
      </p:nvGrpSpPr>
      <p:grpSpPr>
        <a:xfrm>
          <a:off x="0" y="0"/>
          <a:ext cx="0" cy="0"/>
          <a:chOff x="0" y="0"/>
          <a:chExt cx="0" cy="0"/>
        </a:xfrm>
      </p:grpSpPr>
      <p:sp>
        <p:nvSpPr>
          <p:cNvPr id="14356" name="Google Shape;14356;p258"/>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4357" name="Google Shape;14357;p25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4358" name="Google Shape;14358;p258"/>
          <p:cNvGrpSpPr/>
          <p:nvPr/>
        </p:nvGrpSpPr>
        <p:grpSpPr>
          <a:xfrm>
            <a:off x="606668" y="535880"/>
            <a:ext cx="1211187" cy="344985"/>
            <a:chOff x="238125" y="1822850"/>
            <a:chExt cx="7080200" cy="2016675"/>
          </a:xfrm>
        </p:grpSpPr>
        <p:sp>
          <p:nvSpPr>
            <p:cNvPr id="14359" name="Google Shape;14359;p2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0" name="Google Shape;14360;p2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1" name="Google Shape;14361;p2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2" name="Google Shape;14362;p2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3" name="Google Shape;14363;p2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4" name="Google Shape;14364;p2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65" name="Google Shape;14365;p2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4366" name="Google Shape;14366;p25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4367" name="Shape 14367"/>
        <p:cNvGrpSpPr/>
        <p:nvPr/>
      </p:nvGrpSpPr>
      <p:grpSpPr>
        <a:xfrm>
          <a:off x="0" y="0"/>
          <a:ext cx="0" cy="0"/>
          <a:chOff x="0" y="0"/>
          <a:chExt cx="0" cy="0"/>
        </a:xfrm>
      </p:grpSpPr>
      <p:sp>
        <p:nvSpPr>
          <p:cNvPr id="14368" name="Google Shape;14368;p259"/>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4369" name="Google Shape;14369;p259"/>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14370" name="Google Shape;14370;p259"/>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4371" name="Google Shape;14371;p259"/>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4372" name="Google Shape;14372;p259"/>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3" name="Google Shape;14373;p259"/>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74" name="Google Shape;14374;p259"/>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4375" name="Google Shape;14375;p259"/>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14376" name="Google Shape;14376;p259"/>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14377" name="Google Shape;14377;p259"/>
          <p:cNvGrpSpPr/>
          <p:nvPr/>
        </p:nvGrpSpPr>
        <p:grpSpPr>
          <a:xfrm>
            <a:off x="7767927" y="4114559"/>
            <a:ext cx="1835600" cy="440800"/>
            <a:chOff x="5457350" y="2701375"/>
            <a:chExt cx="1376700" cy="330600"/>
          </a:xfrm>
        </p:grpSpPr>
        <p:sp>
          <p:nvSpPr>
            <p:cNvPr id="14378" name="Google Shape;14378;p259"/>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4379" name="Google Shape;14379;p259"/>
            <p:cNvGrpSpPr/>
            <p:nvPr/>
          </p:nvGrpSpPr>
          <p:grpSpPr>
            <a:xfrm>
              <a:off x="5541202" y="2774463"/>
              <a:ext cx="183000" cy="183000"/>
              <a:chOff x="5541202" y="2774463"/>
              <a:chExt cx="183000" cy="183000"/>
            </a:xfrm>
          </p:grpSpPr>
          <p:sp>
            <p:nvSpPr>
              <p:cNvPr id="14380" name="Google Shape;14380;p259"/>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1" name="Google Shape;14381;p259"/>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4382" name="Google Shape;14382;p259"/>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4383" name="Google Shape;14383;p259"/>
          <p:cNvGrpSpPr/>
          <p:nvPr/>
        </p:nvGrpSpPr>
        <p:grpSpPr>
          <a:xfrm>
            <a:off x="3261668" y="6168245"/>
            <a:ext cx="1126917" cy="217271"/>
            <a:chOff x="3701600" y="2570125"/>
            <a:chExt cx="1503625" cy="289900"/>
          </a:xfrm>
        </p:grpSpPr>
        <p:sp>
          <p:nvSpPr>
            <p:cNvPr id="14384" name="Google Shape;14384;p25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5" name="Google Shape;14385;p25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6" name="Google Shape;14386;p25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7" name="Google Shape;14387;p25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8" name="Google Shape;14388;p25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89" name="Google Shape;14389;p25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0" name="Google Shape;14390;p25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1" name="Google Shape;14391;p25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2" name="Google Shape;14392;p25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3" name="Google Shape;14393;p25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4" name="Google Shape;14394;p25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5" name="Google Shape;14395;p25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4396" name="Google Shape;14396;p259"/>
          <p:cNvGrpSpPr/>
          <p:nvPr/>
        </p:nvGrpSpPr>
        <p:grpSpPr>
          <a:xfrm>
            <a:off x="7022977" y="6127080"/>
            <a:ext cx="1211169" cy="268400"/>
            <a:chOff x="5577025" y="2564875"/>
            <a:chExt cx="1764525" cy="390950"/>
          </a:xfrm>
        </p:grpSpPr>
        <p:sp>
          <p:nvSpPr>
            <p:cNvPr id="14397" name="Google Shape;14397;p259"/>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8" name="Google Shape;14398;p259"/>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399" name="Google Shape;14399;p259"/>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0" name="Google Shape;14400;p259"/>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1" name="Google Shape;14401;p259"/>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2" name="Google Shape;14402;p259"/>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3" name="Google Shape;14403;p259"/>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4" name="Google Shape;14404;p259"/>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5" name="Google Shape;14405;p259"/>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6" name="Google Shape;14406;p259"/>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7" name="Google Shape;14407;p259"/>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8" name="Google Shape;14408;p259"/>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09" name="Google Shape;14409;p259"/>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0" name="Google Shape;14410;p259"/>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1" name="Google Shape;14411;p259"/>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2" name="Google Shape;14412;p259"/>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4413" name="Google Shape;14413;p259"/>
          <p:cNvGrpSpPr/>
          <p:nvPr/>
        </p:nvGrpSpPr>
        <p:grpSpPr>
          <a:xfrm>
            <a:off x="5176613" y="6120228"/>
            <a:ext cx="909476" cy="355817"/>
            <a:chOff x="238125" y="2500825"/>
            <a:chExt cx="1678825" cy="656650"/>
          </a:xfrm>
        </p:grpSpPr>
        <p:sp>
          <p:nvSpPr>
            <p:cNvPr id="14414" name="Google Shape;14414;p259"/>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5" name="Google Shape;14415;p259"/>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6" name="Google Shape;14416;p259"/>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7" name="Google Shape;14417;p259"/>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8" name="Google Shape;14418;p259"/>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19" name="Google Shape;14419;p259"/>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0" name="Google Shape;14420;p259"/>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1" name="Google Shape;14421;p259"/>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2" name="Google Shape;14422;p259"/>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3" name="Google Shape;14423;p259"/>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4" name="Google Shape;14424;p259"/>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5" name="Google Shape;14425;p259"/>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6" name="Google Shape;14426;p259"/>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7" name="Google Shape;14427;p259"/>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8" name="Google Shape;14428;p259"/>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29" name="Google Shape;14429;p259"/>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0" name="Google Shape;14430;p259"/>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1" name="Google Shape;14431;p259"/>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2" name="Google Shape;14432;p259"/>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4433" name="Google Shape;14433;p259"/>
          <p:cNvGrpSpPr/>
          <p:nvPr/>
        </p:nvGrpSpPr>
        <p:grpSpPr>
          <a:xfrm>
            <a:off x="9039439" y="6168245"/>
            <a:ext cx="1126917" cy="217271"/>
            <a:chOff x="3701600" y="2570125"/>
            <a:chExt cx="1503625" cy="289900"/>
          </a:xfrm>
        </p:grpSpPr>
        <p:sp>
          <p:nvSpPr>
            <p:cNvPr id="14434" name="Google Shape;14434;p259"/>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5" name="Google Shape;14435;p259"/>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6" name="Google Shape;14436;p259"/>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7" name="Google Shape;14437;p259"/>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8" name="Google Shape;14438;p259"/>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39" name="Google Shape;14439;p259"/>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0" name="Google Shape;14440;p259"/>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1" name="Google Shape;14441;p259"/>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2" name="Google Shape;14442;p259"/>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3" name="Google Shape;14443;p259"/>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4" name="Google Shape;14444;p259"/>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5" name="Google Shape;14445;p259"/>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4446" name="Google Shape;14446;p259"/>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47" name="Google Shape;14447;p259"/>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4448" name="Google Shape;14448;p259"/>
          <p:cNvGrpSpPr/>
          <p:nvPr/>
        </p:nvGrpSpPr>
        <p:grpSpPr>
          <a:xfrm>
            <a:off x="8389586" y="1901522"/>
            <a:ext cx="1901132" cy="1900269"/>
            <a:chOff x="1189450" y="238125"/>
            <a:chExt cx="5177375" cy="5175025"/>
          </a:xfrm>
        </p:grpSpPr>
        <p:sp>
          <p:nvSpPr>
            <p:cNvPr id="14449" name="Google Shape;14449;p25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0" name="Google Shape;14450;p25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1" name="Google Shape;14451;p25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2" name="Google Shape;14452;p25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3" name="Google Shape;14453;p25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4" name="Google Shape;14454;p25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5" name="Google Shape;14455;p25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6" name="Google Shape;14456;p25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7" name="Google Shape;14457;p25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8" name="Google Shape;14458;p25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59" name="Google Shape;14459;p25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0" name="Google Shape;14460;p25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1" name="Google Shape;14461;p25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2" name="Google Shape;14462;p25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3" name="Google Shape;14463;p25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4" name="Google Shape;14464;p25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5" name="Google Shape;14465;p25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6" name="Google Shape;14466;p25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7" name="Google Shape;14467;p25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8" name="Google Shape;14468;p25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69" name="Google Shape;14469;p25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0" name="Google Shape;14470;p25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1" name="Google Shape;14471;p25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2" name="Google Shape;14472;p25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3" name="Google Shape;14473;p25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4" name="Google Shape;14474;p25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5" name="Google Shape;14475;p25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6" name="Google Shape;14476;p25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7" name="Google Shape;14477;p25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8" name="Google Shape;14478;p25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79" name="Google Shape;14479;p25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0" name="Google Shape;14480;p25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1" name="Google Shape;14481;p25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2" name="Google Shape;14482;p25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3" name="Google Shape;14483;p25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4" name="Google Shape;14484;p25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5" name="Google Shape;14485;p25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6" name="Google Shape;14486;p25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7" name="Google Shape;14487;p25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8" name="Google Shape;14488;p25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89" name="Google Shape;14489;p25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0" name="Google Shape;14490;p25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1" name="Google Shape;14491;p25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2" name="Google Shape;14492;p25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3" name="Google Shape;14493;p25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4" name="Google Shape;14494;p25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5" name="Google Shape;14495;p25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6" name="Google Shape;14496;p25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7" name="Google Shape;14497;p25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8" name="Google Shape;14498;p25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499" name="Google Shape;14499;p25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0" name="Google Shape;14500;p25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1" name="Google Shape;14501;p25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2" name="Google Shape;14502;p25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3" name="Google Shape;14503;p25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4" name="Google Shape;14504;p25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5" name="Google Shape;14505;p25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6" name="Google Shape;14506;p25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7" name="Google Shape;14507;p25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8" name="Google Shape;14508;p25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09" name="Google Shape;14509;p25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0" name="Google Shape;14510;p25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1" name="Google Shape;14511;p25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2" name="Google Shape;14512;p25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3" name="Google Shape;14513;p25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4" name="Google Shape;14514;p25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5" name="Google Shape;14515;p25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6" name="Google Shape;14516;p25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7" name="Google Shape;14517;p25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8" name="Google Shape;14518;p25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19" name="Google Shape;14519;p25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0" name="Google Shape;14520;p25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1" name="Google Shape;14521;p25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2" name="Google Shape;14522;p25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3" name="Google Shape;14523;p25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4" name="Google Shape;14524;p25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5" name="Google Shape;14525;p25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6" name="Google Shape;14526;p25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7" name="Google Shape;14527;p25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8" name="Google Shape;14528;p25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29" name="Google Shape;14529;p25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0" name="Google Shape;14530;p25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1" name="Google Shape;14531;p25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2" name="Google Shape;14532;p25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3" name="Google Shape;14533;p25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4" name="Google Shape;14534;p25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5" name="Google Shape;14535;p25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6" name="Google Shape;14536;p25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7" name="Google Shape;14537;p25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8" name="Google Shape;14538;p25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39" name="Google Shape;14539;p25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0" name="Google Shape;14540;p25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1" name="Google Shape;14541;p25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2" name="Google Shape;14542;p25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3" name="Google Shape;14543;p25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4" name="Google Shape;14544;p25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5" name="Google Shape;14545;p25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6" name="Google Shape;14546;p25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7" name="Google Shape;14547;p25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8" name="Google Shape;14548;p25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49" name="Google Shape;14549;p25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0" name="Google Shape;14550;p25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1" name="Google Shape;14551;p25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2" name="Google Shape;14552;p25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3" name="Google Shape;14553;p25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4" name="Google Shape;14554;p25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5" name="Google Shape;14555;p25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6" name="Google Shape;14556;p25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7" name="Google Shape;14557;p25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8" name="Google Shape;14558;p25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59" name="Google Shape;14559;p25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0" name="Google Shape;14560;p25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1" name="Google Shape;14561;p25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2" name="Google Shape;14562;p25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3" name="Google Shape;14563;p25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4" name="Google Shape;14564;p25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5" name="Google Shape;14565;p25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6" name="Google Shape;14566;p25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7" name="Google Shape;14567;p25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8" name="Google Shape;14568;p25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69" name="Google Shape;14569;p25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0" name="Google Shape;14570;p25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1" name="Google Shape;14571;p25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2" name="Google Shape;14572;p25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3" name="Google Shape;14573;p25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4" name="Google Shape;14574;p25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5" name="Google Shape;14575;p25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6" name="Google Shape;14576;p25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7" name="Google Shape;14577;p25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8" name="Google Shape;14578;p25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79" name="Google Shape;14579;p25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0" name="Google Shape;14580;p25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1" name="Google Shape;14581;p25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2" name="Google Shape;14582;p25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3" name="Google Shape;14583;p25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4" name="Google Shape;14584;p25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5" name="Google Shape;14585;p25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6" name="Google Shape;14586;p25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7" name="Google Shape;14587;p25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8" name="Google Shape;14588;p25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89" name="Google Shape;14589;p25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0" name="Google Shape;14590;p25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1" name="Google Shape;14591;p25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2" name="Google Shape;14592;p25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3" name="Google Shape;14593;p25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4" name="Google Shape;14594;p25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5" name="Google Shape;14595;p25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6" name="Google Shape;14596;p25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7" name="Google Shape;14597;p25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8" name="Google Shape;14598;p25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599" name="Google Shape;14599;p25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0" name="Google Shape;14600;p25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1" name="Google Shape;14601;p25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2" name="Google Shape;14602;p25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3" name="Google Shape;14603;p25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4" name="Google Shape;14604;p25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5" name="Google Shape;14605;p25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6" name="Google Shape;14606;p25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7" name="Google Shape;14607;p25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8" name="Google Shape;14608;p25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09" name="Google Shape;14609;p25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0" name="Google Shape;14610;p25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1" name="Google Shape;14611;p25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2" name="Google Shape;14612;p25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3" name="Google Shape;14613;p25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4" name="Google Shape;14614;p25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5" name="Google Shape;14615;p25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6" name="Google Shape;14616;p25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7" name="Google Shape;14617;p25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8" name="Google Shape;14618;p25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19" name="Google Shape;14619;p25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0" name="Google Shape;14620;p25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1" name="Google Shape;14621;p25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2" name="Google Shape;14622;p25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3" name="Google Shape;14623;p25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4" name="Google Shape;14624;p25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5" name="Google Shape;14625;p25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6" name="Google Shape;14626;p25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7" name="Google Shape;14627;p25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8" name="Google Shape;14628;p25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29" name="Google Shape;14629;p25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0" name="Google Shape;14630;p25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1" name="Google Shape;14631;p25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2" name="Google Shape;14632;p25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3" name="Google Shape;14633;p25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4" name="Google Shape;14634;p25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5" name="Google Shape;14635;p25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6" name="Google Shape;14636;p25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7" name="Google Shape;14637;p25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8" name="Google Shape;14638;p25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39" name="Google Shape;14639;p25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0" name="Google Shape;14640;p25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1" name="Google Shape;14641;p25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2" name="Google Shape;14642;p25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3" name="Google Shape;14643;p25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4" name="Google Shape;14644;p25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5" name="Google Shape;14645;p25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6" name="Google Shape;14646;p25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7" name="Google Shape;14647;p25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8" name="Google Shape;14648;p25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49" name="Google Shape;14649;p25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0" name="Google Shape;14650;p25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1" name="Google Shape;14651;p25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2" name="Google Shape;14652;p25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3" name="Google Shape;14653;p25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4" name="Google Shape;14654;p25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5" name="Google Shape;14655;p25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6" name="Google Shape;14656;p25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7" name="Google Shape;14657;p25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8" name="Google Shape;14658;p25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59" name="Google Shape;14659;p25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0" name="Google Shape;14660;p25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1" name="Google Shape;14661;p25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2" name="Google Shape;14662;p25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3" name="Google Shape;14663;p25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4" name="Google Shape;14664;p25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5" name="Google Shape;14665;p25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6" name="Google Shape;14666;p25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7" name="Google Shape;14667;p25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8" name="Google Shape;14668;p25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69" name="Google Shape;14669;p25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0" name="Google Shape;14670;p25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1" name="Google Shape;14671;p25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2" name="Google Shape;14672;p25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3" name="Google Shape;14673;p25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4" name="Google Shape;14674;p25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5" name="Google Shape;14675;p25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6" name="Google Shape;14676;p25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7" name="Google Shape;14677;p25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8" name="Google Shape;14678;p25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79" name="Google Shape;14679;p25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0" name="Google Shape;14680;p25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1" name="Google Shape;14681;p25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2" name="Google Shape;14682;p25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3" name="Google Shape;14683;p25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4" name="Google Shape;14684;p25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5" name="Google Shape;14685;p25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6" name="Google Shape;14686;p25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7" name="Google Shape;14687;p25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8" name="Google Shape;14688;p25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89" name="Google Shape;14689;p25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0" name="Google Shape;14690;p25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1" name="Google Shape;14691;p25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2" name="Google Shape;14692;p25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3" name="Google Shape;14693;p25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4" name="Google Shape;14694;p25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5" name="Google Shape;14695;p25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6" name="Google Shape;14696;p25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7" name="Google Shape;14697;p25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8" name="Google Shape;14698;p25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699" name="Google Shape;14699;p25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0" name="Google Shape;14700;p25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1" name="Google Shape;14701;p25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2" name="Google Shape;14702;p25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3" name="Google Shape;14703;p25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4" name="Google Shape;14704;p25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5" name="Google Shape;14705;p25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6" name="Google Shape;14706;p25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7" name="Google Shape;14707;p25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8" name="Google Shape;14708;p25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09" name="Google Shape;14709;p25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0" name="Google Shape;14710;p25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1" name="Google Shape;14711;p25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2" name="Google Shape;14712;p25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3" name="Google Shape;14713;p25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4" name="Google Shape;14714;p25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5" name="Google Shape;14715;p25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6" name="Google Shape;14716;p25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7" name="Google Shape;14717;p25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8" name="Google Shape;14718;p25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19" name="Google Shape;14719;p25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0" name="Google Shape;14720;p25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1" name="Google Shape;14721;p25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2" name="Google Shape;14722;p25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3" name="Google Shape;14723;p25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4" name="Google Shape;14724;p25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5" name="Google Shape;14725;p25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6" name="Google Shape;14726;p25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7" name="Google Shape;14727;p25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8" name="Google Shape;14728;p25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29" name="Google Shape;14729;p25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0" name="Google Shape;14730;p25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1" name="Google Shape;14731;p25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2" name="Google Shape;14732;p25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3" name="Google Shape;14733;p25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4" name="Google Shape;14734;p25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5" name="Google Shape;14735;p25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6" name="Google Shape;14736;p25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7" name="Google Shape;14737;p25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8" name="Google Shape;14738;p25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39" name="Google Shape;14739;p25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0" name="Google Shape;14740;p25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1" name="Google Shape;14741;p25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2" name="Google Shape;14742;p25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3" name="Google Shape;14743;p25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4" name="Google Shape;14744;p25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5" name="Google Shape;14745;p25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6" name="Google Shape;14746;p25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7" name="Google Shape;14747;p25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8" name="Google Shape;14748;p25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49" name="Google Shape;14749;p25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0" name="Google Shape;14750;p25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1" name="Google Shape;14751;p25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2" name="Google Shape;14752;p25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3" name="Google Shape;14753;p25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4" name="Google Shape;14754;p25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5" name="Google Shape;14755;p25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6" name="Google Shape;14756;p25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7" name="Google Shape;14757;p25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8" name="Google Shape;14758;p25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59" name="Google Shape;14759;p25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0" name="Google Shape;14760;p25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1" name="Google Shape;14761;p25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2" name="Google Shape;14762;p25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3" name="Google Shape;14763;p25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4" name="Google Shape;14764;p25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5" name="Google Shape;14765;p25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6" name="Google Shape;14766;p25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7" name="Google Shape;14767;p25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8" name="Google Shape;14768;p25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69" name="Google Shape;14769;p25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0" name="Google Shape;14770;p25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1" name="Google Shape;14771;p25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2" name="Google Shape;14772;p25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3" name="Google Shape;14773;p25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4" name="Google Shape;14774;p25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5" name="Google Shape;14775;p25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6" name="Google Shape;14776;p25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7" name="Google Shape;14777;p25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8" name="Google Shape;14778;p25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79" name="Google Shape;14779;p25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0" name="Google Shape;14780;p25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1" name="Google Shape;14781;p25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2" name="Google Shape;14782;p25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3" name="Google Shape;14783;p25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4" name="Google Shape;14784;p25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5" name="Google Shape;14785;p25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6" name="Google Shape;14786;p25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7" name="Google Shape;14787;p25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8" name="Google Shape;14788;p25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89" name="Google Shape;14789;p25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0" name="Google Shape;14790;p25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1" name="Google Shape;14791;p25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2" name="Google Shape;14792;p25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3" name="Google Shape;14793;p25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4" name="Google Shape;14794;p25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5" name="Google Shape;14795;p25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6" name="Google Shape;14796;p25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7" name="Google Shape;14797;p25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8" name="Google Shape;14798;p25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799" name="Google Shape;14799;p25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0" name="Google Shape;14800;p25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1" name="Google Shape;14801;p25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2" name="Google Shape;14802;p25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3" name="Google Shape;14803;p25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4" name="Google Shape;14804;p25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5" name="Google Shape;14805;p25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6" name="Google Shape;14806;p25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7" name="Google Shape;14807;p25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8" name="Google Shape;14808;p25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09" name="Google Shape;14809;p25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0" name="Google Shape;14810;p25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1" name="Google Shape;14811;p25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2" name="Google Shape;14812;p25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3" name="Google Shape;14813;p25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4" name="Google Shape;14814;p25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5" name="Google Shape;14815;p25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6" name="Google Shape;14816;p25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7" name="Google Shape;14817;p25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8" name="Google Shape;14818;p25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19" name="Google Shape;14819;p25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0" name="Google Shape;14820;p25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1" name="Google Shape;14821;p25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2" name="Google Shape;14822;p25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3" name="Google Shape;14823;p25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4" name="Google Shape;14824;p25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5" name="Google Shape;14825;p25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6" name="Google Shape;14826;p25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7" name="Google Shape;14827;p25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8" name="Google Shape;14828;p25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29" name="Google Shape;14829;p25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0" name="Google Shape;14830;p25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1" name="Google Shape;14831;p25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2" name="Google Shape;14832;p25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3" name="Google Shape;14833;p25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4" name="Google Shape;14834;p25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5" name="Google Shape;14835;p25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6" name="Google Shape;14836;p25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7" name="Google Shape;14837;p25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8" name="Google Shape;14838;p25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39" name="Google Shape;14839;p25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0" name="Google Shape;14840;p25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1" name="Google Shape;14841;p25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2" name="Google Shape;14842;p25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3" name="Google Shape;14843;p25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4" name="Google Shape;14844;p25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5" name="Google Shape;14845;p25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6" name="Google Shape;14846;p25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7" name="Google Shape;14847;p25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8" name="Google Shape;14848;p25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49" name="Google Shape;14849;p25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0" name="Google Shape;14850;p25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1" name="Google Shape;14851;p25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2" name="Google Shape;14852;p25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3" name="Google Shape;14853;p25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4" name="Google Shape;14854;p25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5" name="Google Shape;14855;p25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6" name="Google Shape;14856;p25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7" name="Google Shape;14857;p25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8" name="Google Shape;14858;p25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59" name="Google Shape;14859;p25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0" name="Google Shape;14860;p25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1" name="Google Shape;14861;p25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2" name="Google Shape;14862;p25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3" name="Google Shape;14863;p25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4" name="Google Shape;14864;p25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5" name="Google Shape;14865;p25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6" name="Google Shape;14866;p25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7" name="Google Shape;14867;p25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8" name="Google Shape;14868;p25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69" name="Google Shape;14869;p25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0" name="Google Shape;14870;p25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1" name="Google Shape;14871;p25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2" name="Google Shape;14872;p25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3" name="Google Shape;14873;p25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4" name="Google Shape;14874;p25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5" name="Google Shape;14875;p25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6" name="Google Shape;14876;p25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7" name="Google Shape;14877;p25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8" name="Google Shape;14878;p25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79" name="Google Shape;14879;p25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0" name="Google Shape;14880;p25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1" name="Google Shape;14881;p25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2" name="Google Shape;14882;p25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3" name="Google Shape;14883;p25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4" name="Google Shape;14884;p25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5" name="Google Shape;14885;p25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6" name="Google Shape;14886;p25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7" name="Google Shape;14887;p25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8" name="Google Shape;14888;p25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89" name="Google Shape;14889;p25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0" name="Google Shape;14890;p25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1" name="Google Shape;14891;p25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2" name="Google Shape;14892;p25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3" name="Google Shape;14893;p25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4" name="Google Shape;14894;p25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5" name="Google Shape;14895;p25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6" name="Google Shape;14896;p25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7" name="Google Shape;14897;p25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8" name="Google Shape;14898;p25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899" name="Google Shape;14899;p25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0" name="Google Shape;14900;p25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1" name="Google Shape;14901;p25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2" name="Google Shape;14902;p25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3" name="Google Shape;14903;p25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4" name="Google Shape;14904;p25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5" name="Google Shape;14905;p25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6" name="Google Shape;14906;p25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7" name="Google Shape;14907;p25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8" name="Google Shape;14908;p25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09" name="Google Shape;14909;p25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0" name="Google Shape;14910;p25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1" name="Google Shape;14911;p25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2" name="Google Shape;14912;p25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3" name="Google Shape;14913;p25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4" name="Google Shape;14914;p25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5" name="Google Shape;14915;p25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6" name="Google Shape;14916;p25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7" name="Google Shape;14917;p25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8" name="Google Shape;14918;p25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19" name="Google Shape;14919;p25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0" name="Google Shape;14920;p25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1" name="Google Shape;14921;p25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2" name="Google Shape;14922;p25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3" name="Google Shape;14923;p25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4" name="Google Shape;14924;p25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5" name="Google Shape;14925;p25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6" name="Google Shape;14926;p25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7" name="Google Shape;14927;p25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8" name="Google Shape;14928;p25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29" name="Google Shape;14929;p25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0" name="Google Shape;14930;p25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1" name="Google Shape;14931;p25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2" name="Google Shape;14932;p25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3" name="Google Shape;14933;p25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4" name="Google Shape;14934;p25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5" name="Google Shape;14935;p25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6" name="Google Shape;14936;p25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7" name="Google Shape;14937;p25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8" name="Google Shape;14938;p25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39" name="Google Shape;14939;p25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0" name="Google Shape;14940;p25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1" name="Google Shape;14941;p25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2" name="Google Shape;14942;p25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3" name="Google Shape;14943;p25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4" name="Google Shape;14944;p25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5" name="Google Shape;14945;p25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6" name="Google Shape;14946;p25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7" name="Google Shape;14947;p25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8" name="Google Shape;14948;p25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49" name="Google Shape;14949;p25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0" name="Google Shape;14950;p25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1" name="Google Shape;14951;p25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2" name="Google Shape;14952;p25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3" name="Google Shape;14953;p25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4" name="Google Shape;14954;p25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5" name="Google Shape;14955;p25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6" name="Google Shape;14956;p25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7" name="Google Shape;14957;p25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8" name="Google Shape;14958;p25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59" name="Google Shape;14959;p25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0" name="Google Shape;14960;p25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1" name="Google Shape;14961;p25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2" name="Google Shape;14962;p25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3" name="Google Shape;14963;p25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4" name="Google Shape;14964;p25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5" name="Google Shape;14965;p25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6" name="Google Shape;14966;p25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7" name="Google Shape;14967;p25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8" name="Google Shape;14968;p25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69" name="Google Shape;14969;p25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0" name="Google Shape;14970;p25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1" name="Google Shape;14971;p25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2" name="Google Shape;14972;p25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3" name="Google Shape;14973;p25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4" name="Google Shape;14974;p25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5" name="Google Shape;14975;p25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6" name="Google Shape;14976;p25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7" name="Google Shape;14977;p25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8" name="Google Shape;14978;p25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79" name="Google Shape;14979;p25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0" name="Google Shape;14980;p25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1" name="Google Shape;14981;p25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2" name="Google Shape;14982;p25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3" name="Google Shape;14983;p25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4" name="Google Shape;14984;p25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5" name="Google Shape;14985;p25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6" name="Google Shape;14986;p25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7" name="Google Shape;14987;p25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8" name="Google Shape;14988;p25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89" name="Google Shape;14989;p25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0" name="Google Shape;14990;p25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1" name="Google Shape;14991;p25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2" name="Google Shape;14992;p25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3" name="Google Shape;14993;p25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4" name="Google Shape;14994;p25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5" name="Google Shape;14995;p25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6" name="Google Shape;14996;p25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7" name="Google Shape;14997;p25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8" name="Google Shape;14998;p25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4999" name="Google Shape;14999;p25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0" name="Google Shape;15000;p25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1" name="Google Shape;15001;p25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2" name="Google Shape;15002;p25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3" name="Google Shape;15003;p25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4" name="Google Shape;15004;p25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5" name="Google Shape;15005;p25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6" name="Google Shape;15006;p25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7" name="Google Shape;15007;p25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8" name="Google Shape;15008;p25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09" name="Google Shape;15009;p25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0" name="Google Shape;15010;p25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1" name="Google Shape;15011;p25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2" name="Google Shape;15012;p25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3" name="Google Shape;15013;p25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4" name="Google Shape;15014;p25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5" name="Google Shape;15015;p25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16" name="Google Shape;15016;p25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017" name="Google Shape;15017;p259"/>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5018" name="Google Shape;15018;p259"/>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019" name="Shape 15019"/>
        <p:cNvGrpSpPr/>
        <p:nvPr/>
      </p:nvGrpSpPr>
      <p:grpSpPr>
        <a:xfrm>
          <a:off x="0" y="0"/>
          <a:ext cx="0" cy="0"/>
          <a:chOff x="0" y="0"/>
          <a:chExt cx="0" cy="0"/>
        </a:xfrm>
      </p:grpSpPr>
      <p:sp>
        <p:nvSpPr>
          <p:cNvPr id="15020" name="Google Shape;15020;p2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021" name="Google Shape;15021;p260"/>
          <p:cNvGrpSpPr/>
          <p:nvPr/>
        </p:nvGrpSpPr>
        <p:grpSpPr>
          <a:xfrm>
            <a:off x="10721565" y="6371462"/>
            <a:ext cx="797703" cy="227212"/>
            <a:chOff x="238125" y="1822850"/>
            <a:chExt cx="7080200" cy="2016675"/>
          </a:xfrm>
        </p:grpSpPr>
        <p:sp>
          <p:nvSpPr>
            <p:cNvPr id="15022" name="Google Shape;15022;p2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3" name="Google Shape;15023;p2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4" name="Google Shape;15024;p2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5" name="Google Shape;15025;p2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6" name="Google Shape;15026;p2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7" name="Google Shape;15027;p2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28" name="Google Shape;15028;p2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029" name="Google Shape;15029;p260"/>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030" name="Google Shape;15030;p260"/>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5031" name="Google Shape;15031;p260"/>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2" name="Google Shape;15032;p260"/>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5033" name="Google Shape;15033;p2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5034" name="Shape 15034"/>
        <p:cNvGrpSpPr/>
        <p:nvPr/>
      </p:nvGrpSpPr>
      <p:grpSpPr>
        <a:xfrm>
          <a:off x="0" y="0"/>
          <a:ext cx="0" cy="0"/>
          <a:chOff x="0" y="0"/>
          <a:chExt cx="0" cy="0"/>
        </a:xfrm>
      </p:grpSpPr>
      <p:grpSp>
        <p:nvGrpSpPr>
          <p:cNvPr id="15035" name="Google Shape;15035;p261"/>
          <p:cNvGrpSpPr/>
          <p:nvPr/>
        </p:nvGrpSpPr>
        <p:grpSpPr>
          <a:xfrm>
            <a:off x="3635605" y="8"/>
            <a:ext cx="4929377" cy="6858189"/>
            <a:chOff x="1926275" y="238125"/>
            <a:chExt cx="3765950" cy="5239525"/>
          </a:xfrm>
        </p:grpSpPr>
        <p:sp>
          <p:nvSpPr>
            <p:cNvPr id="15036" name="Google Shape;15036;p26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7" name="Google Shape;15037;p26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8" name="Google Shape;15038;p26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39" name="Google Shape;15039;p26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0" name="Google Shape;15040;p26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1" name="Google Shape;15041;p26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2" name="Google Shape;15042;p26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3" name="Google Shape;15043;p26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4" name="Google Shape;15044;p26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5" name="Google Shape;15045;p26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6" name="Google Shape;15046;p26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7" name="Google Shape;15047;p26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8" name="Google Shape;15048;p26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49" name="Google Shape;15049;p26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0" name="Google Shape;15050;p26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1" name="Google Shape;15051;p26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2" name="Google Shape;15052;p26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3" name="Google Shape;15053;p26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4" name="Google Shape;15054;p26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5" name="Google Shape;15055;p26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6" name="Google Shape;15056;p26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7" name="Google Shape;15057;p26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8" name="Google Shape;15058;p26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59" name="Google Shape;15059;p26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0" name="Google Shape;15060;p26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1" name="Google Shape;15061;p26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2" name="Google Shape;15062;p26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3" name="Google Shape;15063;p26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4" name="Google Shape;15064;p26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5" name="Google Shape;15065;p26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6" name="Google Shape;15066;p26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7" name="Google Shape;15067;p26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8" name="Google Shape;15068;p26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69" name="Google Shape;15069;p26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0" name="Google Shape;15070;p26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1" name="Google Shape;15071;p26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2" name="Google Shape;15072;p26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3" name="Google Shape;15073;p26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4" name="Google Shape;15074;p26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5" name="Google Shape;15075;p26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6" name="Google Shape;15076;p26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7" name="Google Shape;15077;p26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8" name="Google Shape;15078;p26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79" name="Google Shape;15079;p26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0" name="Google Shape;15080;p26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1" name="Google Shape;15081;p26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2" name="Google Shape;15082;p26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3" name="Google Shape;15083;p26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4" name="Google Shape;15084;p26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5" name="Google Shape;15085;p26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6" name="Google Shape;15086;p26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7" name="Google Shape;15087;p26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8" name="Google Shape;15088;p26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89" name="Google Shape;15089;p26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0" name="Google Shape;15090;p26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1" name="Google Shape;15091;p26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2" name="Google Shape;15092;p26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3" name="Google Shape;15093;p26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4" name="Google Shape;15094;p26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5" name="Google Shape;15095;p26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096" name="Google Shape;15096;p261"/>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5097" name="Google Shape;15097;p261"/>
          <p:cNvGrpSpPr/>
          <p:nvPr/>
        </p:nvGrpSpPr>
        <p:grpSpPr>
          <a:xfrm>
            <a:off x="3581682" y="3"/>
            <a:ext cx="2805213" cy="6858288"/>
            <a:chOff x="2726150" y="238125"/>
            <a:chExt cx="2142475" cy="5238000"/>
          </a:xfrm>
        </p:grpSpPr>
        <p:sp>
          <p:nvSpPr>
            <p:cNvPr id="15098" name="Google Shape;15098;p26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099" name="Google Shape;15099;p26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00" name="Google Shape;15100;p26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101" name="Google Shape;15101;p261"/>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02" name="Google Shape;15102;p26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103" name="Google Shape;15103;p26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04" name="Google Shape;15104;p261"/>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05" name="Google Shape;15105;p26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5106" name="Google Shape;15106;p2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5107" name="Google Shape;15107;p261"/>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5108" name="Shape 15108"/>
        <p:cNvGrpSpPr/>
        <p:nvPr/>
      </p:nvGrpSpPr>
      <p:grpSpPr>
        <a:xfrm>
          <a:off x="0" y="0"/>
          <a:ext cx="0" cy="0"/>
          <a:chOff x="0" y="0"/>
          <a:chExt cx="0" cy="0"/>
        </a:xfrm>
      </p:grpSpPr>
      <p:sp>
        <p:nvSpPr>
          <p:cNvPr id="15109" name="Google Shape;15109;p262"/>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5110" name="Google Shape;15110;p262"/>
          <p:cNvGrpSpPr/>
          <p:nvPr/>
        </p:nvGrpSpPr>
        <p:grpSpPr>
          <a:xfrm>
            <a:off x="3581682" y="3"/>
            <a:ext cx="2805213" cy="6858288"/>
            <a:chOff x="2726150" y="238125"/>
            <a:chExt cx="2142475" cy="5238000"/>
          </a:xfrm>
        </p:grpSpPr>
        <p:sp>
          <p:nvSpPr>
            <p:cNvPr id="15111" name="Google Shape;15111;p26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12" name="Google Shape;15112;p26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13" name="Google Shape;15113;p26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114" name="Google Shape;15114;p262"/>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15" name="Google Shape;15115;p26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5116" name="Google Shape;15116;p2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17" name="Google Shape;15117;p262"/>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18" name="Google Shape;15118;p26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5119" name="Google Shape;15119;p262"/>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5120" name="Google Shape;15120;p26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5121" name="Shape 15121"/>
        <p:cNvGrpSpPr/>
        <p:nvPr/>
      </p:nvGrpSpPr>
      <p:grpSpPr>
        <a:xfrm>
          <a:off x="0" y="0"/>
          <a:ext cx="0" cy="0"/>
          <a:chOff x="0" y="0"/>
          <a:chExt cx="0" cy="0"/>
        </a:xfrm>
      </p:grpSpPr>
      <p:sp>
        <p:nvSpPr>
          <p:cNvPr id="15122" name="Google Shape;15122;p26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23" name="Google Shape;15123;p26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5124" name="Google Shape;15124;p26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5125" name="Google Shape;15125;p26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126" name="Google Shape;15126;p263"/>
          <p:cNvGrpSpPr/>
          <p:nvPr/>
        </p:nvGrpSpPr>
        <p:grpSpPr>
          <a:xfrm>
            <a:off x="10721565" y="6371462"/>
            <a:ext cx="797703" cy="227212"/>
            <a:chOff x="238125" y="1822850"/>
            <a:chExt cx="7080200" cy="2016675"/>
          </a:xfrm>
        </p:grpSpPr>
        <p:sp>
          <p:nvSpPr>
            <p:cNvPr id="15127" name="Google Shape;15127;p26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28" name="Google Shape;15128;p26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29" name="Google Shape;15129;p26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30" name="Google Shape;15130;p26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31" name="Google Shape;15131;p26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32" name="Google Shape;15132;p26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33" name="Google Shape;15133;p26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134" name="Google Shape;15134;p26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5135" name="Shape 15135"/>
        <p:cNvGrpSpPr/>
        <p:nvPr/>
      </p:nvGrpSpPr>
      <p:grpSpPr>
        <a:xfrm>
          <a:off x="0" y="0"/>
          <a:ext cx="0" cy="0"/>
          <a:chOff x="0" y="0"/>
          <a:chExt cx="0" cy="0"/>
        </a:xfrm>
      </p:grpSpPr>
      <p:sp>
        <p:nvSpPr>
          <p:cNvPr id="15136" name="Google Shape;15136;p264"/>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37" name="Google Shape;15137;p26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138" name="Google Shape;15138;p2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39" name="Google Shape;15139;p26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5140" name="Shape 15140"/>
        <p:cNvGrpSpPr/>
        <p:nvPr/>
      </p:nvGrpSpPr>
      <p:grpSpPr>
        <a:xfrm>
          <a:off x="0" y="0"/>
          <a:ext cx="0" cy="0"/>
          <a:chOff x="0" y="0"/>
          <a:chExt cx="0" cy="0"/>
        </a:xfrm>
      </p:grpSpPr>
      <p:sp>
        <p:nvSpPr>
          <p:cNvPr id="15141" name="Google Shape;15141;p265"/>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5142" name="Google Shape;15142;p2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143" name="Google Shape;15143;p265"/>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5144" name="Google Shape;15144;p265"/>
          <p:cNvGrpSpPr/>
          <p:nvPr/>
        </p:nvGrpSpPr>
        <p:grpSpPr>
          <a:xfrm>
            <a:off x="10721565" y="6371462"/>
            <a:ext cx="797703" cy="227212"/>
            <a:chOff x="238125" y="1822850"/>
            <a:chExt cx="7080200" cy="2016675"/>
          </a:xfrm>
        </p:grpSpPr>
        <p:sp>
          <p:nvSpPr>
            <p:cNvPr id="15145" name="Google Shape;15145;p26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6" name="Google Shape;15146;p26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7" name="Google Shape;15147;p26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8" name="Google Shape;15148;p26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49" name="Google Shape;15149;p26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0" name="Google Shape;15150;p26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1" name="Google Shape;15151;p26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152" name="Google Shape;15152;p2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5153" name="Shape 15153"/>
        <p:cNvGrpSpPr/>
        <p:nvPr/>
      </p:nvGrpSpPr>
      <p:grpSpPr>
        <a:xfrm>
          <a:off x="0" y="0"/>
          <a:ext cx="0" cy="0"/>
          <a:chOff x="0" y="0"/>
          <a:chExt cx="0" cy="0"/>
        </a:xfrm>
      </p:grpSpPr>
      <p:sp>
        <p:nvSpPr>
          <p:cNvPr id="15154" name="Google Shape;15154;p266"/>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5155" name="Google Shape;15155;p2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099" name="Shape 3099"/>
        <p:cNvGrpSpPr/>
        <p:nvPr/>
      </p:nvGrpSpPr>
      <p:grpSpPr>
        <a:xfrm>
          <a:off x="0" y="0"/>
          <a:ext cx="0" cy="0"/>
          <a:chOff x="0" y="0"/>
          <a:chExt cx="0" cy="0"/>
        </a:xfrm>
      </p:grpSpPr>
      <p:sp>
        <p:nvSpPr>
          <p:cNvPr id="3100" name="Google Shape;3100;p5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101" name="Google Shape;3101;p5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102" name="Google Shape;3102;p58"/>
          <p:cNvGrpSpPr/>
          <p:nvPr/>
        </p:nvGrpSpPr>
        <p:grpSpPr>
          <a:xfrm>
            <a:off x="10721565" y="6371462"/>
            <a:ext cx="797703" cy="227212"/>
            <a:chOff x="238125" y="1822850"/>
            <a:chExt cx="7080200" cy="2016675"/>
          </a:xfrm>
        </p:grpSpPr>
        <p:sp>
          <p:nvSpPr>
            <p:cNvPr id="3103" name="Google Shape;3103;p5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4" name="Google Shape;3104;p5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5" name="Google Shape;3105;p5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6" name="Google Shape;3106;p5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7" name="Google Shape;3107;p5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8" name="Google Shape;3108;p5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09" name="Google Shape;3109;p5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110" name="Google Shape;3110;p5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5156" name="Shape 15156"/>
        <p:cNvGrpSpPr/>
        <p:nvPr/>
      </p:nvGrpSpPr>
      <p:grpSpPr>
        <a:xfrm>
          <a:off x="0" y="0"/>
          <a:ext cx="0" cy="0"/>
          <a:chOff x="0" y="0"/>
          <a:chExt cx="0" cy="0"/>
        </a:xfrm>
      </p:grpSpPr>
      <p:grpSp>
        <p:nvGrpSpPr>
          <p:cNvPr id="15157" name="Google Shape;15157;p267"/>
          <p:cNvGrpSpPr/>
          <p:nvPr/>
        </p:nvGrpSpPr>
        <p:grpSpPr>
          <a:xfrm>
            <a:off x="4931637" y="8"/>
            <a:ext cx="4929377" cy="6858189"/>
            <a:chOff x="1926275" y="238125"/>
            <a:chExt cx="3765950" cy="5239525"/>
          </a:xfrm>
        </p:grpSpPr>
        <p:sp>
          <p:nvSpPr>
            <p:cNvPr id="15158" name="Google Shape;15158;p267"/>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59" name="Google Shape;15159;p267"/>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0" name="Google Shape;15160;p267"/>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1" name="Google Shape;15161;p267"/>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2" name="Google Shape;15162;p267"/>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3" name="Google Shape;15163;p267"/>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4" name="Google Shape;15164;p267"/>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5" name="Google Shape;15165;p267"/>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6" name="Google Shape;15166;p267"/>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7" name="Google Shape;15167;p267"/>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8" name="Google Shape;15168;p267"/>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69" name="Google Shape;15169;p267"/>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0" name="Google Shape;15170;p267"/>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1" name="Google Shape;15171;p267"/>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2" name="Google Shape;15172;p267"/>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3" name="Google Shape;15173;p267"/>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4" name="Google Shape;15174;p267"/>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5" name="Google Shape;15175;p267"/>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6" name="Google Shape;15176;p267"/>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7" name="Google Shape;15177;p267"/>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8" name="Google Shape;15178;p267"/>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79" name="Google Shape;15179;p267"/>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0" name="Google Shape;15180;p267"/>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1" name="Google Shape;15181;p267"/>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2" name="Google Shape;15182;p267"/>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3" name="Google Shape;15183;p267"/>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4" name="Google Shape;15184;p267"/>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5" name="Google Shape;15185;p267"/>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6" name="Google Shape;15186;p267"/>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7" name="Google Shape;15187;p267"/>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8" name="Google Shape;15188;p267"/>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89" name="Google Shape;15189;p267"/>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0" name="Google Shape;15190;p267"/>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1" name="Google Shape;15191;p267"/>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2" name="Google Shape;15192;p267"/>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3" name="Google Shape;15193;p267"/>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4" name="Google Shape;15194;p267"/>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5" name="Google Shape;15195;p267"/>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6" name="Google Shape;15196;p267"/>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7" name="Google Shape;15197;p267"/>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8" name="Google Shape;15198;p267"/>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199" name="Google Shape;15199;p267"/>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0" name="Google Shape;15200;p267"/>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1" name="Google Shape;15201;p267"/>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2" name="Google Shape;15202;p267"/>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3" name="Google Shape;15203;p267"/>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4" name="Google Shape;15204;p267"/>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5" name="Google Shape;15205;p267"/>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6" name="Google Shape;15206;p267"/>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7" name="Google Shape;15207;p267"/>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8" name="Google Shape;15208;p267"/>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09" name="Google Shape;15209;p267"/>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0" name="Google Shape;15210;p267"/>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1" name="Google Shape;15211;p267"/>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2" name="Google Shape;15212;p267"/>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3" name="Google Shape;15213;p267"/>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4" name="Google Shape;15214;p267"/>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5" name="Google Shape;15215;p267"/>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6" name="Google Shape;15216;p267"/>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7" name="Google Shape;15217;p267"/>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218" name="Google Shape;15218;p267"/>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19" name="Google Shape;15219;p26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5220" name="Google Shape;15220;p26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3725"/>
              </a:srgbClr>
            </a:outerShdw>
          </a:effectLst>
        </p:spPr>
      </p:sp>
      <p:sp>
        <p:nvSpPr>
          <p:cNvPr id="15221" name="Google Shape;15221;p26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5222" name="Google Shape;15222;p267"/>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5223" name="Shape 15223"/>
        <p:cNvGrpSpPr/>
        <p:nvPr/>
      </p:nvGrpSpPr>
      <p:grpSpPr>
        <a:xfrm>
          <a:off x="0" y="0"/>
          <a:ext cx="0" cy="0"/>
          <a:chOff x="0" y="0"/>
          <a:chExt cx="0" cy="0"/>
        </a:xfrm>
      </p:grpSpPr>
      <p:sp>
        <p:nvSpPr>
          <p:cNvPr id="15224" name="Google Shape;15224;p268"/>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25" name="Google Shape;15225;p26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226" name="Google Shape;15226;p268"/>
          <p:cNvGrpSpPr/>
          <p:nvPr/>
        </p:nvGrpSpPr>
        <p:grpSpPr>
          <a:xfrm>
            <a:off x="1714562" y="2858830"/>
            <a:ext cx="3825196" cy="1089543"/>
            <a:chOff x="238125" y="1822850"/>
            <a:chExt cx="7080200" cy="2016675"/>
          </a:xfrm>
        </p:grpSpPr>
        <p:sp>
          <p:nvSpPr>
            <p:cNvPr id="15227" name="Google Shape;15227;p2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28" name="Google Shape;15228;p2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29" name="Google Shape;15229;p2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30" name="Google Shape;15230;p2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31" name="Google Shape;15231;p2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32" name="Google Shape;15232;p2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33" name="Google Shape;15233;p2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234" name="Google Shape;15234;p268"/>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3725"/>
              </a:srgbClr>
            </a:outerShdw>
          </a:effectLst>
        </p:spPr>
      </p:sp>
      <p:sp>
        <p:nvSpPr>
          <p:cNvPr id="15235" name="Google Shape;15235;p26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6862"/>
          </a:srgbClr>
        </a:solidFill>
      </p:bgPr>
    </p:bg>
    <p:spTree>
      <p:nvGrpSpPr>
        <p:cNvPr id="15240" name="Shape 15240"/>
        <p:cNvGrpSpPr/>
        <p:nvPr/>
      </p:nvGrpSpPr>
      <p:grpSpPr>
        <a:xfrm>
          <a:off x="0" y="0"/>
          <a:ext cx="0" cy="0"/>
          <a:chOff x="0" y="0"/>
          <a:chExt cx="0" cy="0"/>
        </a:xfrm>
      </p:grpSpPr>
      <p:sp>
        <p:nvSpPr>
          <p:cNvPr id="15241" name="Google Shape;15241;p243"/>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5242" name="Google Shape;15242;p243"/>
          <p:cNvGrpSpPr/>
          <p:nvPr/>
        </p:nvGrpSpPr>
        <p:grpSpPr>
          <a:xfrm>
            <a:off x="9077556" y="1043913"/>
            <a:ext cx="2460605" cy="2426760"/>
            <a:chOff x="5927502" y="551678"/>
            <a:chExt cx="2377550" cy="2344847"/>
          </a:xfrm>
        </p:grpSpPr>
        <p:grpSp>
          <p:nvGrpSpPr>
            <p:cNvPr id="15243" name="Google Shape;15243;p243"/>
            <p:cNvGrpSpPr/>
            <p:nvPr/>
          </p:nvGrpSpPr>
          <p:grpSpPr>
            <a:xfrm>
              <a:off x="5927502" y="551678"/>
              <a:ext cx="2377550" cy="653782"/>
              <a:chOff x="2159414" y="3486447"/>
              <a:chExt cx="2606105" cy="720500"/>
            </a:xfrm>
          </p:grpSpPr>
          <p:grpSp>
            <p:nvGrpSpPr>
              <p:cNvPr id="15244" name="Google Shape;15244;p243"/>
              <p:cNvGrpSpPr/>
              <p:nvPr/>
            </p:nvGrpSpPr>
            <p:grpSpPr>
              <a:xfrm>
                <a:off x="2159414" y="3486447"/>
                <a:ext cx="2606105" cy="49200"/>
                <a:chOff x="2159414" y="3486447"/>
                <a:chExt cx="2606105" cy="49200"/>
              </a:xfrm>
            </p:grpSpPr>
            <p:sp>
              <p:nvSpPr>
                <p:cNvPr id="15245" name="Google Shape;15245;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6" name="Google Shape;15246;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7" name="Google Shape;15247;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8" name="Google Shape;15248;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49" name="Google Shape;15249;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0" name="Google Shape;15250;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1" name="Google Shape;15251;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2" name="Google Shape;15252;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3" name="Google Shape;15253;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4" name="Google Shape;15254;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5" name="Google Shape;15255;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6" name="Google Shape;15256;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7" name="Google Shape;15257;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8" name="Google Shape;15258;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59" name="Google Shape;15259;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0" name="Google Shape;15260;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261" name="Google Shape;15261;p243"/>
              <p:cNvGrpSpPr/>
              <p:nvPr/>
            </p:nvGrpSpPr>
            <p:grpSpPr>
              <a:xfrm>
                <a:off x="2159414" y="3652838"/>
                <a:ext cx="2606105" cy="49200"/>
                <a:chOff x="2159414" y="3486447"/>
                <a:chExt cx="2606105" cy="49200"/>
              </a:xfrm>
            </p:grpSpPr>
            <p:sp>
              <p:nvSpPr>
                <p:cNvPr id="15262" name="Google Shape;15262;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3" name="Google Shape;15263;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4" name="Google Shape;15264;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5" name="Google Shape;15265;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6" name="Google Shape;15266;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7" name="Google Shape;15267;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8" name="Google Shape;15268;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69" name="Google Shape;15269;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0" name="Google Shape;15270;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1" name="Google Shape;15271;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2" name="Google Shape;15272;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3" name="Google Shape;15273;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4" name="Google Shape;15274;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5" name="Google Shape;15275;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6" name="Google Shape;15276;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77" name="Google Shape;15277;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278" name="Google Shape;15278;p243"/>
              <p:cNvGrpSpPr/>
              <p:nvPr/>
            </p:nvGrpSpPr>
            <p:grpSpPr>
              <a:xfrm>
                <a:off x="2159414" y="3819188"/>
                <a:ext cx="2606105" cy="49200"/>
                <a:chOff x="2159414" y="3486447"/>
                <a:chExt cx="2606105" cy="49200"/>
              </a:xfrm>
            </p:grpSpPr>
            <p:sp>
              <p:nvSpPr>
                <p:cNvPr id="15279" name="Google Shape;15279;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0" name="Google Shape;15280;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1" name="Google Shape;15281;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2" name="Google Shape;15282;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3" name="Google Shape;15283;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4" name="Google Shape;15284;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5" name="Google Shape;15285;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6" name="Google Shape;15286;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7" name="Google Shape;15287;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8" name="Google Shape;15288;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89" name="Google Shape;15289;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0" name="Google Shape;15290;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1" name="Google Shape;15291;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2" name="Google Shape;15292;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3" name="Google Shape;15293;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4" name="Google Shape;15294;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295" name="Google Shape;15295;p243"/>
              <p:cNvGrpSpPr/>
              <p:nvPr/>
            </p:nvGrpSpPr>
            <p:grpSpPr>
              <a:xfrm>
                <a:off x="2159414" y="3983540"/>
                <a:ext cx="2606105" cy="49200"/>
                <a:chOff x="2159414" y="3486447"/>
                <a:chExt cx="2606105" cy="49200"/>
              </a:xfrm>
            </p:grpSpPr>
            <p:sp>
              <p:nvSpPr>
                <p:cNvPr id="15296" name="Google Shape;15296;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7" name="Google Shape;15297;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8" name="Google Shape;15298;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299" name="Google Shape;15299;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0" name="Google Shape;15300;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1" name="Google Shape;15301;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2" name="Google Shape;15302;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3" name="Google Shape;15303;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4" name="Google Shape;15304;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5" name="Google Shape;15305;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6" name="Google Shape;15306;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7" name="Google Shape;15307;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8" name="Google Shape;15308;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09" name="Google Shape;15309;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0" name="Google Shape;15310;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1" name="Google Shape;15311;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312" name="Google Shape;15312;p243"/>
              <p:cNvGrpSpPr/>
              <p:nvPr/>
            </p:nvGrpSpPr>
            <p:grpSpPr>
              <a:xfrm>
                <a:off x="2159414" y="4157747"/>
                <a:ext cx="2606105" cy="49200"/>
                <a:chOff x="2159414" y="3486447"/>
                <a:chExt cx="2606105" cy="49200"/>
              </a:xfrm>
            </p:grpSpPr>
            <p:sp>
              <p:nvSpPr>
                <p:cNvPr id="15313" name="Google Shape;15313;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4" name="Google Shape;15314;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5" name="Google Shape;15315;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6" name="Google Shape;15316;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7" name="Google Shape;15317;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8" name="Google Shape;15318;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19" name="Google Shape;15319;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0" name="Google Shape;15320;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1" name="Google Shape;15321;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2" name="Google Shape;15322;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3" name="Google Shape;15323;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4" name="Google Shape;15324;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5" name="Google Shape;15325;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6" name="Google Shape;15326;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7" name="Google Shape;15327;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28" name="Google Shape;15328;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5329" name="Google Shape;15329;p243"/>
            <p:cNvGrpSpPr/>
            <p:nvPr/>
          </p:nvGrpSpPr>
          <p:grpSpPr>
            <a:xfrm>
              <a:off x="5927502" y="1318161"/>
              <a:ext cx="2377550" cy="653782"/>
              <a:chOff x="2159414" y="3486447"/>
              <a:chExt cx="2606105" cy="720500"/>
            </a:xfrm>
          </p:grpSpPr>
          <p:grpSp>
            <p:nvGrpSpPr>
              <p:cNvPr id="15330" name="Google Shape;15330;p243"/>
              <p:cNvGrpSpPr/>
              <p:nvPr/>
            </p:nvGrpSpPr>
            <p:grpSpPr>
              <a:xfrm>
                <a:off x="2159414" y="3486447"/>
                <a:ext cx="2606105" cy="49200"/>
                <a:chOff x="2159414" y="3486447"/>
                <a:chExt cx="2606105" cy="49200"/>
              </a:xfrm>
            </p:grpSpPr>
            <p:sp>
              <p:nvSpPr>
                <p:cNvPr id="15331" name="Google Shape;15331;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2" name="Google Shape;15332;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3" name="Google Shape;15333;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4" name="Google Shape;15334;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5" name="Google Shape;15335;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6" name="Google Shape;15336;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7" name="Google Shape;15337;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8" name="Google Shape;15338;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39" name="Google Shape;15339;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0" name="Google Shape;15340;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1" name="Google Shape;15341;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2" name="Google Shape;15342;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3" name="Google Shape;15343;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4" name="Google Shape;15344;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5" name="Google Shape;15345;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6" name="Google Shape;15346;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347" name="Google Shape;15347;p243"/>
              <p:cNvGrpSpPr/>
              <p:nvPr/>
            </p:nvGrpSpPr>
            <p:grpSpPr>
              <a:xfrm>
                <a:off x="2159414" y="3652838"/>
                <a:ext cx="2606105" cy="49200"/>
                <a:chOff x="2159414" y="3486447"/>
                <a:chExt cx="2606105" cy="49200"/>
              </a:xfrm>
            </p:grpSpPr>
            <p:sp>
              <p:nvSpPr>
                <p:cNvPr id="15348" name="Google Shape;15348;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49" name="Google Shape;15349;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0" name="Google Shape;15350;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1" name="Google Shape;15351;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2" name="Google Shape;15352;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3" name="Google Shape;15353;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4" name="Google Shape;15354;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5" name="Google Shape;15355;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6" name="Google Shape;15356;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7" name="Google Shape;15357;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8" name="Google Shape;15358;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59" name="Google Shape;15359;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0" name="Google Shape;15360;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1" name="Google Shape;15361;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2" name="Google Shape;15362;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3" name="Google Shape;15363;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364" name="Google Shape;15364;p243"/>
              <p:cNvGrpSpPr/>
              <p:nvPr/>
            </p:nvGrpSpPr>
            <p:grpSpPr>
              <a:xfrm>
                <a:off x="2159414" y="3819188"/>
                <a:ext cx="2606105" cy="49200"/>
                <a:chOff x="2159414" y="3486447"/>
                <a:chExt cx="2606105" cy="49200"/>
              </a:xfrm>
            </p:grpSpPr>
            <p:sp>
              <p:nvSpPr>
                <p:cNvPr id="15365" name="Google Shape;15365;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6" name="Google Shape;15366;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7" name="Google Shape;15367;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8" name="Google Shape;15368;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69" name="Google Shape;15369;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0" name="Google Shape;15370;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1" name="Google Shape;15371;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2" name="Google Shape;15372;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3" name="Google Shape;15373;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4" name="Google Shape;15374;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5" name="Google Shape;15375;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6" name="Google Shape;15376;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7" name="Google Shape;15377;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8" name="Google Shape;15378;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79" name="Google Shape;15379;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0" name="Google Shape;15380;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381" name="Google Shape;15381;p243"/>
              <p:cNvGrpSpPr/>
              <p:nvPr/>
            </p:nvGrpSpPr>
            <p:grpSpPr>
              <a:xfrm>
                <a:off x="2159414" y="3983540"/>
                <a:ext cx="2606105" cy="49200"/>
                <a:chOff x="2159414" y="3486447"/>
                <a:chExt cx="2606105" cy="49200"/>
              </a:xfrm>
            </p:grpSpPr>
            <p:sp>
              <p:nvSpPr>
                <p:cNvPr id="15382" name="Google Shape;15382;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3" name="Google Shape;15383;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4" name="Google Shape;15384;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5" name="Google Shape;15385;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6" name="Google Shape;15386;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7" name="Google Shape;15387;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8" name="Google Shape;15388;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89" name="Google Shape;15389;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0" name="Google Shape;15390;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1" name="Google Shape;15391;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2" name="Google Shape;15392;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3" name="Google Shape;15393;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4" name="Google Shape;15394;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5" name="Google Shape;15395;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6" name="Google Shape;15396;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397" name="Google Shape;15397;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398" name="Google Shape;15398;p243"/>
              <p:cNvGrpSpPr/>
              <p:nvPr/>
            </p:nvGrpSpPr>
            <p:grpSpPr>
              <a:xfrm>
                <a:off x="2159414" y="4157747"/>
                <a:ext cx="2606105" cy="49200"/>
                <a:chOff x="2159414" y="3486447"/>
                <a:chExt cx="2606105" cy="49200"/>
              </a:xfrm>
            </p:grpSpPr>
            <p:sp>
              <p:nvSpPr>
                <p:cNvPr id="15399" name="Google Shape;15399;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0" name="Google Shape;15400;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1" name="Google Shape;15401;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2" name="Google Shape;15402;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3" name="Google Shape;15403;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4" name="Google Shape;15404;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5" name="Google Shape;15405;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6" name="Google Shape;15406;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7" name="Google Shape;15407;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8" name="Google Shape;15408;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09" name="Google Shape;15409;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0" name="Google Shape;15410;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1" name="Google Shape;15411;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2" name="Google Shape;15412;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3" name="Google Shape;15413;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4" name="Google Shape;15414;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5415" name="Google Shape;15415;p243"/>
            <p:cNvGrpSpPr/>
            <p:nvPr/>
          </p:nvGrpSpPr>
          <p:grpSpPr>
            <a:xfrm>
              <a:off x="5927502" y="2084668"/>
              <a:ext cx="2377550" cy="44644"/>
              <a:chOff x="2159414" y="3486447"/>
              <a:chExt cx="2606105" cy="49200"/>
            </a:xfrm>
          </p:grpSpPr>
          <p:sp>
            <p:nvSpPr>
              <p:cNvPr id="15416" name="Google Shape;15416;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7" name="Google Shape;15417;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8" name="Google Shape;15418;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19" name="Google Shape;15419;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0" name="Google Shape;15420;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1" name="Google Shape;15421;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2" name="Google Shape;15422;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3" name="Google Shape;15423;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4" name="Google Shape;15424;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5" name="Google Shape;15425;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6" name="Google Shape;15426;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7" name="Google Shape;15427;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8" name="Google Shape;15428;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29" name="Google Shape;15429;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0" name="Google Shape;15430;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1" name="Google Shape;15431;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432" name="Google Shape;15432;p243"/>
            <p:cNvGrpSpPr/>
            <p:nvPr/>
          </p:nvGrpSpPr>
          <p:grpSpPr>
            <a:xfrm>
              <a:off x="5927502" y="2235651"/>
              <a:ext cx="2377550" cy="44644"/>
              <a:chOff x="2159414" y="3486447"/>
              <a:chExt cx="2606105" cy="49200"/>
            </a:xfrm>
          </p:grpSpPr>
          <p:sp>
            <p:nvSpPr>
              <p:cNvPr id="15433" name="Google Shape;15433;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4" name="Google Shape;15434;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5" name="Google Shape;15435;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6" name="Google Shape;15436;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7" name="Google Shape;15437;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8" name="Google Shape;15438;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39" name="Google Shape;15439;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0" name="Google Shape;15440;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1" name="Google Shape;15441;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2" name="Google Shape;15442;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3" name="Google Shape;15443;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4" name="Google Shape;15444;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5" name="Google Shape;15445;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6" name="Google Shape;15446;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7" name="Google Shape;15447;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48" name="Google Shape;15448;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449" name="Google Shape;15449;p243"/>
            <p:cNvGrpSpPr/>
            <p:nvPr/>
          </p:nvGrpSpPr>
          <p:grpSpPr>
            <a:xfrm>
              <a:off x="5927502" y="2386597"/>
              <a:ext cx="2377550" cy="44644"/>
              <a:chOff x="2159414" y="3486447"/>
              <a:chExt cx="2606105" cy="49200"/>
            </a:xfrm>
          </p:grpSpPr>
          <p:sp>
            <p:nvSpPr>
              <p:cNvPr id="15450" name="Google Shape;15450;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1" name="Google Shape;15451;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2" name="Google Shape;15452;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3" name="Google Shape;15453;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4" name="Google Shape;15454;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5" name="Google Shape;15455;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6" name="Google Shape;15456;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7" name="Google Shape;15457;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8" name="Google Shape;15458;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59" name="Google Shape;15459;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0" name="Google Shape;15460;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1" name="Google Shape;15461;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2" name="Google Shape;15462;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3" name="Google Shape;15463;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4" name="Google Shape;15464;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5" name="Google Shape;15465;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466" name="Google Shape;15466;p243"/>
            <p:cNvGrpSpPr/>
            <p:nvPr/>
          </p:nvGrpSpPr>
          <p:grpSpPr>
            <a:xfrm>
              <a:off x="5927502" y="2535730"/>
              <a:ext cx="2377550" cy="44644"/>
              <a:chOff x="2159414" y="3486447"/>
              <a:chExt cx="2606105" cy="49200"/>
            </a:xfrm>
          </p:grpSpPr>
          <p:sp>
            <p:nvSpPr>
              <p:cNvPr id="15467" name="Google Shape;15467;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8" name="Google Shape;15468;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69" name="Google Shape;15469;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0" name="Google Shape;15470;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1" name="Google Shape;15471;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2" name="Google Shape;15472;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3" name="Google Shape;15473;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4" name="Google Shape;15474;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5" name="Google Shape;15475;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6" name="Google Shape;15476;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7" name="Google Shape;15477;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8" name="Google Shape;15478;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79" name="Google Shape;15479;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0" name="Google Shape;15480;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1" name="Google Shape;15481;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2" name="Google Shape;15482;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483" name="Google Shape;15483;p243"/>
            <p:cNvGrpSpPr/>
            <p:nvPr/>
          </p:nvGrpSpPr>
          <p:grpSpPr>
            <a:xfrm>
              <a:off x="5927502" y="2693806"/>
              <a:ext cx="2377550" cy="44644"/>
              <a:chOff x="2159414" y="3486447"/>
              <a:chExt cx="2606105" cy="49200"/>
            </a:xfrm>
          </p:grpSpPr>
          <p:sp>
            <p:nvSpPr>
              <p:cNvPr id="15484" name="Google Shape;15484;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5" name="Google Shape;15485;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6" name="Google Shape;15486;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7" name="Google Shape;15487;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8" name="Google Shape;15488;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89" name="Google Shape;15489;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0" name="Google Shape;15490;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1" name="Google Shape;15491;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2" name="Google Shape;15492;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3" name="Google Shape;15493;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4" name="Google Shape;15494;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5" name="Google Shape;15495;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6" name="Google Shape;15496;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7" name="Google Shape;15497;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8" name="Google Shape;15498;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499" name="Google Shape;15499;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5500" name="Google Shape;15500;p243"/>
            <p:cNvGrpSpPr/>
            <p:nvPr/>
          </p:nvGrpSpPr>
          <p:grpSpPr>
            <a:xfrm>
              <a:off x="5927502" y="2851881"/>
              <a:ext cx="2377550" cy="44644"/>
              <a:chOff x="2159414" y="3486447"/>
              <a:chExt cx="2606105" cy="49200"/>
            </a:xfrm>
          </p:grpSpPr>
          <p:sp>
            <p:nvSpPr>
              <p:cNvPr id="15501" name="Google Shape;15501;p2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2" name="Google Shape;15502;p2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3" name="Google Shape;15503;p2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4" name="Google Shape;15504;p2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5" name="Google Shape;15505;p2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6" name="Google Shape;15506;p2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7" name="Google Shape;15507;p2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8" name="Google Shape;15508;p2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09" name="Google Shape;15509;p2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0" name="Google Shape;15510;p2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1" name="Google Shape;15511;p2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2" name="Google Shape;15512;p2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3" name="Google Shape;15513;p2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4" name="Google Shape;15514;p2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5" name="Google Shape;15515;p2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16" name="Google Shape;15516;p2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5517" name="Google Shape;15517;p243"/>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5518" name="Google Shape;15518;p24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5519" name="Google Shape;15519;p24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5520" name="Google Shape;15520;p24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5521" name="Google Shape;15521;p243"/>
          <p:cNvGrpSpPr/>
          <p:nvPr/>
        </p:nvGrpSpPr>
        <p:grpSpPr>
          <a:xfrm>
            <a:off x="10721565" y="6371462"/>
            <a:ext cx="797703" cy="227212"/>
            <a:chOff x="238125" y="1822850"/>
            <a:chExt cx="7080200" cy="2016675"/>
          </a:xfrm>
        </p:grpSpPr>
        <p:sp>
          <p:nvSpPr>
            <p:cNvPr id="15522" name="Google Shape;15522;p2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3" name="Google Shape;15523;p2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4" name="Google Shape;15524;p2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5" name="Google Shape;15525;p2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6" name="Google Shape;15526;p2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7" name="Google Shape;15527;p2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28" name="Google Shape;15528;p2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5529" name="Google Shape;15529;p24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5530" name="Shape 15530"/>
        <p:cNvGrpSpPr/>
        <p:nvPr/>
      </p:nvGrpSpPr>
      <p:grpSpPr>
        <a:xfrm>
          <a:off x="0" y="0"/>
          <a:ext cx="0" cy="0"/>
          <a:chOff x="0" y="0"/>
          <a:chExt cx="0" cy="0"/>
        </a:xfrm>
      </p:grpSpPr>
      <p:sp>
        <p:nvSpPr>
          <p:cNvPr id="15531" name="Google Shape;15531;p269"/>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5532" name="Google Shape;15532;p269"/>
          <p:cNvPicPr preferRelativeResize="0"/>
          <p:nvPr/>
        </p:nvPicPr>
        <p:blipFill rotWithShape="1">
          <a:blip r:embed="rId2">
            <a:alphaModFix/>
          </a:blip>
          <a:srcRect b="18086" l="0" r="4251" t="18093"/>
          <a:stretch/>
        </p:blipFill>
        <p:spPr>
          <a:xfrm>
            <a:off x="7620163" y="11"/>
            <a:ext cx="2286400" cy="2286400"/>
          </a:xfrm>
          <a:prstGeom prst="ellipse">
            <a:avLst/>
          </a:prstGeom>
          <a:noFill/>
          <a:ln>
            <a:noFill/>
          </a:ln>
        </p:spPr>
      </p:pic>
      <p:sp>
        <p:nvSpPr>
          <p:cNvPr id="15533" name="Google Shape;15533;p269"/>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5534" name="Google Shape;15534;p269"/>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5535" name="Google Shape;15535;p269"/>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36" name="Google Shape;15536;p269"/>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5537" name="Google Shape;15537;p269"/>
          <p:cNvPicPr preferRelativeResize="0"/>
          <p:nvPr/>
        </p:nvPicPr>
        <p:blipFill rotWithShape="1">
          <a:blip r:embed="rId3">
            <a:alphaModFix/>
          </a:blip>
          <a:srcRect b="24544" l="33473" r="24193" t="11983"/>
          <a:stretch/>
        </p:blipFill>
        <p:spPr>
          <a:xfrm>
            <a:off x="9906282" y="2285597"/>
            <a:ext cx="2286021" cy="2286225"/>
          </a:xfrm>
          <a:prstGeom prst="rect">
            <a:avLst/>
          </a:prstGeom>
          <a:noFill/>
          <a:ln>
            <a:noFill/>
          </a:ln>
        </p:spPr>
      </p:pic>
      <p:pic>
        <p:nvPicPr>
          <p:cNvPr id="15538" name="Google Shape;15538;p269"/>
          <p:cNvPicPr preferRelativeResize="0"/>
          <p:nvPr/>
        </p:nvPicPr>
        <p:blipFill rotWithShape="1">
          <a:blip r:embed="rId4">
            <a:alphaModFix/>
          </a:blip>
          <a:srcRect b="0" l="0" r="0" t="0"/>
          <a:stretch/>
        </p:blipFill>
        <p:spPr>
          <a:xfrm>
            <a:off x="7619421" y="4373045"/>
            <a:ext cx="4572432" cy="2484920"/>
          </a:xfrm>
          <a:prstGeom prst="rect">
            <a:avLst/>
          </a:prstGeom>
          <a:noFill/>
          <a:ln>
            <a:noFill/>
          </a:ln>
        </p:spPr>
      </p:pic>
      <p:grpSp>
        <p:nvGrpSpPr>
          <p:cNvPr id="15539" name="Google Shape;15539;p269"/>
          <p:cNvGrpSpPr/>
          <p:nvPr/>
        </p:nvGrpSpPr>
        <p:grpSpPr>
          <a:xfrm>
            <a:off x="7619449" y="2286631"/>
            <a:ext cx="2286329" cy="2285291"/>
            <a:chOff x="1189450" y="238125"/>
            <a:chExt cx="5177375" cy="5175025"/>
          </a:xfrm>
        </p:grpSpPr>
        <p:sp>
          <p:nvSpPr>
            <p:cNvPr id="15540" name="Google Shape;15540;p26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1" name="Google Shape;15541;p26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2" name="Google Shape;15542;p26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3" name="Google Shape;15543;p26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4" name="Google Shape;15544;p26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5" name="Google Shape;15545;p26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6" name="Google Shape;15546;p26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7" name="Google Shape;15547;p26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8" name="Google Shape;15548;p26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49" name="Google Shape;15549;p26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0" name="Google Shape;15550;p26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1" name="Google Shape;15551;p26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2" name="Google Shape;15552;p26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3" name="Google Shape;15553;p26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4" name="Google Shape;15554;p26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5" name="Google Shape;15555;p26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6" name="Google Shape;15556;p26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7" name="Google Shape;15557;p26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8" name="Google Shape;15558;p26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59" name="Google Shape;15559;p26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0" name="Google Shape;15560;p26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1" name="Google Shape;15561;p26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2" name="Google Shape;15562;p26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3" name="Google Shape;15563;p26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4" name="Google Shape;15564;p26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5" name="Google Shape;15565;p26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6" name="Google Shape;15566;p26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7" name="Google Shape;15567;p26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8" name="Google Shape;15568;p26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69" name="Google Shape;15569;p26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0" name="Google Shape;15570;p26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1" name="Google Shape;15571;p26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2" name="Google Shape;15572;p26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3" name="Google Shape;15573;p26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4" name="Google Shape;15574;p26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5" name="Google Shape;15575;p26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6" name="Google Shape;15576;p26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7" name="Google Shape;15577;p26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8" name="Google Shape;15578;p26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79" name="Google Shape;15579;p26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0" name="Google Shape;15580;p26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1" name="Google Shape;15581;p26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2" name="Google Shape;15582;p26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3" name="Google Shape;15583;p26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4" name="Google Shape;15584;p26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5" name="Google Shape;15585;p26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6" name="Google Shape;15586;p26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7" name="Google Shape;15587;p26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8" name="Google Shape;15588;p26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89" name="Google Shape;15589;p26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0" name="Google Shape;15590;p26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1" name="Google Shape;15591;p26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2" name="Google Shape;15592;p26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3" name="Google Shape;15593;p26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4" name="Google Shape;15594;p26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5" name="Google Shape;15595;p26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6" name="Google Shape;15596;p26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7" name="Google Shape;15597;p26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8" name="Google Shape;15598;p26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599" name="Google Shape;15599;p26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0" name="Google Shape;15600;p26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1" name="Google Shape;15601;p26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2" name="Google Shape;15602;p26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3" name="Google Shape;15603;p26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4" name="Google Shape;15604;p26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5" name="Google Shape;15605;p26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6" name="Google Shape;15606;p26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7" name="Google Shape;15607;p26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8" name="Google Shape;15608;p26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09" name="Google Shape;15609;p26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0" name="Google Shape;15610;p26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1" name="Google Shape;15611;p26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2" name="Google Shape;15612;p26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3" name="Google Shape;15613;p26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4" name="Google Shape;15614;p26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5" name="Google Shape;15615;p26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6" name="Google Shape;15616;p26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7" name="Google Shape;15617;p26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8" name="Google Shape;15618;p26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19" name="Google Shape;15619;p26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0" name="Google Shape;15620;p26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1" name="Google Shape;15621;p26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2" name="Google Shape;15622;p26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3" name="Google Shape;15623;p26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4" name="Google Shape;15624;p26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5" name="Google Shape;15625;p26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6" name="Google Shape;15626;p26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7" name="Google Shape;15627;p26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8" name="Google Shape;15628;p26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29" name="Google Shape;15629;p26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0" name="Google Shape;15630;p26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1" name="Google Shape;15631;p26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2" name="Google Shape;15632;p26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3" name="Google Shape;15633;p26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4" name="Google Shape;15634;p26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5" name="Google Shape;15635;p26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6" name="Google Shape;15636;p26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7" name="Google Shape;15637;p26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8" name="Google Shape;15638;p26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39" name="Google Shape;15639;p26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0" name="Google Shape;15640;p26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1" name="Google Shape;15641;p26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2" name="Google Shape;15642;p26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3" name="Google Shape;15643;p26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4" name="Google Shape;15644;p26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5" name="Google Shape;15645;p26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6" name="Google Shape;15646;p26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7" name="Google Shape;15647;p26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8" name="Google Shape;15648;p26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49" name="Google Shape;15649;p26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0" name="Google Shape;15650;p26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1" name="Google Shape;15651;p26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2" name="Google Shape;15652;p26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3" name="Google Shape;15653;p26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4" name="Google Shape;15654;p26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5" name="Google Shape;15655;p26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6" name="Google Shape;15656;p26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7" name="Google Shape;15657;p26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8" name="Google Shape;15658;p26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59" name="Google Shape;15659;p26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0" name="Google Shape;15660;p26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1" name="Google Shape;15661;p26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2" name="Google Shape;15662;p26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3" name="Google Shape;15663;p26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4" name="Google Shape;15664;p26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5" name="Google Shape;15665;p26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6" name="Google Shape;15666;p26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7" name="Google Shape;15667;p26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8" name="Google Shape;15668;p26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69" name="Google Shape;15669;p26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0" name="Google Shape;15670;p26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1" name="Google Shape;15671;p26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2" name="Google Shape;15672;p26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3" name="Google Shape;15673;p26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4" name="Google Shape;15674;p26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5" name="Google Shape;15675;p26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6" name="Google Shape;15676;p26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7" name="Google Shape;15677;p26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8" name="Google Shape;15678;p26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79" name="Google Shape;15679;p26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0" name="Google Shape;15680;p26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1" name="Google Shape;15681;p26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2" name="Google Shape;15682;p26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3" name="Google Shape;15683;p26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4" name="Google Shape;15684;p26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5" name="Google Shape;15685;p26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6" name="Google Shape;15686;p26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7" name="Google Shape;15687;p26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8" name="Google Shape;15688;p26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89" name="Google Shape;15689;p26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0" name="Google Shape;15690;p26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1" name="Google Shape;15691;p26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2" name="Google Shape;15692;p26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3" name="Google Shape;15693;p26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4" name="Google Shape;15694;p26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5" name="Google Shape;15695;p26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6" name="Google Shape;15696;p26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7" name="Google Shape;15697;p26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8" name="Google Shape;15698;p26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699" name="Google Shape;15699;p26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0" name="Google Shape;15700;p26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1" name="Google Shape;15701;p26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2" name="Google Shape;15702;p26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3" name="Google Shape;15703;p26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4" name="Google Shape;15704;p26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5" name="Google Shape;15705;p26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6" name="Google Shape;15706;p26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7" name="Google Shape;15707;p26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8" name="Google Shape;15708;p26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09" name="Google Shape;15709;p26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0" name="Google Shape;15710;p26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1" name="Google Shape;15711;p26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2" name="Google Shape;15712;p26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3" name="Google Shape;15713;p26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4" name="Google Shape;15714;p26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5" name="Google Shape;15715;p26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6" name="Google Shape;15716;p26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7" name="Google Shape;15717;p26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8" name="Google Shape;15718;p26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19" name="Google Shape;15719;p26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0" name="Google Shape;15720;p26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1" name="Google Shape;15721;p26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2" name="Google Shape;15722;p26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3" name="Google Shape;15723;p26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4" name="Google Shape;15724;p26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5" name="Google Shape;15725;p26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6" name="Google Shape;15726;p26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7" name="Google Shape;15727;p26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8" name="Google Shape;15728;p26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29" name="Google Shape;15729;p26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0" name="Google Shape;15730;p26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1" name="Google Shape;15731;p26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2" name="Google Shape;15732;p26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3" name="Google Shape;15733;p26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4" name="Google Shape;15734;p26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5" name="Google Shape;15735;p26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6" name="Google Shape;15736;p26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7" name="Google Shape;15737;p26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8" name="Google Shape;15738;p26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39" name="Google Shape;15739;p26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0" name="Google Shape;15740;p26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1" name="Google Shape;15741;p26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2" name="Google Shape;15742;p26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3" name="Google Shape;15743;p26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4" name="Google Shape;15744;p26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5" name="Google Shape;15745;p26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6" name="Google Shape;15746;p26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7" name="Google Shape;15747;p26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8" name="Google Shape;15748;p26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49" name="Google Shape;15749;p26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0" name="Google Shape;15750;p26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1" name="Google Shape;15751;p26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2" name="Google Shape;15752;p26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3" name="Google Shape;15753;p26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4" name="Google Shape;15754;p26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5" name="Google Shape;15755;p26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6" name="Google Shape;15756;p26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7" name="Google Shape;15757;p26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8" name="Google Shape;15758;p26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59" name="Google Shape;15759;p26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0" name="Google Shape;15760;p26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1" name="Google Shape;15761;p26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2" name="Google Shape;15762;p26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3" name="Google Shape;15763;p26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4" name="Google Shape;15764;p26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5" name="Google Shape;15765;p26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6" name="Google Shape;15766;p26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7" name="Google Shape;15767;p26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8" name="Google Shape;15768;p26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69" name="Google Shape;15769;p26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0" name="Google Shape;15770;p26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1" name="Google Shape;15771;p26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2" name="Google Shape;15772;p26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3" name="Google Shape;15773;p26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4" name="Google Shape;15774;p26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5" name="Google Shape;15775;p26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6" name="Google Shape;15776;p26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7" name="Google Shape;15777;p26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8" name="Google Shape;15778;p26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79" name="Google Shape;15779;p26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0" name="Google Shape;15780;p26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1" name="Google Shape;15781;p26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2" name="Google Shape;15782;p26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3" name="Google Shape;15783;p26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4" name="Google Shape;15784;p26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5" name="Google Shape;15785;p26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6" name="Google Shape;15786;p26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7" name="Google Shape;15787;p26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8" name="Google Shape;15788;p26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89" name="Google Shape;15789;p26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0" name="Google Shape;15790;p26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1" name="Google Shape;15791;p26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2" name="Google Shape;15792;p26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3" name="Google Shape;15793;p26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4" name="Google Shape;15794;p26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5" name="Google Shape;15795;p26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6" name="Google Shape;15796;p26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7" name="Google Shape;15797;p26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8" name="Google Shape;15798;p26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799" name="Google Shape;15799;p26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0" name="Google Shape;15800;p26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1" name="Google Shape;15801;p26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2" name="Google Shape;15802;p26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3" name="Google Shape;15803;p26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4" name="Google Shape;15804;p26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5" name="Google Shape;15805;p26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6" name="Google Shape;15806;p26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7" name="Google Shape;15807;p26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8" name="Google Shape;15808;p26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09" name="Google Shape;15809;p26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0" name="Google Shape;15810;p26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1" name="Google Shape;15811;p26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2" name="Google Shape;15812;p26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3" name="Google Shape;15813;p26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4" name="Google Shape;15814;p26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5" name="Google Shape;15815;p26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6" name="Google Shape;15816;p26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7" name="Google Shape;15817;p26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8" name="Google Shape;15818;p26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19" name="Google Shape;15819;p26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0" name="Google Shape;15820;p26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1" name="Google Shape;15821;p26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2" name="Google Shape;15822;p26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3" name="Google Shape;15823;p26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4" name="Google Shape;15824;p26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5" name="Google Shape;15825;p26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6" name="Google Shape;15826;p26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7" name="Google Shape;15827;p26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8" name="Google Shape;15828;p26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29" name="Google Shape;15829;p26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0" name="Google Shape;15830;p26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1" name="Google Shape;15831;p26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2" name="Google Shape;15832;p26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3" name="Google Shape;15833;p26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4" name="Google Shape;15834;p26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5" name="Google Shape;15835;p26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6" name="Google Shape;15836;p26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7" name="Google Shape;15837;p26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8" name="Google Shape;15838;p26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39" name="Google Shape;15839;p26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0" name="Google Shape;15840;p26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1" name="Google Shape;15841;p26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2" name="Google Shape;15842;p26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3" name="Google Shape;15843;p26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4" name="Google Shape;15844;p26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5" name="Google Shape;15845;p26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6" name="Google Shape;15846;p26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7" name="Google Shape;15847;p26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8" name="Google Shape;15848;p26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49" name="Google Shape;15849;p26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0" name="Google Shape;15850;p26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1" name="Google Shape;15851;p26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2" name="Google Shape;15852;p26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3" name="Google Shape;15853;p26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4" name="Google Shape;15854;p26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5" name="Google Shape;15855;p26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6" name="Google Shape;15856;p26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7" name="Google Shape;15857;p26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8" name="Google Shape;15858;p26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59" name="Google Shape;15859;p26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0" name="Google Shape;15860;p26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1" name="Google Shape;15861;p26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2" name="Google Shape;15862;p26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3" name="Google Shape;15863;p26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4" name="Google Shape;15864;p26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5" name="Google Shape;15865;p26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6" name="Google Shape;15866;p26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7" name="Google Shape;15867;p26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8" name="Google Shape;15868;p26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69" name="Google Shape;15869;p26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0" name="Google Shape;15870;p26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1" name="Google Shape;15871;p26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2" name="Google Shape;15872;p26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3" name="Google Shape;15873;p26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4" name="Google Shape;15874;p26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5" name="Google Shape;15875;p26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6" name="Google Shape;15876;p26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7" name="Google Shape;15877;p26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8" name="Google Shape;15878;p26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79" name="Google Shape;15879;p26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0" name="Google Shape;15880;p26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1" name="Google Shape;15881;p26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2" name="Google Shape;15882;p26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3" name="Google Shape;15883;p26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4" name="Google Shape;15884;p26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5" name="Google Shape;15885;p26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6" name="Google Shape;15886;p26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7" name="Google Shape;15887;p26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8" name="Google Shape;15888;p26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89" name="Google Shape;15889;p26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0" name="Google Shape;15890;p26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1" name="Google Shape;15891;p26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2" name="Google Shape;15892;p26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3" name="Google Shape;15893;p26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4" name="Google Shape;15894;p26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5" name="Google Shape;15895;p26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6" name="Google Shape;15896;p26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7" name="Google Shape;15897;p26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8" name="Google Shape;15898;p26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899" name="Google Shape;15899;p26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0" name="Google Shape;15900;p26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1" name="Google Shape;15901;p26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2" name="Google Shape;15902;p26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3" name="Google Shape;15903;p26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4" name="Google Shape;15904;p26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5" name="Google Shape;15905;p26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6" name="Google Shape;15906;p26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7" name="Google Shape;15907;p26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8" name="Google Shape;15908;p26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09" name="Google Shape;15909;p26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0" name="Google Shape;15910;p26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1" name="Google Shape;15911;p26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2" name="Google Shape;15912;p26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3" name="Google Shape;15913;p26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4" name="Google Shape;15914;p26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5" name="Google Shape;15915;p26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6" name="Google Shape;15916;p26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7" name="Google Shape;15917;p26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8" name="Google Shape;15918;p26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19" name="Google Shape;15919;p26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0" name="Google Shape;15920;p26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1" name="Google Shape;15921;p26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2" name="Google Shape;15922;p26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3" name="Google Shape;15923;p26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4" name="Google Shape;15924;p26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5" name="Google Shape;15925;p26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6" name="Google Shape;15926;p26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7" name="Google Shape;15927;p26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8" name="Google Shape;15928;p26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29" name="Google Shape;15929;p26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0" name="Google Shape;15930;p26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1" name="Google Shape;15931;p26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2" name="Google Shape;15932;p26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3" name="Google Shape;15933;p26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4" name="Google Shape;15934;p26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5" name="Google Shape;15935;p26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6" name="Google Shape;15936;p26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7" name="Google Shape;15937;p26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8" name="Google Shape;15938;p26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39" name="Google Shape;15939;p26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0" name="Google Shape;15940;p26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1" name="Google Shape;15941;p26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2" name="Google Shape;15942;p26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3" name="Google Shape;15943;p26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4" name="Google Shape;15944;p26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5" name="Google Shape;15945;p26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6" name="Google Shape;15946;p26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7" name="Google Shape;15947;p26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8" name="Google Shape;15948;p26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49" name="Google Shape;15949;p26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0" name="Google Shape;15950;p26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1" name="Google Shape;15951;p26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2" name="Google Shape;15952;p26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3" name="Google Shape;15953;p26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4" name="Google Shape;15954;p26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5" name="Google Shape;15955;p26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6" name="Google Shape;15956;p26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7" name="Google Shape;15957;p26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8" name="Google Shape;15958;p26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59" name="Google Shape;15959;p26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0" name="Google Shape;15960;p26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1" name="Google Shape;15961;p26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2" name="Google Shape;15962;p26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3" name="Google Shape;15963;p26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4" name="Google Shape;15964;p26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5" name="Google Shape;15965;p26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6" name="Google Shape;15966;p26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7" name="Google Shape;15967;p26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8" name="Google Shape;15968;p26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69" name="Google Shape;15969;p26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0" name="Google Shape;15970;p26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1" name="Google Shape;15971;p26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2" name="Google Shape;15972;p26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3" name="Google Shape;15973;p26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4" name="Google Shape;15974;p26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5" name="Google Shape;15975;p26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6" name="Google Shape;15976;p26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7" name="Google Shape;15977;p26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8" name="Google Shape;15978;p26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79" name="Google Shape;15979;p26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0" name="Google Shape;15980;p26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1" name="Google Shape;15981;p26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2" name="Google Shape;15982;p26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3" name="Google Shape;15983;p26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4" name="Google Shape;15984;p26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5" name="Google Shape;15985;p26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6" name="Google Shape;15986;p26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7" name="Google Shape;15987;p26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8" name="Google Shape;15988;p26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89" name="Google Shape;15989;p26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0" name="Google Shape;15990;p26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1" name="Google Shape;15991;p26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2" name="Google Shape;15992;p26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3" name="Google Shape;15993;p26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4" name="Google Shape;15994;p26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5" name="Google Shape;15995;p26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6" name="Google Shape;15996;p26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7" name="Google Shape;15997;p26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8" name="Google Shape;15998;p26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5999" name="Google Shape;15999;p26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0" name="Google Shape;16000;p26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1" name="Google Shape;16001;p26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2" name="Google Shape;16002;p26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3" name="Google Shape;16003;p26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4" name="Google Shape;16004;p26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5" name="Google Shape;16005;p26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6" name="Google Shape;16006;p26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7" name="Google Shape;16007;p26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8" name="Google Shape;16008;p26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09" name="Google Shape;16009;p26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0" name="Google Shape;16010;p26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1" name="Google Shape;16011;p26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2" name="Google Shape;16012;p26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3" name="Google Shape;16013;p26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4" name="Google Shape;16014;p26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5" name="Google Shape;16015;p26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6" name="Google Shape;16016;p26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7" name="Google Shape;16017;p26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8" name="Google Shape;16018;p26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19" name="Google Shape;16019;p26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0" name="Google Shape;16020;p26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1" name="Google Shape;16021;p26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2" name="Google Shape;16022;p26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3" name="Google Shape;16023;p26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4" name="Google Shape;16024;p26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5" name="Google Shape;16025;p26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6" name="Google Shape;16026;p26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7" name="Google Shape;16027;p26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8" name="Google Shape;16028;p26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29" name="Google Shape;16029;p26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0" name="Google Shape;16030;p26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1" name="Google Shape;16031;p26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2" name="Google Shape;16032;p26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3" name="Google Shape;16033;p26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4" name="Google Shape;16034;p26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5" name="Google Shape;16035;p26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6" name="Google Shape;16036;p26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7" name="Google Shape;16037;p26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8" name="Google Shape;16038;p26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39" name="Google Shape;16039;p26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0" name="Google Shape;16040;p26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1" name="Google Shape;16041;p26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2" name="Google Shape;16042;p26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3" name="Google Shape;16043;p26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4" name="Google Shape;16044;p26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5" name="Google Shape;16045;p26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6" name="Google Shape;16046;p26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7" name="Google Shape;16047;p26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8" name="Google Shape;16048;p26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49" name="Google Shape;16049;p26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0" name="Google Shape;16050;p26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1" name="Google Shape;16051;p26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2" name="Google Shape;16052;p26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3" name="Google Shape;16053;p26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4" name="Google Shape;16054;p26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5" name="Google Shape;16055;p26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6" name="Google Shape;16056;p26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7" name="Google Shape;16057;p26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8" name="Google Shape;16058;p26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59" name="Google Shape;16059;p26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0" name="Google Shape;16060;p26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1" name="Google Shape;16061;p26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2" name="Google Shape;16062;p26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3" name="Google Shape;16063;p26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4" name="Google Shape;16064;p26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5" name="Google Shape;16065;p26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6" name="Google Shape;16066;p26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7" name="Google Shape;16067;p26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8" name="Google Shape;16068;p26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69" name="Google Shape;16069;p26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0" name="Google Shape;16070;p26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1" name="Google Shape;16071;p26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2" name="Google Shape;16072;p26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3" name="Google Shape;16073;p26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4" name="Google Shape;16074;p26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5" name="Google Shape;16075;p26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6" name="Google Shape;16076;p26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7" name="Google Shape;16077;p26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8" name="Google Shape;16078;p26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79" name="Google Shape;16079;p26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0" name="Google Shape;16080;p26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1" name="Google Shape;16081;p26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2" name="Google Shape;16082;p26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3" name="Google Shape;16083;p26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4" name="Google Shape;16084;p26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5" name="Google Shape;16085;p26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6" name="Google Shape;16086;p26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7" name="Google Shape;16087;p26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8" name="Google Shape;16088;p26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89" name="Google Shape;16089;p26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0" name="Google Shape;16090;p26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1" name="Google Shape;16091;p26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2" name="Google Shape;16092;p26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3" name="Google Shape;16093;p26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4" name="Google Shape;16094;p26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5" name="Google Shape;16095;p26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6" name="Google Shape;16096;p26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7" name="Google Shape;16097;p26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8" name="Google Shape;16098;p26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099" name="Google Shape;16099;p26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0" name="Google Shape;16100;p26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1" name="Google Shape;16101;p26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2" name="Google Shape;16102;p26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3" name="Google Shape;16103;p26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4" name="Google Shape;16104;p26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5" name="Google Shape;16105;p26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6" name="Google Shape;16106;p26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07" name="Google Shape;16107;p26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6108" name="Google Shape;16108;p269"/>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6109" name="Shape 16109"/>
        <p:cNvGrpSpPr/>
        <p:nvPr/>
      </p:nvGrpSpPr>
      <p:grpSpPr>
        <a:xfrm>
          <a:off x="0" y="0"/>
          <a:ext cx="0" cy="0"/>
          <a:chOff x="0" y="0"/>
          <a:chExt cx="0" cy="0"/>
        </a:xfrm>
      </p:grpSpPr>
      <p:grpSp>
        <p:nvGrpSpPr>
          <p:cNvPr id="16110" name="Google Shape;16110;p270"/>
          <p:cNvGrpSpPr/>
          <p:nvPr/>
        </p:nvGrpSpPr>
        <p:grpSpPr>
          <a:xfrm>
            <a:off x="3591255" y="13"/>
            <a:ext cx="5009509" cy="6858288"/>
            <a:chOff x="1895100" y="238125"/>
            <a:chExt cx="3826000" cy="5238000"/>
          </a:xfrm>
        </p:grpSpPr>
        <p:sp>
          <p:nvSpPr>
            <p:cNvPr id="16111" name="Google Shape;16111;p270"/>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12" name="Google Shape;16112;p270"/>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113" name="Google Shape;16113;p270"/>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6114" name="Google Shape;16114;p27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115" name="Google Shape;16115;p27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6116" name="Shape 16116"/>
        <p:cNvGrpSpPr/>
        <p:nvPr/>
      </p:nvGrpSpPr>
      <p:grpSpPr>
        <a:xfrm>
          <a:off x="0" y="0"/>
          <a:ext cx="0" cy="0"/>
          <a:chOff x="0" y="0"/>
          <a:chExt cx="0" cy="0"/>
        </a:xfrm>
      </p:grpSpPr>
      <p:sp>
        <p:nvSpPr>
          <p:cNvPr id="16117" name="Google Shape;16117;p27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118" name="Google Shape;16118;p27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119" name="Google Shape;16119;p271"/>
          <p:cNvGrpSpPr/>
          <p:nvPr/>
        </p:nvGrpSpPr>
        <p:grpSpPr>
          <a:xfrm>
            <a:off x="10721565" y="6371462"/>
            <a:ext cx="797703" cy="227212"/>
            <a:chOff x="238125" y="1822850"/>
            <a:chExt cx="7080200" cy="2016675"/>
          </a:xfrm>
        </p:grpSpPr>
        <p:sp>
          <p:nvSpPr>
            <p:cNvPr id="16120" name="Google Shape;16120;p2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21" name="Google Shape;16121;p2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22" name="Google Shape;16122;p2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23" name="Google Shape;16123;p2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24" name="Google Shape;16124;p2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25" name="Google Shape;16125;p2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26" name="Google Shape;16126;p2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127" name="Google Shape;16127;p27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6128" name="Shape 16128"/>
        <p:cNvGrpSpPr/>
        <p:nvPr/>
      </p:nvGrpSpPr>
      <p:grpSpPr>
        <a:xfrm>
          <a:off x="0" y="0"/>
          <a:ext cx="0" cy="0"/>
          <a:chOff x="0" y="0"/>
          <a:chExt cx="0" cy="0"/>
        </a:xfrm>
      </p:grpSpPr>
      <p:sp>
        <p:nvSpPr>
          <p:cNvPr id="16129" name="Google Shape;16129;p27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30" name="Google Shape;16130;p27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6131" name="Google Shape;16131;p27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6132" name="Google Shape;16132;p27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6133" name="Google Shape;16133;p27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134" name="Google Shape;16134;p27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6135" name="Google Shape;16135;p27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6136" name="Shape 16136"/>
        <p:cNvGrpSpPr/>
        <p:nvPr/>
      </p:nvGrpSpPr>
      <p:grpSpPr>
        <a:xfrm>
          <a:off x="0" y="0"/>
          <a:ext cx="0" cy="0"/>
          <a:chOff x="0" y="0"/>
          <a:chExt cx="0" cy="0"/>
        </a:xfrm>
      </p:grpSpPr>
      <p:sp>
        <p:nvSpPr>
          <p:cNvPr id="16137" name="Google Shape;16137;p2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138" name="Google Shape;16138;p27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6139" name="Google Shape;16139;p27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6140" name="Google Shape;16140;p27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6141" name="Shape 16141"/>
        <p:cNvGrpSpPr/>
        <p:nvPr/>
      </p:nvGrpSpPr>
      <p:grpSpPr>
        <a:xfrm>
          <a:off x="0" y="0"/>
          <a:ext cx="0" cy="0"/>
          <a:chOff x="0" y="0"/>
          <a:chExt cx="0" cy="0"/>
        </a:xfrm>
      </p:grpSpPr>
      <p:grpSp>
        <p:nvGrpSpPr>
          <p:cNvPr id="16142" name="Google Shape;16142;p274"/>
          <p:cNvGrpSpPr/>
          <p:nvPr/>
        </p:nvGrpSpPr>
        <p:grpSpPr>
          <a:xfrm>
            <a:off x="4931637" y="8"/>
            <a:ext cx="4929377" cy="6858189"/>
            <a:chOff x="1926275" y="238125"/>
            <a:chExt cx="3765950" cy="5239525"/>
          </a:xfrm>
        </p:grpSpPr>
        <p:sp>
          <p:nvSpPr>
            <p:cNvPr id="16143" name="Google Shape;16143;p27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4" name="Google Shape;16144;p27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5" name="Google Shape;16145;p27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6" name="Google Shape;16146;p27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7" name="Google Shape;16147;p27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8" name="Google Shape;16148;p27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49" name="Google Shape;16149;p27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0" name="Google Shape;16150;p27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1" name="Google Shape;16151;p27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2" name="Google Shape;16152;p27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3" name="Google Shape;16153;p27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4" name="Google Shape;16154;p27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5" name="Google Shape;16155;p27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6" name="Google Shape;16156;p27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7" name="Google Shape;16157;p27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8" name="Google Shape;16158;p27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59" name="Google Shape;16159;p27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0" name="Google Shape;16160;p27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1" name="Google Shape;16161;p27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2" name="Google Shape;16162;p27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3" name="Google Shape;16163;p27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4" name="Google Shape;16164;p27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5" name="Google Shape;16165;p27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6" name="Google Shape;16166;p27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7" name="Google Shape;16167;p27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8" name="Google Shape;16168;p27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69" name="Google Shape;16169;p27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0" name="Google Shape;16170;p27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1" name="Google Shape;16171;p27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2" name="Google Shape;16172;p27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3" name="Google Shape;16173;p27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4" name="Google Shape;16174;p27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5" name="Google Shape;16175;p27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6" name="Google Shape;16176;p27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7" name="Google Shape;16177;p27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8" name="Google Shape;16178;p27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79" name="Google Shape;16179;p27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0" name="Google Shape;16180;p27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1" name="Google Shape;16181;p27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2" name="Google Shape;16182;p27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3" name="Google Shape;16183;p27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4" name="Google Shape;16184;p27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5" name="Google Shape;16185;p27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6" name="Google Shape;16186;p27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7" name="Google Shape;16187;p27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8" name="Google Shape;16188;p27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89" name="Google Shape;16189;p27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0" name="Google Shape;16190;p27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1" name="Google Shape;16191;p27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2" name="Google Shape;16192;p27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3" name="Google Shape;16193;p27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4" name="Google Shape;16194;p27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5" name="Google Shape;16195;p27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6" name="Google Shape;16196;p27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7" name="Google Shape;16197;p27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8" name="Google Shape;16198;p27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199" name="Google Shape;16199;p27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00" name="Google Shape;16200;p27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01" name="Google Shape;16201;p27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02" name="Google Shape;16202;p27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203" name="Google Shape;16203;p27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04" name="Google Shape;16204;p2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205" name="Google Shape;16205;p274"/>
          <p:cNvGrpSpPr/>
          <p:nvPr/>
        </p:nvGrpSpPr>
        <p:grpSpPr>
          <a:xfrm>
            <a:off x="1714562" y="2858830"/>
            <a:ext cx="3825196" cy="1089543"/>
            <a:chOff x="238125" y="1822850"/>
            <a:chExt cx="7080200" cy="2016675"/>
          </a:xfrm>
        </p:grpSpPr>
        <p:sp>
          <p:nvSpPr>
            <p:cNvPr id="16206" name="Google Shape;16206;p27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07" name="Google Shape;16207;p27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08" name="Google Shape;16208;p27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09" name="Google Shape;16209;p27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0" name="Google Shape;16210;p27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1" name="Google Shape;16211;p27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2" name="Google Shape;16212;p27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213" name="Google Shape;16213;p27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16214" name="Google Shape;16214;p27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6215" name="Shape 16215"/>
        <p:cNvGrpSpPr/>
        <p:nvPr/>
      </p:nvGrpSpPr>
      <p:grpSpPr>
        <a:xfrm>
          <a:off x="0" y="0"/>
          <a:ext cx="0" cy="0"/>
          <a:chOff x="0" y="0"/>
          <a:chExt cx="0" cy="0"/>
        </a:xfrm>
      </p:grpSpPr>
      <p:sp>
        <p:nvSpPr>
          <p:cNvPr id="16216" name="Google Shape;16216;p275"/>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17" name="Google Shape;16217;p275"/>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6218" name="Google Shape;16218;p275"/>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6219" name="Google Shape;16219;p275"/>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3111" name="Shape 3111"/>
        <p:cNvGrpSpPr/>
        <p:nvPr/>
      </p:nvGrpSpPr>
      <p:grpSpPr>
        <a:xfrm>
          <a:off x="0" y="0"/>
          <a:ext cx="0" cy="0"/>
          <a:chOff x="0" y="0"/>
          <a:chExt cx="0" cy="0"/>
        </a:xfrm>
      </p:grpSpPr>
      <p:sp>
        <p:nvSpPr>
          <p:cNvPr id="3112" name="Google Shape;3112;p59"/>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13" name="Google Shape;3113;p5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114" name="Google Shape;3114;p5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15" name="Google Shape;3115;p5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6220" name="Shape 16220"/>
        <p:cNvGrpSpPr/>
        <p:nvPr/>
      </p:nvGrpSpPr>
      <p:grpSpPr>
        <a:xfrm>
          <a:off x="0" y="0"/>
          <a:ext cx="0" cy="0"/>
          <a:chOff x="0" y="0"/>
          <a:chExt cx="0" cy="0"/>
        </a:xfrm>
      </p:grpSpPr>
      <p:sp>
        <p:nvSpPr>
          <p:cNvPr id="16221" name="Google Shape;16221;p276"/>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6222" name="Google Shape;16222;p276"/>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6223" name="Google Shape;16223;p276"/>
          <p:cNvGrpSpPr/>
          <p:nvPr/>
        </p:nvGrpSpPr>
        <p:grpSpPr>
          <a:xfrm>
            <a:off x="606668" y="535880"/>
            <a:ext cx="1211187" cy="344985"/>
            <a:chOff x="238125" y="1822850"/>
            <a:chExt cx="7080200" cy="2016675"/>
          </a:xfrm>
        </p:grpSpPr>
        <p:sp>
          <p:nvSpPr>
            <p:cNvPr id="16224" name="Google Shape;16224;p27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25" name="Google Shape;16225;p27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26" name="Google Shape;16226;p27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27" name="Google Shape;16227;p27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28" name="Google Shape;16228;p27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29" name="Google Shape;16229;p27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30" name="Google Shape;16230;p27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6231" name="Google Shape;16231;p276"/>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6232" name="Shape 16232"/>
        <p:cNvGrpSpPr/>
        <p:nvPr/>
      </p:nvGrpSpPr>
      <p:grpSpPr>
        <a:xfrm>
          <a:off x="0" y="0"/>
          <a:ext cx="0" cy="0"/>
          <a:chOff x="0" y="0"/>
          <a:chExt cx="0" cy="0"/>
        </a:xfrm>
      </p:grpSpPr>
      <p:sp>
        <p:nvSpPr>
          <p:cNvPr id="16233" name="Google Shape;16233;p277"/>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6234" name="Google Shape;16234;p277"/>
          <p:cNvPicPr preferRelativeResize="0"/>
          <p:nvPr/>
        </p:nvPicPr>
        <p:blipFill rotWithShape="1">
          <a:blip r:embed="rId2">
            <a:alphaModFix/>
          </a:blip>
          <a:srcRect b="18086" l="0" r="4251" t="18093"/>
          <a:stretch/>
        </p:blipFill>
        <p:spPr>
          <a:xfrm>
            <a:off x="8390217" y="0"/>
            <a:ext cx="1901200" cy="1901200"/>
          </a:xfrm>
          <a:prstGeom prst="ellipse">
            <a:avLst/>
          </a:prstGeom>
          <a:noFill/>
          <a:ln>
            <a:noFill/>
          </a:ln>
        </p:spPr>
      </p:pic>
      <p:sp>
        <p:nvSpPr>
          <p:cNvPr id="16235" name="Google Shape;16235;p277"/>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6236" name="Google Shape;16236;p277"/>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6237" name="Google Shape;16237;p277"/>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38" name="Google Shape;16238;p277"/>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39" name="Google Shape;16239;p277"/>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6240" name="Google Shape;16240;p277"/>
          <p:cNvPicPr preferRelativeResize="0"/>
          <p:nvPr/>
        </p:nvPicPr>
        <p:blipFill rotWithShape="1">
          <a:blip r:embed="rId3">
            <a:alphaModFix/>
          </a:blip>
          <a:srcRect b="24544" l="33473" r="24193" t="11983"/>
          <a:stretch/>
        </p:blipFill>
        <p:spPr>
          <a:xfrm>
            <a:off x="10291333" y="1900667"/>
            <a:ext cx="1901035" cy="1901199"/>
          </a:xfrm>
          <a:prstGeom prst="rect">
            <a:avLst/>
          </a:prstGeom>
          <a:noFill/>
          <a:ln>
            <a:noFill/>
          </a:ln>
        </p:spPr>
      </p:pic>
      <p:pic>
        <p:nvPicPr>
          <p:cNvPr id="16241" name="Google Shape;16241;p277"/>
          <p:cNvPicPr preferRelativeResize="0"/>
          <p:nvPr/>
        </p:nvPicPr>
        <p:blipFill rotWithShape="1">
          <a:blip r:embed="rId4">
            <a:alphaModFix/>
          </a:blip>
          <a:srcRect b="0" l="0" r="0" t="0"/>
          <a:stretch/>
        </p:blipFill>
        <p:spPr>
          <a:xfrm>
            <a:off x="8389600" y="3636568"/>
            <a:ext cx="3802400" cy="2066433"/>
          </a:xfrm>
          <a:prstGeom prst="rect">
            <a:avLst/>
          </a:prstGeom>
          <a:noFill/>
          <a:ln>
            <a:noFill/>
          </a:ln>
        </p:spPr>
      </p:pic>
      <p:grpSp>
        <p:nvGrpSpPr>
          <p:cNvPr id="16242" name="Google Shape;16242;p277"/>
          <p:cNvGrpSpPr/>
          <p:nvPr/>
        </p:nvGrpSpPr>
        <p:grpSpPr>
          <a:xfrm>
            <a:off x="7767927" y="4114559"/>
            <a:ext cx="1835600" cy="440800"/>
            <a:chOff x="5457350" y="2701375"/>
            <a:chExt cx="1376700" cy="330600"/>
          </a:xfrm>
        </p:grpSpPr>
        <p:sp>
          <p:nvSpPr>
            <p:cNvPr id="16243" name="Google Shape;16243;p27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6244" name="Google Shape;16244;p277"/>
            <p:cNvGrpSpPr/>
            <p:nvPr/>
          </p:nvGrpSpPr>
          <p:grpSpPr>
            <a:xfrm>
              <a:off x="5541202" y="2774463"/>
              <a:ext cx="183000" cy="183000"/>
              <a:chOff x="5541202" y="2774463"/>
              <a:chExt cx="183000" cy="183000"/>
            </a:xfrm>
          </p:grpSpPr>
          <p:sp>
            <p:nvSpPr>
              <p:cNvPr id="16245" name="Google Shape;16245;p27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46" name="Google Shape;16246;p27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6247" name="Google Shape;16247;p277"/>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6248" name="Google Shape;16248;p277"/>
          <p:cNvGrpSpPr/>
          <p:nvPr/>
        </p:nvGrpSpPr>
        <p:grpSpPr>
          <a:xfrm>
            <a:off x="3261667" y="6168242"/>
            <a:ext cx="1126917" cy="217271"/>
            <a:chOff x="3701600" y="2570125"/>
            <a:chExt cx="1503625" cy="289900"/>
          </a:xfrm>
        </p:grpSpPr>
        <p:sp>
          <p:nvSpPr>
            <p:cNvPr id="16249" name="Google Shape;16249;p27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0" name="Google Shape;16250;p27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1" name="Google Shape;16251;p27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2" name="Google Shape;16252;p27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3" name="Google Shape;16253;p27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4" name="Google Shape;16254;p27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5" name="Google Shape;16255;p27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6" name="Google Shape;16256;p27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7" name="Google Shape;16257;p27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8" name="Google Shape;16258;p27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59" name="Google Shape;16259;p27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0" name="Google Shape;16260;p27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261" name="Google Shape;16261;p277"/>
          <p:cNvGrpSpPr/>
          <p:nvPr/>
        </p:nvGrpSpPr>
        <p:grpSpPr>
          <a:xfrm>
            <a:off x="7022978" y="6127081"/>
            <a:ext cx="1211169" cy="268400"/>
            <a:chOff x="5577025" y="2564875"/>
            <a:chExt cx="1764525" cy="390950"/>
          </a:xfrm>
        </p:grpSpPr>
        <p:sp>
          <p:nvSpPr>
            <p:cNvPr id="16262" name="Google Shape;16262;p27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3" name="Google Shape;16263;p27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4" name="Google Shape;16264;p27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5" name="Google Shape;16265;p27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6" name="Google Shape;16266;p27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7" name="Google Shape;16267;p27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8" name="Google Shape;16268;p27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69" name="Google Shape;16269;p27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0" name="Google Shape;16270;p27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1" name="Google Shape;16271;p27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2" name="Google Shape;16272;p27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3" name="Google Shape;16273;p27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4" name="Google Shape;16274;p27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5" name="Google Shape;16275;p27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6" name="Google Shape;16276;p27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77" name="Google Shape;16277;p27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278" name="Google Shape;16278;p277"/>
          <p:cNvGrpSpPr/>
          <p:nvPr/>
        </p:nvGrpSpPr>
        <p:grpSpPr>
          <a:xfrm>
            <a:off x="5176613" y="6120225"/>
            <a:ext cx="909476" cy="355817"/>
            <a:chOff x="238125" y="2500825"/>
            <a:chExt cx="1678825" cy="656650"/>
          </a:xfrm>
        </p:grpSpPr>
        <p:sp>
          <p:nvSpPr>
            <p:cNvPr id="16279" name="Google Shape;16279;p27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0" name="Google Shape;16280;p27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1" name="Google Shape;16281;p27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2" name="Google Shape;16282;p27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3" name="Google Shape;16283;p27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4" name="Google Shape;16284;p27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5" name="Google Shape;16285;p27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6" name="Google Shape;16286;p27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7" name="Google Shape;16287;p27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8" name="Google Shape;16288;p27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89" name="Google Shape;16289;p27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0" name="Google Shape;16290;p27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1" name="Google Shape;16291;p27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2" name="Google Shape;16292;p27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3" name="Google Shape;16293;p27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4" name="Google Shape;16294;p27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5" name="Google Shape;16295;p27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6" name="Google Shape;16296;p27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297" name="Google Shape;16297;p27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6298" name="Google Shape;16298;p277"/>
          <p:cNvGrpSpPr/>
          <p:nvPr/>
        </p:nvGrpSpPr>
        <p:grpSpPr>
          <a:xfrm>
            <a:off x="9039438" y="6168242"/>
            <a:ext cx="1126917" cy="217271"/>
            <a:chOff x="3701600" y="2570125"/>
            <a:chExt cx="1503625" cy="289900"/>
          </a:xfrm>
        </p:grpSpPr>
        <p:sp>
          <p:nvSpPr>
            <p:cNvPr id="16299" name="Google Shape;16299;p27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0" name="Google Shape;16300;p27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1" name="Google Shape;16301;p27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2" name="Google Shape;16302;p27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3" name="Google Shape;16303;p27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4" name="Google Shape;16304;p27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5" name="Google Shape;16305;p27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6" name="Google Shape;16306;p27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7" name="Google Shape;16307;p27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8" name="Google Shape;16308;p27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09" name="Google Shape;16309;p27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0" name="Google Shape;16310;p27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311" name="Google Shape;16311;p277"/>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2" name="Google Shape;16312;p277"/>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6313" name="Google Shape;16313;p277"/>
          <p:cNvGrpSpPr/>
          <p:nvPr/>
        </p:nvGrpSpPr>
        <p:grpSpPr>
          <a:xfrm>
            <a:off x="8389586" y="1901522"/>
            <a:ext cx="1901132" cy="1900269"/>
            <a:chOff x="1189450" y="238125"/>
            <a:chExt cx="5177375" cy="5175025"/>
          </a:xfrm>
        </p:grpSpPr>
        <p:sp>
          <p:nvSpPr>
            <p:cNvPr id="16314" name="Google Shape;16314;p27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5" name="Google Shape;16315;p27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6" name="Google Shape;16316;p27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7" name="Google Shape;16317;p27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8" name="Google Shape;16318;p27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19" name="Google Shape;16319;p27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0" name="Google Shape;16320;p27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1" name="Google Shape;16321;p27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2" name="Google Shape;16322;p27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3" name="Google Shape;16323;p27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4" name="Google Shape;16324;p27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5" name="Google Shape;16325;p27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6" name="Google Shape;16326;p27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7" name="Google Shape;16327;p27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8" name="Google Shape;16328;p27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29" name="Google Shape;16329;p27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0" name="Google Shape;16330;p27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1" name="Google Shape;16331;p27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2" name="Google Shape;16332;p27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3" name="Google Shape;16333;p27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4" name="Google Shape;16334;p27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5" name="Google Shape;16335;p27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6" name="Google Shape;16336;p27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7" name="Google Shape;16337;p27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8" name="Google Shape;16338;p27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39" name="Google Shape;16339;p27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0" name="Google Shape;16340;p27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1" name="Google Shape;16341;p27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2" name="Google Shape;16342;p27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3" name="Google Shape;16343;p27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4" name="Google Shape;16344;p27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5" name="Google Shape;16345;p27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6" name="Google Shape;16346;p27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7" name="Google Shape;16347;p27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8" name="Google Shape;16348;p27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49" name="Google Shape;16349;p27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0" name="Google Shape;16350;p27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1" name="Google Shape;16351;p27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2" name="Google Shape;16352;p27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3" name="Google Shape;16353;p27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4" name="Google Shape;16354;p27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5" name="Google Shape;16355;p27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6" name="Google Shape;16356;p27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7" name="Google Shape;16357;p27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8" name="Google Shape;16358;p27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59" name="Google Shape;16359;p27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0" name="Google Shape;16360;p27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1" name="Google Shape;16361;p27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2" name="Google Shape;16362;p27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3" name="Google Shape;16363;p27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4" name="Google Shape;16364;p27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5" name="Google Shape;16365;p27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6" name="Google Shape;16366;p27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7" name="Google Shape;16367;p27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8" name="Google Shape;16368;p27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69" name="Google Shape;16369;p27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0" name="Google Shape;16370;p27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1" name="Google Shape;16371;p27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2" name="Google Shape;16372;p27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3" name="Google Shape;16373;p27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4" name="Google Shape;16374;p27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5" name="Google Shape;16375;p27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6" name="Google Shape;16376;p27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7" name="Google Shape;16377;p27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8" name="Google Shape;16378;p27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79" name="Google Shape;16379;p27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0" name="Google Shape;16380;p27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1" name="Google Shape;16381;p27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2" name="Google Shape;16382;p27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3" name="Google Shape;16383;p27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4" name="Google Shape;16384;p27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5" name="Google Shape;16385;p27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6" name="Google Shape;16386;p27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7" name="Google Shape;16387;p27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8" name="Google Shape;16388;p27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89" name="Google Shape;16389;p27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0" name="Google Shape;16390;p27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1" name="Google Shape;16391;p27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2" name="Google Shape;16392;p27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3" name="Google Shape;16393;p27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4" name="Google Shape;16394;p27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5" name="Google Shape;16395;p27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6" name="Google Shape;16396;p27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7" name="Google Shape;16397;p27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8" name="Google Shape;16398;p27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399" name="Google Shape;16399;p27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0" name="Google Shape;16400;p27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1" name="Google Shape;16401;p27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2" name="Google Shape;16402;p27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3" name="Google Shape;16403;p27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4" name="Google Shape;16404;p27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5" name="Google Shape;16405;p27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6" name="Google Shape;16406;p27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7" name="Google Shape;16407;p27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8" name="Google Shape;16408;p27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09" name="Google Shape;16409;p27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0" name="Google Shape;16410;p27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1" name="Google Shape;16411;p27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2" name="Google Shape;16412;p27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3" name="Google Shape;16413;p27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4" name="Google Shape;16414;p27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5" name="Google Shape;16415;p27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6" name="Google Shape;16416;p27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7" name="Google Shape;16417;p27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8" name="Google Shape;16418;p27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19" name="Google Shape;16419;p27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0" name="Google Shape;16420;p27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1" name="Google Shape;16421;p27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2" name="Google Shape;16422;p27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3" name="Google Shape;16423;p27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4" name="Google Shape;16424;p27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5" name="Google Shape;16425;p27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6" name="Google Shape;16426;p27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7" name="Google Shape;16427;p27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8" name="Google Shape;16428;p27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29" name="Google Shape;16429;p27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0" name="Google Shape;16430;p27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1" name="Google Shape;16431;p27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2" name="Google Shape;16432;p27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3" name="Google Shape;16433;p27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4" name="Google Shape;16434;p27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5" name="Google Shape;16435;p27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6" name="Google Shape;16436;p27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7" name="Google Shape;16437;p27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8" name="Google Shape;16438;p27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39" name="Google Shape;16439;p27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0" name="Google Shape;16440;p27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1" name="Google Shape;16441;p27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2" name="Google Shape;16442;p27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3" name="Google Shape;16443;p27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4" name="Google Shape;16444;p27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5" name="Google Shape;16445;p27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6" name="Google Shape;16446;p27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7" name="Google Shape;16447;p27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8" name="Google Shape;16448;p27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49" name="Google Shape;16449;p27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0" name="Google Shape;16450;p27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1" name="Google Shape;16451;p27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2" name="Google Shape;16452;p27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3" name="Google Shape;16453;p27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4" name="Google Shape;16454;p27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5" name="Google Shape;16455;p27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6" name="Google Shape;16456;p27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7" name="Google Shape;16457;p27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8" name="Google Shape;16458;p27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59" name="Google Shape;16459;p27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0" name="Google Shape;16460;p27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1" name="Google Shape;16461;p27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2" name="Google Shape;16462;p27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3" name="Google Shape;16463;p27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4" name="Google Shape;16464;p27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5" name="Google Shape;16465;p27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6" name="Google Shape;16466;p27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7" name="Google Shape;16467;p27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8" name="Google Shape;16468;p27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69" name="Google Shape;16469;p27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0" name="Google Shape;16470;p27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1" name="Google Shape;16471;p27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2" name="Google Shape;16472;p27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3" name="Google Shape;16473;p27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4" name="Google Shape;16474;p27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5" name="Google Shape;16475;p27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6" name="Google Shape;16476;p27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7" name="Google Shape;16477;p27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8" name="Google Shape;16478;p27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79" name="Google Shape;16479;p27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0" name="Google Shape;16480;p27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1" name="Google Shape;16481;p27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2" name="Google Shape;16482;p27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3" name="Google Shape;16483;p27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4" name="Google Shape;16484;p27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5" name="Google Shape;16485;p27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6" name="Google Shape;16486;p27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7" name="Google Shape;16487;p27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8" name="Google Shape;16488;p27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89" name="Google Shape;16489;p27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0" name="Google Shape;16490;p27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1" name="Google Shape;16491;p27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2" name="Google Shape;16492;p27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3" name="Google Shape;16493;p27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4" name="Google Shape;16494;p27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5" name="Google Shape;16495;p27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6" name="Google Shape;16496;p27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7" name="Google Shape;16497;p27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8" name="Google Shape;16498;p27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499" name="Google Shape;16499;p27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0" name="Google Shape;16500;p27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1" name="Google Shape;16501;p27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2" name="Google Shape;16502;p27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3" name="Google Shape;16503;p27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4" name="Google Shape;16504;p27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5" name="Google Shape;16505;p27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6" name="Google Shape;16506;p27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7" name="Google Shape;16507;p27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8" name="Google Shape;16508;p27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09" name="Google Shape;16509;p27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0" name="Google Shape;16510;p27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1" name="Google Shape;16511;p27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2" name="Google Shape;16512;p27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3" name="Google Shape;16513;p27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4" name="Google Shape;16514;p27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5" name="Google Shape;16515;p27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6" name="Google Shape;16516;p27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7" name="Google Shape;16517;p27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8" name="Google Shape;16518;p27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19" name="Google Shape;16519;p27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0" name="Google Shape;16520;p27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1" name="Google Shape;16521;p27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2" name="Google Shape;16522;p27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3" name="Google Shape;16523;p27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4" name="Google Shape;16524;p27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5" name="Google Shape;16525;p27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6" name="Google Shape;16526;p27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7" name="Google Shape;16527;p27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8" name="Google Shape;16528;p27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29" name="Google Shape;16529;p27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0" name="Google Shape;16530;p27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1" name="Google Shape;16531;p27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2" name="Google Shape;16532;p27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3" name="Google Shape;16533;p27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4" name="Google Shape;16534;p27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5" name="Google Shape;16535;p27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6" name="Google Shape;16536;p27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7" name="Google Shape;16537;p27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8" name="Google Shape;16538;p27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39" name="Google Shape;16539;p27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0" name="Google Shape;16540;p27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1" name="Google Shape;16541;p27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2" name="Google Shape;16542;p27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3" name="Google Shape;16543;p27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4" name="Google Shape;16544;p27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5" name="Google Shape;16545;p27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6" name="Google Shape;16546;p27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7" name="Google Shape;16547;p27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8" name="Google Shape;16548;p27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49" name="Google Shape;16549;p27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0" name="Google Shape;16550;p27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1" name="Google Shape;16551;p27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2" name="Google Shape;16552;p27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3" name="Google Shape;16553;p27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4" name="Google Shape;16554;p27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5" name="Google Shape;16555;p27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6" name="Google Shape;16556;p27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7" name="Google Shape;16557;p27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8" name="Google Shape;16558;p27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59" name="Google Shape;16559;p27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0" name="Google Shape;16560;p27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1" name="Google Shape;16561;p27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2" name="Google Shape;16562;p27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3" name="Google Shape;16563;p27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4" name="Google Shape;16564;p27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5" name="Google Shape;16565;p27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6" name="Google Shape;16566;p27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7" name="Google Shape;16567;p27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8" name="Google Shape;16568;p27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69" name="Google Shape;16569;p27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0" name="Google Shape;16570;p27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1" name="Google Shape;16571;p27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2" name="Google Shape;16572;p27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3" name="Google Shape;16573;p27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4" name="Google Shape;16574;p27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5" name="Google Shape;16575;p27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6" name="Google Shape;16576;p27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7" name="Google Shape;16577;p27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8" name="Google Shape;16578;p27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79" name="Google Shape;16579;p27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0" name="Google Shape;16580;p27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1" name="Google Shape;16581;p27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2" name="Google Shape;16582;p27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3" name="Google Shape;16583;p27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4" name="Google Shape;16584;p27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5" name="Google Shape;16585;p27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6" name="Google Shape;16586;p27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7" name="Google Shape;16587;p27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8" name="Google Shape;16588;p27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89" name="Google Shape;16589;p27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0" name="Google Shape;16590;p27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1" name="Google Shape;16591;p27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2" name="Google Shape;16592;p27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3" name="Google Shape;16593;p27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4" name="Google Shape;16594;p27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5" name="Google Shape;16595;p27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6" name="Google Shape;16596;p27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7" name="Google Shape;16597;p27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8" name="Google Shape;16598;p27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599" name="Google Shape;16599;p27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0" name="Google Shape;16600;p27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1" name="Google Shape;16601;p27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2" name="Google Shape;16602;p27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3" name="Google Shape;16603;p27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4" name="Google Shape;16604;p27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5" name="Google Shape;16605;p27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6" name="Google Shape;16606;p27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7" name="Google Shape;16607;p27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8" name="Google Shape;16608;p27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09" name="Google Shape;16609;p27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0" name="Google Shape;16610;p27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1" name="Google Shape;16611;p27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2" name="Google Shape;16612;p27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3" name="Google Shape;16613;p27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4" name="Google Shape;16614;p27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5" name="Google Shape;16615;p27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6" name="Google Shape;16616;p27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7" name="Google Shape;16617;p27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8" name="Google Shape;16618;p27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19" name="Google Shape;16619;p27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0" name="Google Shape;16620;p27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1" name="Google Shape;16621;p27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2" name="Google Shape;16622;p27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3" name="Google Shape;16623;p27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4" name="Google Shape;16624;p27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5" name="Google Shape;16625;p27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6" name="Google Shape;16626;p27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7" name="Google Shape;16627;p27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8" name="Google Shape;16628;p27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29" name="Google Shape;16629;p27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0" name="Google Shape;16630;p27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1" name="Google Shape;16631;p27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2" name="Google Shape;16632;p27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3" name="Google Shape;16633;p27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4" name="Google Shape;16634;p27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5" name="Google Shape;16635;p27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6" name="Google Shape;16636;p27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7" name="Google Shape;16637;p27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8" name="Google Shape;16638;p27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39" name="Google Shape;16639;p27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0" name="Google Shape;16640;p27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1" name="Google Shape;16641;p27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2" name="Google Shape;16642;p27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3" name="Google Shape;16643;p27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4" name="Google Shape;16644;p27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5" name="Google Shape;16645;p27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6" name="Google Shape;16646;p27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7" name="Google Shape;16647;p27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8" name="Google Shape;16648;p27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49" name="Google Shape;16649;p27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0" name="Google Shape;16650;p27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1" name="Google Shape;16651;p27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2" name="Google Shape;16652;p27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3" name="Google Shape;16653;p27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4" name="Google Shape;16654;p27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5" name="Google Shape;16655;p27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6" name="Google Shape;16656;p27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7" name="Google Shape;16657;p27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8" name="Google Shape;16658;p27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59" name="Google Shape;16659;p27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0" name="Google Shape;16660;p27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1" name="Google Shape;16661;p27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2" name="Google Shape;16662;p27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3" name="Google Shape;16663;p27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4" name="Google Shape;16664;p27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5" name="Google Shape;16665;p27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6" name="Google Shape;16666;p27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7" name="Google Shape;16667;p27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8" name="Google Shape;16668;p27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69" name="Google Shape;16669;p27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0" name="Google Shape;16670;p27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1" name="Google Shape;16671;p27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2" name="Google Shape;16672;p27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3" name="Google Shape;16673;p27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4" name="Google Shape;16674;p27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5" name="Google Shape;16675;p27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6" name="Google Shape;16676;p27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7" name="Google Shape;16677;p27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8" name="Google Shape;16678;p27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79" name="Google Shape;16679;p27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0" name="Google Shape;16680;p27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1" name="Google Shape;16681;p27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2" name="Google Shape;16682;p27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3" name="Google Shape;16683;p27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4" name="Google Shape;16684;p27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5" name="Google Shape;16685;p27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6" name="Google Shape;16686;p27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7" name="Google Shape;16687;p27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8" name="Google Shape;16688;p27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89" name="Google Shape;16689;p27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0" name="Google Shape;16690;p27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1" name="Google Shape;16691;p27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2" name="Google Shape;16692;p27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3" name="Google Shape;16693;p27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4" name="Google Shape;16694;p27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5" name="Google Shape;16695;p27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6" name="Google Shape;16696;p27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7" name="Google Shape;16697;p27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8" name="Google Shape;16698;p27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699" name="Google Shape;16699;p27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0" name="Google Shape;16700;p27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1" name="Google Shape;16701;p27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2" name="Google Shape;16702;p27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3" name="Google Shape;16703;p27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4" name="Google Shape;16704;p27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5" name="Google Shape;16705;p27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6" name="Google Shape;16706;p27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7" name="Google Shape;16707;p27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8" name="Google Shape;16708;p27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09" name="Google Shape;16709;p27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0" name="Google Shape;16710;p27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1" name="Google Shape;16711;p27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2" name="Google Shape;16712;p27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3" name="Google Shape;16713;p27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4" name="Google Shape;16714;p27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5" name="Google Shape;16715;p27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6" name="Google Shape;16716;p27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7" name="Google Shape;16717;p27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8" name="Google Shape;16718;p27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19" name="Google Shape;16719;p27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0" name="Google Shape;16720;p27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1" name="Google Shape;16721;p27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2" name="Google Shape;16722;p27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3" name="Google Shape;16723;p27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4" name="Google Shape;16724;p27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5" name="Google Shape;16725;p27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6" name="Google Shape;16726;p27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7" name="Google Shape;16727;p27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8" name="Google Shape;16728;p27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29" name="Google Shape;16729;p27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0" name="Google Shape;16730;p27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1" name="Google Shape;16731;p27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2" name="Google Shape;16732;p27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3" name="Google Shape;16733;p27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4" name="Google Shape;16734;p27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5" name="Google Shape;16735;p27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6" name="Google Shape;16736;p27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7" name="Google Shape;16737;p27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8" name="Google Shape;16738;p27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39" name="Google Shape;16739;p27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0" name="Google Shape;16740;p27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1" name="Google Shape;16741;p27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2" name="Google Shape;16742;p27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3" name="Google Shape;16743;p27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4" name="Google Shape;16744;p27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5" name="Google Shape;16745;p27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6" name="Google Shape;16746;p27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7" name="Google Shape;16747;p27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8" name="Google Shape;16748;p27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49" name="Google Shape;16749;p27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0" name="Google Shape;16750;p27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1" name="Google Shape;16751;p27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2" name="Google Shape;16752;p27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3" name="Google Shape;16753;p27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4" name="Google Shape;16754;p27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5" name="Google Shape;16755;p27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6" name="Google Shape;16756;p27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7" name="Google Shape;16757;p27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8" name="Google Shape;16758;p27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59" name="Google Shape;16759;p27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0" name="Google Shape;16760;p27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1" name="Google Shape;16761;p27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2" name="Google Shape;16762;p27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3" name="Google Shape;16763;p27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4" name="Google Shape;16764;p27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5" name="Google Shape;16765;p27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6" name="Google Shape;16766;p27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7" name="Google Shape;16767;p27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8" name="Google Shape;16768;p27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69" name="Google Shape;16769;p27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0" name="Google Shape;16770;p27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1" name="Google Shape;16771;p27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2" name="Google Shape;16772;p27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3" name="Google Shape;16773;p27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4" name="Google Shape;16774;p27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5" name="Google Shape;16775;p27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6" name="Google Shape;16776;p27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7" name="Google Shape;16777;p27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8" name="Google Shape;16778;p27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79" name="Google Shape;16779;p27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0" name="Google Shape;16780;p27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1" name="Google Shape;16781;p27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2" name="Google Shape;16782;p27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3" name="Google Shape;16783;p27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4" name="Google Shape;16784;p27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5" name="Google Shape;16785;p27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6" name="Google Shape;16786;p27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7" name="Google Shape;16787;p27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8" name="Google Shape;16788;p27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89" name="Google Shape;16789;p27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0" name="Google Shape;16790;p27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1" name="Google Shape;16791;p27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2" name="Google Shape;16792;p27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3" name="Google Shape;16793;p27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4" name="Google Shape;16794;p27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5" name="Google Shape;16795;p27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6" name="Google Shape;16796;p27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7" name="Google Shape;16797;p27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8" name="Google Shape;16798;p27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799" name="Google Shape;16799;p27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0" name="Google Shape;16800;p27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1" name="Google Shape;16801;p27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2" name="Google Shape;16802;p27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3" name="Google Shape;16803;p27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4" name="Google Shape;16804;p27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5" name="Google Shape;16805;p27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6" name="Google Shape;16806;p27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7" name="Google Shape;16807;p27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8" name="Google Shape;16808;p27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09" name="Google Shape;16809;p27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0" name="Google Shape;16810;p27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1" name="Google Shape;16811;p27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2" name="Google Shape;16812;p27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3" name="Google Shape;16813;p27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4" name="Google Shape;16814;p27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5" name="Google Shape;16815;p27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6" name="Google Shape;16816;p27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7" name="Google Shape;16817;p27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8" name="Google Shape;16818;p27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19" name="Google Shape;16819;p27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0" name="Google Shape;16820;p27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1" name="Google Shape;16821;p27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2" name="Google Shape;16822;p27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3" name="Google Shape;16823;p27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4" name="Google Shape;16824;p27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5" name="Google Shape;16825;p27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6" name="Google Shape;16826;p27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7" name="Google Shape;16827;p27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8" name="Google Shape;16828;p27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29" name="Google Shape;16829;p27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0" name="Google Shape;16830;p27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1" name="Google Shape;16831;p27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2" name="Google Shape;16832;p27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3" name="Google Shape;16833;p27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4" name="Google Shape;16834;p27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5" name="Google Shape;16835;p27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6" name="Google Shape;16836;p27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7" name="Google Shape;16837;p27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8" name="Google Shape;16838;p27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39" name="Google Shape;16839;p27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0" name="Google Shape;16840;p27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1" name="Google Shape;16841;p27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2" name="Google Shape;16842;p27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3" name="Google Shape;16843;p27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4" name="Google Shape;16844;p27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5" name="Google Shape;16845;p27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6" name="Google Shape;16846;p27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7" name="Google Shape;16847;p27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8" name="Google Shape;16848;p27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49" name="Google Shape;16849;p27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0" name="Google Shape;16850;p27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1" name="Google Shape;16851;p27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2" name="Google Shape;16852;p27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3" name="Google Shape;16853;p27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4" name="Google Shape;16854;p27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5" name="Google Shape;16855;p27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6" name="Google Shape;16856;p27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7" name="Google Shape;16857;p27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8" name="Google Shape;16858;p27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59" name="Google Shape;16859;p27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0" name="Google Shape;16860;p27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1" name="Google Shape;16861;p27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2" name="Google Shape;16862;p27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3" name="Google Shape;16863;p27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4" name="Google Shape;16864;p27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5" name="Google Shape;16865;p27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6" name="Google Shape;16866;p27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7" name="Google Shape;16867;p27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8" name="Google Shape;16868;p27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69" name="Google Shape;16869;p27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0" name="Google Shape;16870;p27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1" name="Google Shape;16871;p27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2" name="Google Shape;16872;p27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3" name="Google Shape;16873;p27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4" name="Google Shape;16874;p27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5" name="Google Shape;16875;p27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6" name="Google Shape;16876;p27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7" name="Google Shape;16877;p27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8" name="Google Shape;16878;p27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79" name="Google Shape;16879;p27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80" name="Google Shape;16880;p27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81" name="Google Shape;16881;p27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882" name="Google Shape;16882;p277"/>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6883" name="Google Shape;16883;p277"/>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884" name="Shape 16884"/>
        <p:cNvGrpSpPr/>
        <p:nvPr/>
      </p:nvGrpSpPr>
      <p:grpSpPr>
        <a:xfrm>
          <a:off x="0" y="0"/>
          <a:ext cx="0" cy="0"/>
          <a:chOff x="0" y="0"/>
          <a:chExt cx="0" cy="0"/>
        </a:xfrm>
      </p:grpSpPr>
      <p:sp>
        <p:nvSpPr>
          <p:cNvPr id="16885" name="Google Shape;16885;p2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886" name="Google Shape;16886;p278"/>
          <p:cNvGrpSpPr/>
          <p:nvPr/>
        </p:nvGrpSpPr>
        <p:grpSpPr>
          <a:xfrm>
            <a:off x="10721565" y="6371462"/>
            <a:ext cx="797703" cy="227212"/>
            <a:chOff x="238125" y="1822850"/>
            <a:chExt cx="7080200" cy="2016675"/>
          </a:xfrm>
        </p:grpSpPr>
        <p:sp>
          <p:nvSpPr>
            <p:cNvPr id="16887" name="Google Shape;16887;p2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88" name="Google Shape;16888;p2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89" name="Google Shape;16889;p2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0" name="Google Shape;16890;p2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1" name="Google Shape;16891;p2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2" name="Google Shape;16892;p2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3" name="Google Shape;16893;p2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894" name="Google Shape;16894;p278"/>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895" name="Google Shape;16895;p278"/>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6896" name="Google Shape;16896;p278"/>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897" name="Google Shape;16897;p278"/>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6898" name="Google Shape;16898;p27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6899" name="Shape 16899"/>
        <p:cNvGrpSpPr/>
        <p:nvPr/>
      </p:nvGrpSpPr>
      <p:grpSpPr>
        <a:xfrm>
          <a:off x="0" y="0"/>
          <a:ext cx="0" cy="0"/>
          <a:chOff x="0" y="0"/>
          <a:chExt cx="0" cy="0"/>
        </a:xfrm>
      </p:grpSpPr>
      <p:grpSp>
        <p:nvGrpSpPr>
          <p:cNvPr id="16900" name="Google Shape;16900;p279"/>
          <p:cNvGrpSpPr/>
          <p:nvPr/>
        </p:nvGrpSpPr>
        <p:grpSpPr>
          <a:xfrm>
            <a:off x="3635605" y="8"/>
            <a:ext cx="4929377" cy="6858189"/>
            <a:chOff x="1926275" y="238125"/>
            <a:chExt cx="3765950" cy="5239525"/>
          </a:xfrm>
        </p:grpSpPr>
        <p:sp>
          <p:nvSpPr>
            <p:cNvPr id="16901" name="Google Shape;16901;p27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2" name="Google Shape;16902;p27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3" name="Google Shape;16903;p27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4" name="Google Shape;16904;p27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5" name="Google Shape;16905;p27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6" name="Google Shape;16906;p27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7" name="Google Shape;16907;p27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8" name="Google Shape;16908;p27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09" name="Google Shape;16909;p27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0" name="Google Shape;16910;p27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1" name="Google Shape;16911;p27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2" name="Google Shape;16912;p27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3" name="Google Shape;16913;p27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4" name="Google Shape;16914;p27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5" name="Google Shape;16915;p27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6" name="Google Shape;16916;p27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7" name="Google Shape;16917;p27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8" name="Google Shape;16918;p27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19" name="Google Shape;16919;p27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0" name="Google Shape;16920;p27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1" name="Google Shape;16921;p27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2" name="Google Shape;16922;p27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3" name="Google Shape;16923;p27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4" name="Google Shape;16924;p27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5" name="Google Shape;16925;p27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6" name="Google Shape;16926;p27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7" name="Google Shape;16927;p27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8" name="Google Shape;16928;p27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29" name="Google Shape;16929;p27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0" name="Google Shape;16930;p27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1" name="Google Shape;16931;p27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2" name="Google Shape;16932;p27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3" name="Google Shape;16933;p27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4" name="Google Shape;16934;p27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5" name="Google Shape;16935;p27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6" name="Google Shape;16936;p27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7" name="Google Shape;16937;p27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8" name="Google Shape;16938;p27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39" name="Google Shape;16939;p27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0" name="Google Shape;16940;p27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1" name="Google Shape;16941;p27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2" name="Google Shape;16942;p27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3" name="Google Shape;16943;p27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4" name="Google Shape;16944;p27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5" name="Google Shape;16945;p27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6" name="Google Shape;16946;p27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7" name="Google Shape;16947;p27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8" name="Google Shape;16948;p27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49" name="Google Shape;16949;p27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0" name="Google Shape;16950;p27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1" name="Google Shape;16951;p27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2" name="Google Shape;16952;p27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3" name="Google Shape;16953;p27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4" name="Google Shape;16954;p27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5" name="Google Shape;16955;p27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6" name="Google Shape;16956;p27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7" name="Google Shape;16957;p27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8" name="Google Shape;16958;p27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59" name="Google Shape;16959;p27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60" name="Google Shape;16960;p27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961" name="Google Shape;16961;p279"/>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6962" name="Google Shape;16962;p279"/>
          <p:cNvGrpSpPr/>
          <p:nvPr/>
        </p:nvGrpSpPr>
        <p:grpSpPr>
          <a:xfrm>
            <a:off x="3581683" y="3"/>
            <a:ext cx="2805213" cy="6858288"/>
            <a:chOff x="2726150" y="238125"/>
            <a:chExt cx="2142475" cy="5238000"/>
          </a:xfrm>
        </p:grpSpPr>
        <p:sp>
          <p:nvSpPr>
            <p:cNvPr id="16963" name="Google Shape;16963;p27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64" name="Google Shape;16964;p27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65" name="Google Shape;16965;p27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966" name="Google Shape;16966;p279"/>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967" name="Google Shape;16967;p279"/>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6968" name="Google Shape;16968;p27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969" name="Google Shape;16969;p279"/>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70" name="Google Shape;16970;p279"/>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6971" name="Google Shape;16971;p27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6972" name="Google Shape;16972;p279"/>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6973" name="Shape 16973"/>
        <p:cNvGrpSpPr/>
        <p:nvPr/>
      </p:nvGrpSpPr>
      <p:grpSpPr>
        <a:xfrm>
          <a:off x="0" y="0"/>
          <a:ext cx="0" cy="0"/>
          <a:chOff x="0" y="0"/>
          <a:chExt cx="0" cy="0"/>
        </a:xfrm>
      </p:grpSpPr>
      <p:sp>
        <p:nvSpPr>
          <p:cNvPr id="16974" name="Google Shape;16974;p280"/>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6975" name="Google Shape;16975;p280"/>
          <p:cNvGrpSpPr/>
          <p:nvPr/>
        </p:nvGrpSpPr>
        <p:grpSpPr>
          <a:xfrm>
            <a:off x="3581683" y="3"/>
            <a:ext cx="2805213" cy="6858288"/>
            <a:chOff x="2726150" y="238125"/>
            <a:chExt cx="2142475" cy="5238000"/>
          </a:xfrm>
        </p:grpSpPr>
        <p:sp>
          <p:nvSpPr>
            <p:cNvPr id="16976" name="Google Shape;16976;p280"/>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77" name="Google Shape;16977;p280"/>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78" name="Google Shape;16978;p280"/>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686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979" name="Google Shape;16979;p280"/>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980" name="Google Shape;16980;p28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6981" name="Google Shape;16981;p28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6982" name="Google Shape;16982;p280"/>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83" name="Google Shape;16983;p280"/>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6984" name="Google Shape;16984;p280"/>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6985" name="Google Shape;16985;p280"/>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6986" name="Shape 16986"/>
        <p:cNvGrpSpPr/>
        <p:nvPr/>
      </p:nvGrpSpPr>
      <p:grpSpPr>
        <a:xfrm>
          <a:off x="0" y="0"/>
          <a:ext cx="0" cy="0"/>
          <a:chOff x="0" y="0"/>
          <a:chExt cx="0" cy="0"/>
        </a:xfrm>
      </p:grpSpPr>
      <p:sp>
        <p:nvSpPr>
          <p:cNvPr id="16987" name="Google Shape;16987;p28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6988" name="Google Shape;16988;p28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6989" name="Google Shape;16989;p28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6990" name="Google Shape;16990;p28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6991" name="Google Shape;16991;p281"/>
          <p:cNvGrpSpPr/>
          <p:nvPr/>
        </p:nvGrpSpPr>
        <p:grpSpPr>
          <a:xfrm>
            <a:off x="10721565" y="6371462"/>
            <a:ext cx="797703" cy="227212"/>
            <a:chOff x="238125" y="1822850"/>
            <a:chExt cx="7080200" cy="2016675"/>
          </a:xfrm>
        </p:grpSpPr>
        <p:sp>
          <p:nvSpPr>
            <p:cNvPr id="16992" name="Google Shape;16992;p2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3" name="Google Shape;16993;p2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4" name="Google Shape;16994;p2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5" name="Google Shape;16995;p2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6" name="Google Shape;16996;p2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7" name="Google Shape;16997;p2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6998" name="Google Shape;16998;p2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6999" name="Google Shape;16999;p28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7000" name="Shape 17000"/>
        <p:cNvGrpSpPr/>
        <p:nvPr/>
      </p:nvGrpSpPr>
      <p:grpSpPr>
        <a:xfrm>
          <a:off x="0" y="0"/>
          <a:ext cx="0" cy="0"/>
          <a:chOff x="0" y="0"/>
          <a:chExt cx="0" cy="0"/>
        </a:xfrm>
      </p:grpSpPr>
      <p:sp>
        <p:nvSpPr>
          <p:cNvPr id="17001" name="Google Shape;17001;p282"/>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02" name="Google Shape;17002;p282"/>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003" name="Google Shape;17003;p28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004" name="Google Shape;17004;p28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7005" name="Shape 17005"/>
        <p:cNvGrpSpPr/>
        <p:nvPr/>
      </p:nvGrpSpPr>
      <p:grpSpPr>
        <a:xfrm>
          <a:off x="0" y="0"/>
          <a:ext cx="0" cy="0"/>
          <a:chOff x="0" y="0"/>
          <a:chExt cx="0" cy="0"/>
        </a:xfrm>
      </p:grpSpPr>
      <p:sp>
        <p:nvSpPr>
          <p:cNvPr id="17006" name="Google Shape;17006;p283"/>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7007" name="Google Shape;17007;p28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008" name="Google Shape;17008;p283"/>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7009" name="Google Shape;17009;p283"/>
          <p:cNvGrpSpPr/>
          <p:nvPr/>
        </p:nvGrpSpPr>
        <p:grpSpPr>
          <a:xfrm>
            <a:off x="10721565" y="6371462"/>
            <a:ext cx="797703" cy="227212"/>
            <a:chOff x="238125" y="1822850"/>
            <a:chExt cx="7080200" cy="2016675"/>
          </a:xfrm>
        </p:grpSpPr>
        <p:sp>
          <p:nvSpPr>
            <p:cNvPr id="17010" name="Google Shape;17010;p28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1" name="Google Shape;17011;p28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2" name="Google Shape;17012;p28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3" name="Google Shape;17013;p28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4" name="Google Shape;17014;p28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5" name="Google Shape;17015;p28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16" name="Google Shape;17016;p28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017" name="Google Shape;17017;p28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7018" name="Shape 17018"/>
        <p:cNvGrpSpPr/>
        <p:nvPr/>
      </p:nvGrpSpPr>
      <p:grpSpPr>
        <a:xfrm>
          <a:off x="0" y="0"/>
          <a:ext cx="0" cy="0"/>
          <a:chOff x="0" y="0"/>
          <a:chExt cx="0" cy="0"/>
        </a:xfrm>
      </p:grpSpPr>
      <p:sp>
        <p:nvSpPr>
          <p:cNvPr id="17019" name="Google Shape;17019;p284"/>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7020" name="Google Shape;17020;p28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7021" name="Shape 17021"/>
        <p:cNvGrpSpPr/>
        <p:nvPr/>
      </p:nvGrpSpPr>
      <p:grpSpPr>
        <a:xfrm>
          <a:off x="0" y="0"/>
          <a:ext cx="0" cy="0"/>
          <a:chOff x="0" y="0"/>
          <a:chExt cx="0" cy="0"/>
        </a:xfrm>
      </p:grpSpPr>
      <p:grpSp>
        <p:nvGrpSpPr>
          <p:cNvPr id="17022" name="Google Shape;17022;p285"/>
          <p:cNvGrpSpPr/>
          <p:nvPr/>
        </p:nvGrpSpPr>
        <p:grpSpPr>
          <a:xfrm>
            <a:off x="4931637" y="8"/>
            <a:ext cx="4929377" cy="6858189"/>
            <a:chOff x="1926275" y="238125"/>
            <a:chExt cx="3765950" cy="5239525"/>
          </a:xfrm>
        </p:grpSpPr>
        <p:sp>
          <p:nvSpPr>
            <p:cNvPr id="17023" name="Google Shape;17023;p28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4" name="Google Shape;17024;p28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5" name="Google Shape;17025;p28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6" name="Google Shape;17026;p28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7" name="Google Shape;17027;p28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8" name="Google Shape;17028;p28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29" name="Google Shape;17029;p28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0" name="Google Shape;17030;p28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1" name="Google Shape;17031;p28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2" name="Google Shape;17032;p28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3" name="Google Shape;17033;p28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4" name="Google Shape;17034;p28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5" name="Google Shape;17035;p28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6" name="Google Shape;17036;p28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7" name="Google Shape;17037;p28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8" name="Google Shape;17038;p28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39" name="Google Shape;17039;p28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0" name="Google Shape;17040;p28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1" name="Google Shape;17041;p28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2" name="Google Shape;17042;p28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3" name="Google Shape;17043;p28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4" name="Google Shape;17044;p28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5" name="Google Shape;17045;p28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6" name="Google Shape;17046;p28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7" name="Google Shape;17047;p28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8" name="Google Shape;17048;p28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49" name="Google Shape;17049;p28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0" name="Google Shape;17050;p28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1" name="Google Shape;17051;p28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2" name="Google Shape;17052;p28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3" name="Google Shape;17053;p28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4" name="Google Shape;17054;p28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5" name="Google Shape;17055;p28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6" name="Google Shape;17056;p28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7" name="Google Shape;17057;p28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8" name="Google Shape;17058;p28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59" name="Google Shape;17059;p28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0" name="Google Shape;17060;p28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1" name="Google Shape;17061;p28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2" name="Google Shape;17062;p28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3" name="Google Shape;17063;p28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4" name="Google Shape;17064;p28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5" name="Google Shape;17065;p28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6" name="Google Shape;17066;p28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7" name="Google Shape;17067;p28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8" name="Google Shape;17068;p28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69" name="Google Shape;17069;p28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0" name="Google Shape;17070;p28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1" name="Google Shape;17071;p28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2" name="Google Shape;17072;p28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3" name="Google Shape;17073;p28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4" name="Google Shape;17074;p28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5" name="Google Shape;17075;p28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6" name="Google Shape;17076;p28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7" name="Google Shape;17077;p28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8" name="Google Shape;17078;p28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79" name="Google Shape;17079;p28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80" name="Google Shape;17080;p28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81" name="Google Shape;17081;p28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82" name="Google Shape;17082;p28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083" name="Google Shape;17083;p28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84" name="Google Shape;17084;p28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085" name="Google Shape;17085;p28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17086" name="Google Shape;17086;p28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7087" name="Google Shape;17087;p28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3116" name="Shape 3116"/>
        <p:cNvGrpSpPr/>
        <p:nvPr/>
      </p:nvGrpSpPr>
      <p:grpSpPr>
        <a:xfrm>
          <a:off x="0" y="0"/>
          <a:ext cx="0" cy="0"/>
          <a:chOff x="0" y="0"/>
          <a:chExt cx="0" cy="0"/>
        </a:xfrm>
      </p:grpSpPr>
      <p:sp>
        <p:nvSpPr>
          <p:cNvPr id="3117" name="Google Shape;3117;p60"/>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3118" name="Google Shape;3118;p6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19" name="Google Shape;3119;p60"/>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3120" name="Google Shape;3120;p60"/>
          <p:cNvGrpSpPr/>
          <p:nvPr/>
        </p:nvGrpSpPr>
        <p:grpSpPr>
          <a:xfrm>
            <a:off x="10721565" y="6371462"/>
            <a:ext cx="797703" cy="227212"/>
            <a:chOff x="238125" y="1822850"/>
            <a:chExt cx="7080200" cy="2016675"/>
          </a:xfrm>
        </p:grpSpPr>
        <p:sp>
          <p:nvSpPr>
            <p:cNvPr id="3121" name="Google Shape;3121;p6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2" name="Google Shape;3122;p6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3" name="Google Shape;3123;p6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4" name="Google Shape;3124;p6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5" name="Google Shape;3125;p6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6" name="Google Shape;3126;p6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27" name="Google Shape;3127;p6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128" name="Google Shape;3128;p6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7088" name="Shape 17088"/>
        <p:cNvGrpSpPr/>
        <p:nvPr/>
      </p:nvGrpSpPr>
      <p:grpSpPr>
        <a:xfrm>
          <a:off x="0" y="0"/>
          <a:ext cx="0" cy="0"/>
          <a:chOff x="0" y="0"/>
          <a:chExt cx="0" cy="0"/>
        </a:xfrm>
      </p:grpSpPr>
      <p:sp>
        <p:nvSpPr>
          <p:cNvPr id="17089" name="Google Shape;17089;p28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90" name="Google Shape;17090;p28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091" name="Google Shape;17091;p286"/>
          <p:cNvGrpSpPr/>
          <p:nvPr/>
        </p:nvGrpSpPr>
        <p:grpSpPr>
          <a:xfrm>
            <a:off x="1714562" y="2858830"/>
            <a:ext cx="3825196" cy="1089543"/>
            <a:chOff x="238125" y="1822850"/>
            <a:chExt cx="7080200" cy="2016675"/>
          </a:xfrm>
        </p:grpSpPr>
        <p:sp>
          <p:nvSpPr>
            <p:cNvPr id="17092" name="Google Shape;17092;p2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93" name="Google Shape;17093;p2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94" name="Google Shape;17094;p2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95" name="Google Shape;17095;p2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96" name="Google Shape;17096;p2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97" name="Google Shape;17097;p2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098" name="Google Shape;17098;p2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099" name="Google Shape;17099;p28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17100" name="Google Shape;17100;p28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17101" name="Shape 17101"/>
        <p:cNvGrpSpPr/>
        <p:nvPr/>
      </p:nvGrpSpPr>
      <p:grpSpPr>
        <a:xfrm>
          <a:off x="0" y="0"/>
          <a:ext cx="0" cy="0"/>
          <a:chOff x="0" y="0"/>
          <a:chExt cx="0" cy="0"/>
        </a:xfrm>
      </p:grpSpPr>
      <p:sp>
        <p:nvSpPr>
          <p:cNvPr id="17102" name="Google Shape;17102;p287"/>
          <p:cNvSpPr txBox="1"/>
          <p:nvPr>
            <p:ph idx="1" type="body"/>
          </p:nvPr>
        </p:nvSpPr>
        <p:spPr>
          <a:xfrm>
            <a:off x="1166447" y="1678327"/>
            <a:ext cx="9859200" cy="39812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1067"/>
              </a:spcBef>
              <a:spcAft>
                <a:spcPts val="0"/>
              </a:spcAft>
              <a:buClr>
                <a:schemeClr val="lt1"/>
              </a:buClr>
              <a:buSzPts val="1500"/>
              <a:buChar char="•"/>
              <a:defRPr b="0" i="0" sz="2000">
                <a:latin typeface="Inter"/>
                <a:ea typeface="Inter"/>
                <a:cs typeface="Inter"/>
                <a:sym typeface="Inter"/>
              </a:defRPr>
            </a:lvl1pPr>
            <a:lvl2pPr indent="-317500" lvl="1" marL="914400" algn="l">
              <a:lnSpc>
                <a:spcPct val="90000"/>
              </a:lnSpc>
              <a:spcBef>
                <a:spcPts val="533"/>
              </a:spcBef>
              <a:spcAft>
                <a:spcPts val="0"/>
              </a:spcAft>
              <a:buClr>
                <a:schemeClr val="lt1"/>
              </a:buClr>
              <a:buSzPts val="1400"/>
              <a:buChar char="•"/>
              <a:defRPr b="0" i="0" sz="1867">
                <a:latin typeface="Inter"/>
                <a:ea typeface="Inter"/>
                <a:cs typeface="Inter"/>
                <a:sym typeface="Inter"/>
              </a:defRPr>
            </a:lvl2pPr>
            <a:lvl3pPr indent="-304800" lvl="2" marL="1371600" algn="l">
              <a:lnSpc>
                <a:spcPct val="90000"/>
              </a:lnSpc>
              <a:spcBef>
                <a:spcPts val="533"/>
              </a:spcBef>
              <a:spcAft>
                <a:spcPts val="0"/>
              </a:spcAft>
              <a:buClr>
                <a:schemeClr val="lt1"/>
              </a:buClr>
              <a:buSzPts val="1200"/>
              <a:buChar char="•"/>
              <a:defRPr b="0" i="0" sz="1600">
                <a:latin typeface="Inter"/>
                <a:ea typeface="Inter"/>
                <a:cs typeface="Inter"/>
                <a:sym typeface="Inter"/>
              </a:defRPr>
            </a:lvl3pPr>
            <a:lvl4pPr indent="-298450" lvl="3" marL="1828800" algn="l">
              <a:lnSpc>
                <a:spcPct val="90000"/>
              </a:lnSpc>
              <a:spcBef>
                <a:spcPts val="533"/>
              </a:spcBef>
              <a:spcAft>
                <a:spcPts val="0"/>
              </a:spcAft>
              <a:buClr>
                <a:schemeClr val="lt1"/>
              </a:buClr>
              <a:buSzPts val="1100"/>
              <a:buChar char="•"/>
              <a:defRPr b="0" i="0" sz="1467">
                <a:latin typeface="Inter"/>
                <a:ea typeface="Inter"/>
                <a:cs typeface="Inter"/>
                <a:sym typeface="Inter"/>
              </a:defRPr>
            </a:lvl4pPr>
            <a:lvl5pPr indent="-298450" lvl="4" marL="2286000" algn="l">
              <a:lnSpc>
                <a:spcPct val="90000"/>
              </a:lnSpc>
              <a:spcBef>
                <a:spcPts val="533"/>
              </a:spcBef>
              <a:spcAft>
                <a:spcPts val="0"/>
              </a:spcAft>
              <a:buClr>
                <a:schemeClr val="lt1"/>
              </a:buClr>
              <a:buSzPts val="1100"/>
              <a:buChar char="•"/>
              <a:defRPr b="0" i="0" sz="1467">
                <a:latin typeface="Inter"/>
                <a:ea typeface="Inter"/>
                <a:cs typeface="Inter"/>
                <a:sym typeface="Inter"/>
              </a:defRPr>
            </a:lvl5pPr>
            <a:lvl6pPr indent="-317500" lvl="5" marL="2743200" algn="l">
              <a:lnSpc>
                <a:spcPct val="90000"/>
              </a:lnSpc>
              <a:spcBef>
                <a:spcPts val="533"/>
              </a:spcBef>
              <a:spcAft>
                <a:spcPts val="0"/>
              </a:spcAft>
              <a:buClr>
                <a:schemeClr val="dk1"/>
              </a:buClr>
              <a:buSzPts val="1400"/>
              <a:buChar char="•"/>
              <a:defRPr/>
            </a:lvl6pPr>
            <a:lvl7pPr indent="-317500" lvl="6" marL="3200400" algn="l">
              <a:lnSpc>
                <a:spcPct val="90000"/>
              </a:lnSpc>
              <a:spcBef>
                <a:spcPts val="533"/>
              </a:spcBef>
              <a:spcAft>
                <a:spcPts val="0"/>
              </a:spcAft>
              <a:buClr>
                <a:schemeClr val="dk1"/>
              </a:buClr>
              <a:buSzPts val="1400"/>
              <a:buChar char="•"/>
              <a:defRPr/>
            </a:lvl7pPr>
            <a:lvl8pPr indent="-317500" lvl="7" marL="3657600" algn="l">
              <a:lnSpc>
                <a:spcPct val="90000"/>
              </a:lnSpc>
              <a:spcBef>
                <a:spcPts val="533"/>
              </a:spcBef>
              <a:spcAft>
                <a:spcPts val="0"/>
              </a:spcAft>
              <a:buClr>
                <a:schemeClr val="dk1"/>
              </a:buClr>
              <a:buSzPts val="1400"/>
              <a:buChar char="•"/>
              <a:defRPr/>
            </a:lvl8pPr>
            <a:lvl9pPr indent="-317500" lvl="8" marL="4114800" algn="l">
              <a:lnSpc>
                <a:spcPct val="90000"/>
              </a:lnSpc>
              <a:spcBef>
                <a:spcPts val="533"/>
              </a:spcBef>
              <a:spcAft>
                <a:spcPts val="0"/>
              </a:spcAft>
              <a:buClr>
                <a:schemeClr val="dk1"/>
              </a:buClr>
              <a:buSzPts val="1400"/>
              <a:buChar char="•"/>
              <a:defRPr/>
            </a:lvl9pPr>
          </a:lstStyle>
          <a:p/>
        </p:txBody>
      </p:sp>
      <p:sp>
        <p:nvSpPr>
          <p:cNvPr id="17103" name="Google Shape;17103;p287"/>
          <p:cNvSpPr txBox="1"/>
          <p:nvPr>
            <p:ph type="ctrTitle"/>
          </p:nvPr>
        </p:nvSpPr>
        <p:spPr>
          <a:xfrm>
            <a:off x="1166447" y="564732"/>
            <a:ext cx="9859200" cy="7588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4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7108" name="Shape 17108"/>
        <p:cNvGrpSpPr/>
        <p:nvPr/>
      </p:nvGrpSpPr>
      <p:grpSpPr>
        <a:xfrm>
          <a:off x="0" y="0"/>
          <a:ext cx="0" cy="0"/>
          <a:chOff x="0" y="0"/>
          <a:chExt cx="0" cy="0"/>
        </a:xfrm>
      </p:grpSpPr>
      <p:sp>
        <p:nvSpPr>
          <p:cNvPr id="17109" name="Google Shape;17109;p2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7110" name="Shape 17110"/>
        <p:cNvGrpSpPr/>
        <p:nvPr/>
      </p:nvGrpSpPr>
      <p:grpSpPr>
        <a:xfrm>
          <a:off x="0" y="0"/>
          <a:ext cx="0" cy="0"/>
          <a:chOff x="0" y="0"/>
          <a:chExt cx="0" cy="0"/>
        </a:xfrm>
      </p:grpSpPr>
      <p:sp>
        <p:nvSpPr>
          <p:cNvPr id="17111" name="Google Shape;17111;p288"/>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7112" name="Google Shape;17112;p288"/>
          <p:cNvPicPr preferRelativeResize="0"/>
          <p:nvPr/>
        </p:nvPicPr>
        <p:blipFill rotWithShape="1">
          <a:blip r:embed="rId2">
            <a:alphaModFix/>
          </a:blip>
          <a:srcRect b="18086" l="0" r="4251" t="18093"/>
          <a:stretch/>
        </p:blipFill>
        <p:spPr>
          <a:xfrm>
            <a:off x="7620163" y="11"/>
            <a:ext cx="2286400" cy="2286400"/>
          </a:xfrm>
          <a:prstGeom prst="ellipse">
            <a:avLst/>
          </a:prstGeom>
          <a:noFill/>
          <a:ln>
            <a:noFill/>
          </a:ln>
        </p:spPr>
      </p:pic>
      <p:sp>
        <p:nvSpPr>
          <p:cNvPr id="17113" name="Google Shape;17113;p288"/>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7114" name="Google Shape;17114;p288"/>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7115" name="Google Shape;17115;p288"/>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16" name="Google Shape;17116;p288"/>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7117" name="Google Shape;17117;p288"/>
          <p:cNvPicPr preferRelativeResize="0"/>
          <p:nvPr/>
        </p:nvPicPr>
        <p:blipFill rotWithShape="1">
          <a:blip r:embed="rId3">
            <a:alphaModFix/>
          </a:blip>
          <a:srcRect b="24544" l="33473" r="24193" t="11983"/>
          <a:stretch/>
        </p:blipFill>
        <p:spPr>
          <a:xfrm>
            <a:off x="9906282" y="2285597"/>
            <a:ext cx="2286021" cy="2286225"/>
          </a:xfrm>
          <a:prstGeom prst="rect">
            <a:avLst/>
          </a:prstGeom>
          <a:noFill/>
          <a:ln>
            <a:noFill/>
          </a:ln>
        </p:spPr>
      </p:pic>
      <p:pic>
        <p:nvPicPr>
          <p:cNvPr id="17118" name="Google Shape;17118;p288"/>
          <p:cNvPicPr preferRelativeResize="0"/>
          <p:nvPr/>
        </p:nvPicPr>
        <p:blipFill rotWithShape="1">
          <a:blip r:embed="rId4">
            <a:alphaModFix/>
          </a:blip>
          <a:srcRect b="0" l="0" r="0" t="0"/>
          <a:stretch/>
        </p:blipFill>
        <p:spPr>
          <a:xfrm>
            <a:off x="7619421" y="4373045"/>
            <a:ext cx="4572432" cy="2484920"/>
          </a:xfrm>
          <a:prstGeom prst="rect">
            <a:avLst/>
          </a:prstGeom>
          <a:noFill/>
          <a:ln>
            <a:noFill/>
          </a:ln>
        </p:spPr>
      </p:pic>
      <p:grpSp>
        <p:nvGrpSpPr>
          <p:cNvPr id="17119" name="Google Shape;17119;p288"/>
          <p:cNvGrpSpPr/>
          <p:nvPr/>
        </p:nvGrpSpPr>
        <p:grpSpPr>
          <a:xfrm>
            <a:off x="7619449" y="2286631"/>
            <a:ext cx="2286329" cy="2285291"/>
            <a:chOff x="1189450" y="238125"/>
            <a:chExt cx="5177375" cy="5175025"/>
          </a:xfrm>
        </p:grpSpPr>
        <p:sp>
          <p:nvSpPr>
            <p:cNvPr id="17120" name="Google Shape;17120;p28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1" name="Google Shape;17121;p28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2" name="Google Shape;17122;p28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3" name="Google Shape;17123;p28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4" name="Google Shape;17124;p28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5" name="Google Shape;17125;p28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6" name="Google Shape;17126;p28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7" name="Google Shape;17127;p28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8" name="Google Shape;17128;p28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29" name="Google Shape;17129;p28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0" name="Google Shape;17130;p28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1" name="Google Shape;17131;p28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2" name="Google Shape;17132;p28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3" name="Google Shape;17133;p28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4" name="Google Shape;17134;p28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5" name="Google Shape;17135;p28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6" name="Google Shape;17136;p28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7" name="Google Shape;17137;p28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8" name="Google Shape;17138;p28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39" name="Google Shape;17139;p28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0" name="Google Shape;17140;p28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1" name="Google Shape;17141;p28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2" name="Google Shape;17142;p28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3" name="Google Shape;17143;p28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4" name="Google Shape;17144;p28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5" name="Google Shape;17145;p28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6" name="Google Shape;17146;p28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7" name="Google Shape;17147;p28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8" name="Google Shape;17148;p28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49" name="Google Shape;17149;p28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0" name="Google Shape;17150;p28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1" name="Google Shape;17151;p28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2" name="Google Shape;17152;p28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3" name="Google Shape;17153;p28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4" name="Google Shape;17154;p28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5" name="Google Shape;17155;p28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6" name="Google Shape;17156;p28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7" name="Google Shape;17157;p28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8" name="Google Shape;17158;p28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59" name="Google Shape;17159;p28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0" name="Google Shape;17160;p28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1" name="Google Shape;17161;p28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2" name="Google Shape;17162;p28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3" name="Google Shape;17163;p28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4" name="Google Shape;17164;p28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5" name="Google Shape;17165;p28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6" name="Google Shape;17166;p28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7" name="Google Shape;17167;p28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8" name="Google Shape;17168;p28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69" name="Google Shape;17169;p28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0" name="Google Shape;17170;p28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1" name="Google Shape;17171;p28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2" name="Google Shape;17172;p28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3" name="Google Shape;17173;p28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4" name="Google Shape;17174;p28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5" name="Google Shape;17175;p28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6" name="Google Shape;17176;p28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7" name="Google Shape;17177;p28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8" name="Google Shape;17178;p28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79" name="Google Shape;17179;p28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0" name="Google Shape;17180;p28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1" name="Google Shape;17181;p28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2" name="Google Shape;17182;p28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3" name="Google Shape;17183;p28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4" name="Google Shape;17184;p28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5" name="Google Shape;17185;p28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6" name="Google Shape;17186;p28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7" name="Google Shape;17187;p28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8" name="Google Shape;17188;p28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89" name="Google Shape;17189;p28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0" name="Google Shape;17190;p28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1" name="Google Shape;17191;p28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2" name="Google Shape;17192;p28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3" name="Google Shape;17193;p28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4" name="Google Shape;17194;p28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5" name="Google Shape;17195;p28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6" name="Google Shape;17196;p28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7" name="Google Shape;17197;p28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8" name="Google Shape;17198;p28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199" name="Google Shape;17199;p28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0" name="Google Shape;17200;p28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1" name="Google Shape;17201;p28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2" name="Google Shape;17202;p28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3" name="Google Shape;17203;p28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4" name="Google Shape;17204;p28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5" name="Google Shape;17205;p28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6" name="Google Shape;17206;p28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7" name="Google Shape;17207;p28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8" name="Google Shape;17208;p28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09" name="Google Shape;17209;p28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0" name="Google Shape;17210;p28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1" name="Google Shape;17211;p28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2" name="Google Shape;17212;p28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3" name="Google Shape;17213;p28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4" name="Google Shape;17214;p28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5" name="Google Shape;17215;p28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6" name="Google Shape;17216;p28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7" name="Google Shape;17217;p28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8" name="Google Shape;17218;p28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19" name="Google Shape;17219;p28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0" name="Google Shape;17220;p28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1" name="Google Shape;17221;p28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2" name="Google Shape;17222;p28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3" name="Google Shape;17223;p28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4" name="Google Shape;17224;p28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5" name="Google Shape;17225;p28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6" name="Google Shape;17226;p28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7" name="Google Shape;17227;p28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8" name="Google Shape;17228;p28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29" name="Google Shape;17229;p28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0" name="Google Shape;17230;p28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1" name="Google Shape;17231;p28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2" name="Google Shape;17232;p28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3" name="Google Shape;17233;p28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4" name="Google Shape;17234;p28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5" name="Google Shape;17235;p28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6" name="Google Shape;17236;p28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7" name="Google Shape;17237;p28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8" name="Google Shape;17238;p28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39" name="Google Shape;17239;p28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0" name="Google Shape;17240;p28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1" name="Google Shape;17241;p28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2" name="Google Shape;17242;p28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3" name="Google Shape;17243;p28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4" name="Google Shape;17244;p28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5" name="Google Shape;17245;p28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6" name="Google Shape;17246;p28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7" name="Google Shape;17247;p28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8" name="Google Shape;17248;p28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49" name="Google Shape;17249;p28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0" name="Google Shape;17250;p28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1" name="Google Shape;17251;p28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2" name="Google Shape;17252;p28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3" name="Google Shape;17253;p28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4" name="Google Shape;17254;p28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5" name="Google Shape;17255;p28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6" name="Google Shape;17256;p28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7" name="Google Shape;17257;p28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8" name="Google Shape;17258;p28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59" name="Google Shape;17259;p28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0" name="Google Shape;17260;p28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1" name="Google Shape;17261;p28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2" name="Google Shape;17262;p28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3" name="Google Shape;17263;p28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4" name="Google Shape;17264;p28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5" name="Google Shape;17265;p28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6" name="Google Shape;17266;p28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7" name="Google Shape;17267;p28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8" name="Google Shape;17268;p28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69" name="Google Shape;17269;p28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0" name="Google Shape;17270;p28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1" name="Google Shape;17271;p28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2" name="Google Shape;17272;p28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3" name="Google Shape;17273;p28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4" name="Google Shape;17274;p28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5" name="Google Shape;17275;p28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6" name="Google Shape;17276;p28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7" name="Google Shape;17277;p28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8" name="Google Shape;17278;p28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79" name="Google Shape;17279;p28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0" name="Google Shape;17280;p28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1" name="Google Shape;17281;p28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2" name="Google Shape;17282;p28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3" name="Google Shape;17283;p28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4" name="Google Shape;17284;p28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5" name="Google Shape;17285;p28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6" name="Google Shape;17286;p28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7" name="Google Shape;17287;p28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8" name="Google Shape;17288;p28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89" name="Google Shape;17289;p28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0" name="Google Shape;17290;p28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1" name="Google Shape;17291;p28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2" name="Google Shape;17292;p28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3" name="Google Shape;17293;p28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4" name="Google Shape;17294;p28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5" name="Google Shape;17295;p28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6" name="Google Shape;17296;p28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7" name="Google Shape;17297;p28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8" name="Google Shape;17298;p28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299" name="Google Shape;17299;p28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0" name="Google Shape;17300;p28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1" name="Google Shape;17301;p28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2" name="Google Shape;17302;p28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3" name="Google Shape;17303;p28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4" name="Google Shape;17304;p28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5" name="Google Shape;17305;p28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6" name="Google Shape;17306;p28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7" name="Google Shape;17307;p28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8" name="Google Shape;17308;p28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09" name="Google Shape;17309;p28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0" name="Google Shape;17310;p28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1" name="Google Shape;17311;p28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2" name="Google Shape;17312;p28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3" name="Google Shape;17313;p28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4" name="Google Shape;17314;p28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5" name="Google Shape;17315;p28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6" name="Google Shape;17316;p28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7" name="Google Shape;17317;p28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8" name="Google Shape;17318;p28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19" name="Google Shape;17319;p28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0" name="Google Shape;17320;p28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1" name="Google Shape;17321;p28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2" name="Google Shape;17322;p28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3" name="Google Shape;17323;p28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4" name="Google Shape;17324;p28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5" name="Google Shape;17325;p28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6" name="Google Shape;17326;p28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7" name="Google Shape;17327;p28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8" name="Google Shape;17328;p28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29" name="Google Shape;17329;p28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0" name="Google Shape;17330;p28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1" name="Google Shape;17331;p28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2" name="Google Shape;17332;p28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3" name="Google Shape;17333;p28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4" name="Google Shape;17334;p28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5" name="Google Shape;17335;p28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6" name="Google Shape;17336;p28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7" name="Google Shape;17337;p28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8" name="Google Shape;17338;p28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39" name="Google Shape;17339;p28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0" name="Google Shape;17340;p28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1" name="Google Shape;17341;p28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2" name="Google Shape;17342;p28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3" name="Google Shape;17343;p28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4" name="Google Shape;17344;p28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5" name="Google Shape;17345;p28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6" name="Google Shape;17346;p28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7" name="Google Shape;17347;p28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8" name="Google Shape;17348;p28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49" name="Google Shape;17349;p28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0" name="Google Shape;17350;p28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1" name="Google Shape;17351;p28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2" name="Google Shape;17352;p28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3" name="Google Shape;17353;p28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4" name="Google Shape;17354;p28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5" name="Google Shape;17355;p28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6" name="Google Shape;17356;p28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7" name="Google Shape;17357;p28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8" name="Google Shape;17358;p28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59" name="Google Shape;17359;p28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0" name="Google Shape;17360;p28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1" name="Google Shape;17361;p28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2" name="Google Shape;17362;p28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3" name="Google Shape;17363;p28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4" name="Google Shape;17364;p28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5" name="Google Shape;17365;p28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6" name="Google Shape;17366;p28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7" name="Google Shape;17367;p28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8" name="Google Shape;17368;p28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69" name="Google Shape;17369;p28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0" name="Google Shape;17370;p28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1" name="Google Shape;17371;p28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2" name="Google Shape;17372;p28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3" name="Google Shape;17373;p28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4" name="Google Shape;17374;p28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5" name="Google Shape;17375;p28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6" name="Google Shape;17376;p28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7" name="Google Shape;17377;p28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8" name="Google Shape;17378;p28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79" name="Google Shape;17379;p28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0" name="Google Shape;17380;p28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1" name="Google Shape;17381;p28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2" name="Google Shape;17382;p28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3" name="Google Shape;17383;p28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4" name="Google Shape;17384;p28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5" name="Google Shape;17385;p28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6" name="Google Shape;17386;p28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7" name="Google Shape;17387;p28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8" name="Google Shape;17388;p28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89" name="Google Shape;17389;p28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0" name="Google Shape;17390;p28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1" name="Google Shape;17391;p28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2" name="Google Shape;17392;p28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3" name="Google Shape;17393;p28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4" name="Google Shape;17394;p28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5" name="Google Shape;17395;p28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6" name="Google Shape;17396;p28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7" name="Google Shape;17397;p28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8" name="Google Shape;17398;p28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399" name="Google Shape;17399;p28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0" name="Google Shape;17400;p28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1" name="Google Shape;17401;p28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2" name="Google Shape;17402;p28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3" name="Google Shape;17403;p28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4" name="Google Shape;17404;p28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5" name="Google Shape;17405;p28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6" name="Google Shape;17406;p28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7" name="Google Shape;17407;p28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8" name="Google Shape;17408;p28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09" name="Google Shape;17409;p28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0" name="Google Shape;17410;p28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1" name="Google Shape;17411;p28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2" name="Google Shape;17412;p28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3" name="Google Shape;17413;p28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4" name="Google Shape;17414;p28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5" name="Google Shape;17415;p28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6" name="Google Shape;17416;p28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7" name="Google Shape;17417;p28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8" name="Google Shape;17418;p28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19" name="Google Shape;17419;p28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0" name="Google Shape;17420;p28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1" name="Google Shape;17421;p28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2" name="Google Shape;17422;p28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3" name="Google Shape;17423;p28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4" name="Google Shape;17424;p28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5" name="Google Shape;17425;p28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6" name="Google Shape;17426;p28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7" name="Google Shape;17427;p28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8" name="Google Shape;17428;p28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29" name="Google Shape;17429;p28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0" name="Google Shape;17430;p28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1" name="Google Shape;17431;p28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2" name="Google Shape;17432;p28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3" name="Google Shape;17433;p28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4" name="Google Shape;17434;p28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5" name="Google Shape;17435;p28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6" name="Google Shape;17436;p28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7" name="Google Shape;17437;p28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8" name="Google Shape;17438;p28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39" name="Google Shape;17439;p28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0" name="Google Shape;17440;p28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1" name="Google Shape;17441;p28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2" name="Google Shape;17442;p28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3" name="Google Shape;17443;p28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4" name="Google Shape;17444;p28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5" name="Google Shape;17445;p28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6" name="Google Shape;17446;p28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7" name="Google Shape;17447;p28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8" name="Google Shape;17448;p28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49" name="Google Shape;17449;p28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0" name="Google Shape;17450;p28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1" name="Google Shape;17451;p28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2" name="Google Shape;17452;p28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3" name="Google Shape;17453;p28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4" name="Google Shape;17454;p28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5" name="Google Shape;17455;p28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6" name="Google Shape;17456;p28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7" name="Google Shape;17457;p28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8" name="Google Shape;17458;p28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59" name="Google Shape;17459;p28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0" name="Google Shape;17460;p28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1" name="Google Shape;17461;p28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2" name="Google Shape;17462;p28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3" name="Google Shape;17463;p28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4" name="Google Shape;17464;p28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5" name="Google Shape;17465;p28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6" name="Google Shape;17466;p28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7" name="Google Shape;17467;p28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8" name="Google Shape;17468;p28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69" name="Google Shape;17469;p28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0" name="Google Shape;17470;p28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1" name="Google Shape;17471;p28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2" name="Google Shape;17472;p28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3" name="Google Shape;17473;p28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4" name="Google Shape;17474;p28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5" name="Google Shape;17475;p28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6" name="Google Shape;17476;p28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7" name="Google Shape;17477;p28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8" name="Google Shape;17478;p28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79" name="Google Shape;17479;p28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0" name="Google Shape;17480;p28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1" name="Google Shape;17481;p28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2" name="Google Shape;17482;p28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3" name="Google Shape;17483;p28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4" name="Google Shape;17484;p28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5" name="Google Shape;17485;p28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6" name="Google Shape;17486;p28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7" name="Google Shape;17487;p28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8" name="Google Shape;17488;p28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89" name="Google Shape;17489;p28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0" name="Google Shape;17490;p28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1" name="Google Shape;17491;p28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2" name="Google Shape;17492;p28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3" name="Google Shape;17493;p28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4" name="Google Shape;17494;p28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5" name="Google Shape;17495;p28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6" name="Google Shape;17496;p28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7" name="Google Shape;17497;p28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8" name="Google Shape;17498;p28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499" name="Google Shape;17499;p28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0" name="Google Shape;17500;p28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1" name="Google Shape;17501;p28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2" name="Google Shape;17502;p28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3" name="Google Shape;17503;p28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4" name="Google Shape;17504;p28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5" name="Google Shape;17505;p28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6" name="Google Shape;17506;p28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7" name="Google Shape;17507;p28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8" name="Google Shape;17508;p28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09" name="Google Shape;17509;p28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0" name="Google Shape;17510;p28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1" name="Google Shape;17511;p28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2" name="Google Shape;17512;p28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3" name="Google Shape;17513;p28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4" name="Google Shape;17514;p28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5" name="Google Shape;17515;p28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6" name="Google Shape;17516;p28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7" name="Google Shape;17517;p28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8" name="Google Shape;17518;p28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19" name="Google Shape;17519;p28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0" name="Google Shape;17520;p28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1" name="Google Shape;17521;p28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2" name="Google Shape;17522;p28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3" name="Google Shape;17523;p28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4" name="Google Shape;17524;p28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5" name="Google Shape;17525;p28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6" name="Google Shape;17526;p28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7" name="Google Shape;17527;p28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8" name="Google Shape;17528;p28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29" name="Google Shape;17529;p28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0" name="Google Shape;17530;p28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1" name="Google Shape;17531;p28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2" name="Google Shape;17532;p28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3" name="Google Shape;17533;p28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4" name="Google Shape;17534;p28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5" name="Google Shape;17535;p28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6" name="Google Shape;17536;p28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7" name="Google Shape;17537;p28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8" name="Google Shape;17538;p28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39" name="Google Shape;17539;p28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0" name="Google Shape;17540;p28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1" name="Google Shape;17541;p28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2" name="Google Shape;17542;p28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3" name="Google Shape;17543;p28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4" name="Google Shape;17544;p28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5" name="Google Shape;17545;p28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6" name="Google Shape;17546;p28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7" name="Google Shape;17547;p28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8" name="Google Shape;17548;p28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49" name="Google Shape;17549;p28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0" name="Google Shape;17550;p28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1" name="Google Shape;17551;p28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2" name="Google Shape;17552;p28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3" name="Google Shape;17553;p28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4" name="Google Shape;17554;p28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5" name="Google Shape;17555;p28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6" name="Google Shape;17556;p28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7" name="Google Shape;17557;p28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8" name="Google Shape;17558;p28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59" name="Google Shape;17559;p28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0" name="Google Shape;17560;p28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1" name="Google Shape;17561;p28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2" name="Google Shape;17562;p28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3" name="Google Shape;17563;p28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4" name="Google Shape;17564;p28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5" name="Google Shape;17565;p28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6" name="Google Shape;17566;p28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7" name="Google Shape;17567;p28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8" name="Google Shape;17568;p28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69" name="Google Shape;17569;p28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0" name="Google Shape;17570;p28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1" name="Google Shape;17571;p28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2" name="Google Shape;17572;p28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3" name="Google Shape;17573;p28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4" name="Google Shape;17574;p28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5" name="Google Shape;17575;p28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6" name="Google Shape;17576;p28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7" name="Google Shape;17577;p28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8" name="Google Shape;17578;p28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79" name="Google Shape;17579;p28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0" name="Google Shape;17580;p28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1" name="Google Shape;17581;p28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2" name="Google Shape;17582;p28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3" name="Google Shape;17583;p28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4" name="Google Shape;17584;p28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5" name="Google Shape;17585;p28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6" name="Google Shape;17586;p28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7" name="Google Shape;17587;p28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8" name="Google Shape;17588;p28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89" name="Google Shape;17589;p28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0" name="Google Shape;17590;p28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1" name="Google Shape;17591;p28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2" name="Google Shape;17592;p28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3" name="Google Shape;17593;p28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4" name="Google Shape;17594;p28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5" name="Google Shape;17595;p28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6" name="Google Shape;17596;p28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7" name="Google Shape;17597;p28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8" name="Google Shape;17598;p28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599" name="Google Shape;17599;p28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0" name="Google Shape;17600;p28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1" name="Google Shape;17601;p28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2" name="Google Shape;17602;p28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3" name="Google Shape;17603;p28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4" name="Google Shape;17604;p28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5" name="Google Shape;17605;p28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6" name="Google Shape;17606;p28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7" name="Google Shape;17607;p28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8" name="Google Shape;17608;p28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09" name="Google Shape;17609;p28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0" name="Google Shape;17610;p28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1" name="Google Shape;17611;p28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2" name="Google Shape;17612;p28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3" name="Google Shape;17613;p28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4" name="Google Shape;17614;p28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5" name="Google Shape;17615;p28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6" name="Google Shape;17616;p28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7" name="Google Shape;17617;p28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8" name="Google Shape;17618;p28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19" name="Google Shape;17619;p28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0" name="Google Shape;17620;p28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1" name="Google Shape;17621;p28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2" name="Google Shape;17622;p28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3" name="Google Shape;17623;p28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4" name="Google Shape;17624;p28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5" name="Google Shape;17625;p28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6" name="Google Shape;17626;p28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7" name="Google Shape;17627;p28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8" name="Google Shape;17628;p28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29" name="Google Shape;17629;p28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0" name="Google Shape;17630;p28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1" name="Google Shape;17631;p28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2" name="Google Shape;17632;p28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3" name="Google Shape;17633;p28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4" name="Google Shape;17634;p28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5" name="Google Shape;17635;p28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6" name="Google Shape;17636;p28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7" name="Google Shape;17637;p28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8" name="Google Shape;17638;p28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39" name="Google Shape;17639;p28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0" name="Google Shape;17640;p28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1" name="Google Shape;17641;p28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2" name="Google Shape;17642;p28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3" name="Google Shape;17643;p28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4" name="Google Shape;17644;p28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5" name="Google Shape;17645;p28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6" name="Google Shape;17646;p28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7" name="Google Shape;17647;p28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8" name="Google Shape;17648;p28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49" name="Google Shape;17649;p28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0" name="Google Shape;17650;p28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1" name="Google Shape;17651;p28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2" name="Google Shape;17652;p28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3" name="Google Shape;17653;p28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4" name="Google Shape;17654;p28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5" name="Google Shape;17655;p28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6" name="Google Shape;17656;p28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7" name="Google Shape;17657;p28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8" name="Google Shape;17658;p28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59" name="Google Shape;17659;p28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0" name="Google Shape;17660;p28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1" name="Google Shape;17661;p28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2" name="Google Shape;17662;p28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3" name="Google Shape;17663;p28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4" name="Google Shape;17664;p28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5" name="Google Shape;17665;p28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6" name="Google Shape;17666;p28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7" name="Google Shape;17667;p28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8" name="Google Shape;17668;p28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69" name="Google Shape;17669;p28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0" name="Google Shape;17670;p28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1" name="Google Shape;17671;p28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2" name="Google Shape;17672;p28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3" name="Google Shape;17673;p28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4" name="Google Shape;17674;p28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5" name="Google Shape;17675;p28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6" name="Google Shape;17676;p28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7" name="Google Shape;17677;p28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8" name="Google Shape;17678;p28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79" name="Google Shape;17679;p28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0" name="Google Shape;17680;p28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1" name="Google Shape;17681;p28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2" name="Google Shape;17682;p28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3" name="Google Shape;17683;p28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4" name="Google Shape;17684;p28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5" name="Google Shape;17685;p28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6" name="Google Shape;17686;p28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87" name="Google Shape;17687;p28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17688" name="Google Shape;17688;p288"/>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17689" name="Shape 17689"/>
        <p:cNvGrpSpPr/>
        <p:nvPr/>
      </p:nvGrpSpPr>
      <p:grpSpPr>
        <a:xfrm>
          <a:off x="0" y="0"/>
          <a:ext cx="0" cy="0"/>
          <a:chOff x="0" y="0"/>
          <a:chExt cx="0" cy="0"/>
        </a:xfrm>
      </p:grpSpPr>
      <p:grpSp>
        <p:nvGrpSpPr>
          <p:cNvPr id="17690" name="Google Shape;17690;p289"/>
          <p:cNvGrpSpPr/>
          <p:nvPr/>
        </p:nvGrpSpPr>
        <p:grpSpPr>
          <a:xfrm>
            <a:off x="3591255" y="13"/>
            <a:ext cx="5009509" cy="6858288"/>
            <a:chOff x="1895100" y="238125"/>
            <a:chExt cx="3826000" cy="5238000"/>
          </a:xfrm>
        </p:grpSpPr>
        <p:sp>
          <p:nvSpPr>
            <p:cNvPr id="17691" name="Google Shape;17691;p289"/>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692" name="Google Shape;17692;p289"/>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693" name="Google Shape;17693;p289"/>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7694" name="Google Shape;17694;p28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7695" name="Google Shape;17695;p28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E2F0F9">
            <a:alpha val="57647"/>
          </a:srgbClr>
        </a:solidFill>
      </p:bgPr>
    </p:bg>
    <p:spTree>
      <p:nvGrpSpPr>
        <p:cNvPr id="17696" name="Shape 17696"/>
        <p:cNvGrpSpPr/>
        <p:nvPr/>
      </p:nvGrpSpPr>
      <p:grpSpPr>
        <a:xfrm>
          <a:off x="0" y="0"/>
          <a:ext cx="0" cy="0"/>
          <a:chOff x="0" y="0"/>
          <a:chExt cx="0" cy="0"/>
        </a:xfrm>
      </p:grpSpPr>
      <p:sp>
        <p:nvSpPr>
          <p:cNvPr id="17697" name="Google Shape;17697;p290"/>
          <p:cNvSpPr/>
          <p:nvPr/>
        </p:nvSpPr>
        <p:spPr>
          <a:xfrm rot="-5400000">
            <a:off x="-3673033" y="3210443"/>
            <a:ext cx="7333200" cy="7333200"/>
          </a:xfrm>
          <a:prstGeom prst="pie">
            <a:avLst>
              <a:gd fmla="val 0" name="adj1"/>
              <a:gd fmla="val 5382146" name="adj2"/>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7698" name="Google Shape;17698;p290"/>
          <p:cNvGrpSpPr/>
          <p:nvPr/>
        </p:nvGrpSpPr>
        <p:grpSpPr>
          <a:xfrm>
            <a:off x="9077556" y="1043913"/>
            <a:ext cx="2460605" cy="2426760"/>
            <a:chOff x="5927502" y="551678"/>
            <a:chExt cx="2377550" cy="2344847"/>
          </a:xfrm>
        </p:grpSpPr>
        <p:grpSp>
          <p:nvGrpSpPr>
            <p:cNvPr id="17699" name="Google Shape;17699;p290"/>
            <p:cNvGrpSpPr/>
            <p:nvPr/>
          </p:nvGrpSpPr>
          <p:grpSpPr>
            <a:xfrm>
              <a:off x="5927502" y="551678"/>
              <a:ext cx="2377550" cy="653782"/>
              <a:chOff x="2159414" y="3486447"/>
              <a:chExt cx="2606105" cy="720500"/>
            </a:xfrm>
          </p:grpSpPr>
          <p:grpSp>
            <p:nvGrpSpPr>
              <p:cNvPr id="17700" name="Google Shape;17700;p290"/>
              <p:cNvGrpSpPr/>
              <p:nvPr/>
            </p:nvGrpSpPr>
            <p:grpSpPr>
              <a:xfrm>
                <a:off x="2159414" y="3486447"/>
                <a:ext cx="2606105" cy="49200"/>
                <a:chOff x="2159414" y="3486447"/>
                <a:chExt cx="2606105" cy="49200"/>
              </a:xfrm>
            </p:grpSpPr>
            <p:sp>
              <p:nvSpPr>
                <p:cNvPr id="17701" name="Google Shape;17701;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2" name="Google Shape;17702;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3" name="Google Shape;17703;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4" name="Google Shape;17704;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5" name="Google Shape;17705;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6" name="Google Shape;17706;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7" name="Google Shape;17707;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8" name="Google Shape;17708;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09" name="Google Shape;17709;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0" name="Google Shape;17710;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1" name="Google Shape;17711;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2" name="Google Shape;17712;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3" name="Google Shape;17713;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4" name="Google Shape;17714;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5" name="Google Shape;17715;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6" name="Google Shape;17716;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717" name="Google Shape;17717;p290"/>
              <p:cNvGrpSpPr/>
              <p:nvPr/>
            </p:nvGrpSpPr>
            <p:grpSpPr>
              <a:xfrm>
                <a:off x="2159414" y="3652838"/>
                <a:ext cx="2606105" cy="49200"/>
                <a:chOff x="2159414" y="3486447"/>
                <a:chExt cx="2606105" cy="49200"/>
              </a:xfrm>
            </p:grpSpPr>
            <p:sp>
              <p:nvSpPr>
                <p:cNvPr id="17718" name="Google Shape;17718;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19" name="Google Shape;17719;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0" name="Google Shape;17720;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1" name="Google Shape;17721;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2" name="Google Shape;17722;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3" name="Google Shape;17723;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4" name="Google Shape;17724;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5" name="Google Shape;17725;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6" name="Google Shape;17726;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7" name="Google Shape;17727;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8" name="Google Shape;17728;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29" name="Google Shape;17729;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0" name="Google Shape;17730;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1" name="Google Shape;17731;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2" name="Google Shape;17732;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3" name="Google Shape;17733;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734" name="Google Shape;17734;p290"/>
              <p:cNvGrpSpPr/>
              <p:nvPr/>
            </p:nvGrpSpPr>
            <p:grpSpPr>
              <a:xfrm>
                <a:off x="2159414" y="3819188"/>
                <a:ext cx="2606105" cy="49200"/>
                <a:chOff x="2159414" y="3486447"/>
                <a:chExt cx="2606105" cy="49200"/>
              </a:xfrm>
            </p:grpSpPr>
            <p:sp>
              <p:nvSpPr>
                <p:cNvPr id="17735" name="Google Shape;17735;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6" name="Google Shape;17736;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7" name="Google Shape;17737;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8" name="Google Shape;17738;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39" name="Google Shape;17739;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0" name="Google Shape;17740;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1" name="Google Shape;17741;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2" name="Google Shape;17742;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3" name="Google Shape;17743;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4" name="Google Shape;17744;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5" name="Google Shape;17745;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6" name="Google Shape;17746;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7" name="Google Shape;17747;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8" name="Google Shape;17748;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49" name="Google Shape;17749;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0" name="Google Shape;17750;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751" name="Google Shape;17751;p290"/>
              <p:cNvGrpSpPr/>
              <p:nvPr/>
            </p:nvGrpSpPr>
            <p:grpSpPr>
              <a:xfrm>
                <a:off x="2159414" y="3983540"/>
                <a:ext cx="2606105" cy="49200"/>
                <a:chOff x="2159414" y="3486447"/>
                <a:chExt cx="2606105" cy="49200"/>
              </a:xfrm>
            </p:grpSpPr>
            <p:sp>
              <p:nvSpPr>
                <p:cNvPr id="17752" name="Google Shape;17752;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3" name="Google Shape;17753;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4" name="Google Shape;17754;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5" name="Google Shape;17755;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6" name="Google Shape;17756;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7" name="Google Shape;17757;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8" name="Google Shape;17758;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59" name="Google Shape;17759;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0" name="Google Shape;17760;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1" name="Google Shape;17761;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2" name="Google Shape;17762;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3" name="Google Shape;17763;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4" name="Google Shape;17764;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5" name="Google Shape;17765;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6" name="Google Shape;17766;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67" name="Google Shape;17767;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768" name="Google Shape;17768;p290"/>
              <p:cNvGrpSpPr/>
              <p:nvPr/>
            </p:nvGrpSpPr>
            <p:grpSpPr>
              <a:xfrm>
                <a:off x="2159414" y="4157747"/>
                <a:ext cx="2606105" cy="49200"/>
                <a:chOff x="2159414" y="3486447"/>
                <a:chExt cx="2606105" cy="49200"/>
              </a:xfrm>
            </p:grpSpPr>
            <p:sp>
              <p:nvSpPr>
                <p:cNvPr id="17769" name="Google Shape;17769;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0" name="Google Shape;17770;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1" name="Google Shape;17771;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2" name="Google Shape;17772;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3" name="Google Shape;17773;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4" name="Google Shape;17774;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5" name="Google Shape;17775;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6" name="Google Shape;17776;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7" name="Google Shape;17777;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8" name="Google Shape;17778;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79" name="Google Shape;17779;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0" name="Google Shape;17780;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1" name="Google Shape;17781;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2" name="Google Shape;17782;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3" name="Google Shape;17783;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4" name="Google Shape;17784;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7785" name="Google Shape;17785;p290"/>
            <p:cNvGrpSpPr/>
            <p:nvPr/>
          </p:nvGrpSpPr>
          <p:grpSpPr>
            <a:xfrm>
              <a:off x="5927502" y="1318161"/>
              <a:ext cx="2377550" cy="653782"/>
              <a:chOff x="2159414" y="3486447"/>
              <a:chExt cx="2606105" cy="720500"/>
            </a:xfrm>
          </p:grpSpPr>
          <p:grpSp>
            <p:nvGrpSpPr>
              <p:cNvPr id="17786" name="Google Shape;17786;p290"/>
              <p:cNvGrpSpPr/>
              <p:nvPr/>
            </p:nvGrpSpPr>
            <p:grpSpPr>
              <a:xfrm>
                <a:off x="2159414" y="3486447"/>
                <a:ext cx="2606105" cy="49200"/>
                <a:chOff x="2159414" y="3486447"/>
                <a:chExt cx="2606105" cy="49200"/>
              </a:xfrm>
            </p:grpSpPr>
            <p:sp>
              <p:nvSpPr>
                <p:cNvPr id="17787" name="Google Shape;17787;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8" name="Google Shape;17788;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89" name="Google Shape;17789;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0" name="Google Shape;17790;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1" name="Google Shape;17791;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2" name="Google Shape;17792;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3" name="Google Shape;17793;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4" name="Google Shape;17794;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5" name="Google Shape;17795;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6" name="Google Shape;17796;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7" name="Google Shape;17797;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8" name="Google Shape;17798;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799" name="Google Shape;17799;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0" name="Google Shape;17800;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1" name="Google Shape;17801;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2" name="Google Shape;17802;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803" name="Google Shape;17803;p290"/>
              <p:cNvGrpSpPr/>
              <p:nvPr/>
            </p:nvGrpSpPr>
            <p:grpSpPr>
              <a:xfrm>
                <a:off x="2159414" y="3652838"/>
                <a:ext cx="2606105" cy="49200"/>
                <a:chOff x="2159414" y="3486447"/>
                <a:chExt cx="2606105" cy="49200"/>
              </a:xfrm>
            </p:grpSpPr>
            <p:sp>
              <p:nvSpPr>
                <p:cNvPr id="17804" name="Google Shape;17804;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5" name="Google Shape;17805;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6" name="Google Shape;17806;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7" name="Google Shape;17807;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8" name="Google Shape;17808;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09" name="Google Shape;17809;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0" name="Google Shape;17810;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1" name="Google Shape;17811;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2" name="Google Shape;17812;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3" name="Google Shape;17813;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4" name="Google Shape;17814;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5" name="Google Shape;17815;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6" name="Google Shape;17816;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7" name="Google Shape;17817;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8" name="Google Shape;17818;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19" name="Google Shape;17819;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820" name="Google Shape;17820;p290"/>
              <p:cNvGrpSpPr/>
              <p:nvPr/>
            </p:nvGrpSpPr>
            <p:grpSpPr>
              <a:xfrm>
                <a:off x="2159414" y="3819188"/>
                <a:ext cx="2606105" cy="49200"/>
                <a:chOff x="2159414" y="3486447"/>
                <a:chExt cx="2606105" cy="49200"/>
              </a:xfrm>
            </p:grpSpPr>
            <p:sp>
              <p:nvSpPr>
                <p:cNvPr id="17821" name="Google Shape;17821;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2" name="Google Shape;17822;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3" name="Google Shape;17823;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4" name="Google Shape;17824;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5" name="Google Shape;17825;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6" name="Google Shape;17826;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7" name="Google Shape;17827;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8" name="Google Shape;17828;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29" name="Google Shape;17829;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0" name="Google Shape;17830;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1" name="Google Shape;17831;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2" name="Google Shape;17832;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3" name="Google Shape;17833;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4" name="Google Shape;17834;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5" name="Google Shape;17835;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6" name="Google Shape;17836;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837" name="Google Shape;17837;p290"/>
              <p:cNvGrpSpPr/>
              <p:nvPr/>
            </p:nvGrpSpPr>
            <p:grpSpPr>
              <a:xfrm>
                <a:off x="2159414" y="3983540"/>
                <a:ext cx="2606105" cy="49200"/>
                <a:chOff x="2159414" y="3486447"/>
                <a:chExt cx="2606105" cy="49200"/>
              </a:xfrm>
            </p:grpSpPr>
            <p:sp>
              <p:nvSpPr>
                <p:cNvPr id="17838" name="Google Shape;17838;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39" name="Google Shape;17839;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0" name="Google Shape;17840;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1" name="Google Shape;17841;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2" name="Google Shape;17842;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3" name="Google Shape;17843;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4" name="Google Shape;17844;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5" name="Google Shape;17845;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6" name="Google Shape;17846;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7" name="Google Shape;17847;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8" name="Google Shape;17848;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49" name="Google Shape;17849;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0" name="Google Shape;17850;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1" name="Google Shape;17851;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2" name="Google Shape;17852;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3" name="Google Shape;17853;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854" name="Google Shape;17854;p290"/>
              <p:cNvGrpSpPr/>
              <p:nvPr/>
            </p:nvGrpSpPr>
            <p:grpSpPr>
              <a:xfrm>
                <a:off x="2159414" y="4157747"/>
                <a:ext cx="2606105" cy="49200"/>
                <a:chOff x="2159414" y="3486447"/>
                <a:chExt cx="2606105" cy="49200"/>
              </a:xfrm>
            </p:grpSpPr>
            <p:sp>
              <p:nvSpPr>
                <p:cNvPr id="17855" name="Google Shape;17855;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6" name="Google Shape;17856;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7" name="Google Shape;17857;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8" name="Google Shape;17858;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59" name="Google Shape;17859;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0" name="Google Shape;17860;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1" name="Google Shape;17861;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2" name="Google Shape;17862;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3" name="Google Shape;17863;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4" name="Google Shape;17864;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5" name="Google Shape;17865;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6" name="Google Shape;17866;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7" name="Google Shape;17867;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8" name="Google Shape;17868;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69" name="Google Shape;17869;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0" name="Google Shape;17870;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17871" name="Google Shape;17871;p290"/>
            <p:cNvGrpSpPr/>
            <p:nvPr/>
          </p:nvGrpSpPr>
          <p:grpSpPr>
            <a:xfrm>
              <a:off x="5927502" y="2084668"/>
              <a:ext cx="2377550" cy="44644"/>
              <a:chOff x="2159414" y="3486447"/>
              <a:chExt cx="2606105" cy="49200"/>
            </a:xfrm>
          </p:grpSpPr>
          <p:sp>
            <p:nvSpPr>
              <p:cNvPr id="17872" name="Google Shape;17872;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3" name="Google Shape;17873;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4" name="Google Shape;17874;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5" name="Google Shape;17875;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6" name="Google Shape;17876;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7" name="Google Shape;17877;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8" name="Google Shape;17878;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79" name="Google Shape;17879;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0" name="Google Shape;17880;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1" name="Google Shape;17881;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2" name="Google Shape;17882;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3" name="Google Shape;17883;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4" name="Google Shape;17884;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5" name="Google Shape;17885;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6" name="Google Shape;17886;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87" name="Google Shape;17887;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888" name="Google Shape;17888;p290"/>
            <p:cNvGrpSpPr/>
            <p:nvPr/>
          </p:nvGrpSpPr>
          <p:grpSpPr>
            <a:xfrm>
              <a:off x="5927502" y="2235651"/>
              <a:ext cx="2377550" cy="44644"/>
              <a:chOff x="2159414" y="3486447"/>
              <a:chExt cx="2606105" cy="49200"/>
            </a:xfrm>
          </p:grpSpPr>
          <p:sp>
            <p:nvSpPr>
              <p:cNvPr id="17889" name="Google Shape;17889;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0" name="Google Shape;17890;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1" name="Google Shape;17891;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2" name="Google Shape;17892;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3" name="Google Shape;17893;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4" name="Google Shape;17894;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5" name="Google Shape;17895;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6" name="Google Shape;17896;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7" name="Google Shape;17897;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8" name="Google Shape;17898;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899" name="Google Shape;17899;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0" name="Google Shape;17900;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1" name="Google Shape;17901;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2" name="Google Shape;17902;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3" name="Google Shape;17903;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4" name="Google Shape;17904;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905" name="Google Shape;17905;p290"/>
            <p:cNvGrpSpPr/>
            <p:nvPr/>
          </p:nvGrpSpPr>
          <p:grpSpPr>
            <a:xfrm>
              <a:off x="5927502" y="2386597"/>
              <a:ext cx="2377550" cy="44644"/>
              <a:chOff x="2159414" y="3486447"/>
              <a:chExt cx="2606105" cy="49200"/>
            </a:xfrm>
          </p:grpSpPr>
          <p:sp>
            <p:nvSpPr>
              <p:cNvPr id="17906" name="Google Shape;17906;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7" name="Google Shape;17907;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8" name="Google Shape;17908;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09" name="Google Shape;17909;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0" name="Google Shape;17910;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1" name="Google Shape;17911;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2" name="Google Shape;17912;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3" name="Google Shape;17913;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4" name="Google Shape;17914;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5" name="Google Shape;17915;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6" name="Google Shape;17916;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7" name="Google Shape;17917;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8" name="Google Shape;17918;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19" name="Google Shape;17919;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0" name="Google Shape;17920;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1" name="Google Shape;17921;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922" name="Google Shape;17922;p290"/>
            <p:cNvGrpSpPr/>
            <p:nvPr/>
          </p:nvGrpSpPr>
          <p:grpSpPr>
            <a:xfrm>
              <a:off x="5927502" y="2535730"/>
              <a:ext cx="2377550" cy="44644"/>
              <a:chOff x="2159414" y="3486447"/>
              <a:chExt cx="2606105" cy="49200"/>
            </a:xfrm>
          </p:grpSpPr>
          <p:sp>
            <p:nvSpPr>
              <p:cNvPr id="17923" name="Google Shape;17923;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4" name="Google Shape;17924;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5" name="Google Shape;17925;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6" name="Google Shape;17926;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7" name="Google Shape;17927;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8" name="Google Shape;17928;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29" name="Google Shape;17929;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0" name="Google Shape;17930;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1" name="Google Shape;17931;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2" name="Google Shape;17932;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3" name="Google Shape;17933;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4" name="Google Shape;17934;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5" name="Google Shape;17935;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6" name="Google Shape;17936;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7" name="Google Shape;17937;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38" name="Google Shape;17938;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939" name="Google Shape;17939;p290"/>
            <p:cNvGrpSpPr/>
            <p:nvPr/>
          </p:nvGrpSpPr>
          <p:grpSpPr>
            <a:xfrm>
              <a:off x="5927502" y="2693806"/>
              <a:ext cx="2377550" cy="44644"/>
              <a:chOff x="2159414" y="3486447"/>
              <a:chExt cx="2606105" cy="49200"/>
            </a:xfrm>
          </p:grpSpPr>
          <p:sp>
            <p:nvSpPr>
              <p:cNvPr id="17940" name="Google Shape;17940;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1" name="Google Shape;17941;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2" name="Google Shape;17942;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3" name="Google Shape;17943;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4" name="Google Shape;17944;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5" name="Google Shape;17945;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6" name="Google Shape;17946;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7" name="Google Shape;17947;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8" name="Google Shape;17948;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49" name="Google Shape;17949;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0" name="Google Shape;17950;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1" name="Google Shape;17951;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2" name="Google Shape;17952;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3" name="Google Shape;17953;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4" name="Google Shape;17954;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5" name="Google Shape;17955;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7956" name="Google Shape;17956;p290"/>
            <p:cNvGrpSpPr/>
            <p:nvPr/>
          </p:nvGrpSpPr>
          <p:grpSpPr>
            <a:xfrm>
              <a:off x="5927502" y="2851881"/>
              <a:ext cx="2377550" cy="44644"/>
              <a:chOff x="2159414" y="3486447"/>
              <a:chExt cx="2606105" cy="49200"/>
            </a:xfrm>
          </p:grpSpPr>
          <p:sp>
            <p:nvSpPr>
              <p:cNvPr id="17957" name="Google Shape;17957;p290"/>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8" name="Google Shape;17958;p290"/>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59" name="Google Shape;17959;p290"/>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0" name="Google Shape;17960;p290"/>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1" name="Google Shape;17961;p290"/>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2" name="Google Shape;17962;p290"/>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3" name="Google Shape;17963;p290"/>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4" name="Google Shape;17964;p290"/>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5" name="Google Shape;17965;p290"/>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6" name="Google Shape;17966;p290"/>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7" name="Google Shape;17967;p290"/>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8" name="Google Shape;17968;p290"/>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69" name="Google Shape;17969;p290"/>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0" name="Google Shape;17970;p290"/>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1" name="Google Shape;17971;p290"/>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2" name="Google Shape;17972;p290"/>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7973" name="Google Shape;17973;p290"/>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974" name="Google Shape;17974;p290"/>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7975" name="Google Shape;17975;p290"/>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7976" name="Google Shape;17976;p29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977" name="Google Shape;17977;p290"/>
          <p:cNvGrpSpPr/>
          <p:nvPr/>
        </p:nvGrpSpPr>
        <p:grpSpPr>
          <a:xfrm>
            <a:off x="10721565" y="6371462"/>
            <a:ext cx="797703" cy="227212"/>
            <a:chOff x="238125" y="1822850"/>
            <a:chExt cx="7080200" cy="2016675"/>
          </a:xfrm>
        </p:grpSpPr>
        <p:sp>
          <p:nvSpPr>
            <p:cNvPr id="17978" name="Google Shape;17978;p29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79" name="Google Shape;17979;p29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0" name="Google Shape;17980;p29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1" name="Google Shape;17981;p29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2" name="Google Shape;17982;p29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3" name="Google Shape;17983;p29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84" name="Google Shape;17984;p29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985" name="Google Shape;17985;p29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7986" name="Shape 17986"/>
        <p:cNvGrpSpPr/>
        <p:nvPr/>
      </p:nvGrpSpPr>
      <p:grpSpPr>
        <a:xfrm>
          <a:off x="0" y="0"/>
          <a:ext cx="0" cy="0"/>
          <a:chOff x="0" y="0"/>
          <a:chExt cx="0" cy="0"/>
        </a:xfrm>
      </p:grpSpPr>
      <p:sp>
        <p:nvSpPr>
          <p:cNvPr id="17987" name="Google Shape;17987;p29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7988" name="Google Shape;17988;p29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7989" name="Google Shape;17989;p291"/>
          <p:cNvGrpSpPr/>
          <p:nvPr/>
        </p:nvGrpSpPr>
        <p:grpSpPr>
          <a:xfrm>
            <a:off x="10721565" y="6371462"/>
            <a:ext cx="797703" cy="227212"/>
            <a:chOff x="238125" y="1822850"/>
            <a:chExt cx="7080200" cy="2016675"/>
          </a:xfrm>
        </p:grpSpPr>
        <p:sp>
          <p:nvSpPr>
            <p:cNvPr id="17990" name="Google Shape;17990;p2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1" name="Google Shape;17991;p2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2" name="Google Shape;17992;p2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3" name="Google Shape;17993;p2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4" name="Google Shape;17994;p2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5" name="Google Shape;17995;p2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7996" name="Google Shape;17996;p2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7997" name="Google Shape;17997;p29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17998" name="Shape 17998"/>
        <p:cNvGrpSpPr/>
        <p:nvPr/>
      </p:nvGrpSpPr>
      <p:grpSpPr>
        <a:xfrm>
          <a:off x="0" y="0"/>
          <a:ext cx="0" cy="0"/>
          <a:chOff x="0" y="0"/>
          <a:chExt cx="0" cy="0"/>
        </a:xfrm>
      </p:grpSpPr>
      <p:sp>
        <p:nvSpPr>
          <p:cNvPr id="17999" name="Google Shape;17999;p29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00" name="Google Shape;18000;p29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18001" name="Google Shape;18001;p29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18002" name="Google Shape;18002;p29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18003" name="Google Shape;18003;p29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004" name="Google Shape;18004;p29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8005" name="Google Shape;18005;p29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18006" name="Shape 18006"/>
        <p:cNvGrpSpPr/>
        <p:nvPr/>
      </p:nvGrpSpPr>
      <p:grpSpPr>
        <a:xfrm>
          <a:off x="0" y="0"/>
          <a:ext cx="0" cy="0"/>
          <a:chOff x="0" y="0"/>
          <a:chExt cx="0" cy="0"/>
        </a:xfrm>
      </p:grpSpPr>
      <p:sp>
        <p:nvSpPr>
          <p:cNvPr id="18007" name="Google Shape;18007;p29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008" name="Google Shape;18008;p29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18009" name="Google Shape;18009;p29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8010" name="Google Shape;18010;p29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18011" name="Shape 18011"/>
        <p:cNvGrpSpPr/>
        <p:nvPr/>
      </p:nvGrpSpPr>
      <p:grpSpPr>
        <a:xfrm>
          <a:off x="0" y="0"/>
          <a:ext cx="0" cy="0"/>
          <a:chOff x="0" y="0"/>
          <a:chExt cx="0" cy="0"/>
        </a:xfrm>
      </p:grpSpPr>
      <p:grpSp>
        <p:nvGrpSpPr>
          <p:cNvPr id="18012" name="Google Shape;18012;p294"/>
          <p:cNvGrpSpPr/>
          <p:nvPr/>
        </p:nvGrpSpPr>
        <p:grpSpPr>
          <a:xfrm>
            <a:off x="4931637" y="8"/>
            <a:ext cx="4929377" cy="6858189"/>
            <a:chOff x="1926275" y="238125"/>
            <a:chExt cx="3765950" cy="5239525"/>
          </a:xfrm>
        </p:grpSpPr>
        <p:sp>
          <p:nvSpPr>
            <p:cNvPr id="18013" name="Google Shape;18013;p29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4" name="Google Shape;18014;p29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5" name="Google Shape;18015;p29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6" name="Google Shape;18016;p29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7" name="Google Shape;18017;p29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8" name="Google Shape;18018;p29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19" name="Google Shape;18019;p29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0" name="Google Shape;18020;p29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1" name="Google Shape;18021;p29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2" name="Google Shape;18022;p29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3" name="Google Shape;18023;p29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4" name="Google Shape;18024;p29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5" name="Google Shape;18025;p29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6" name="Google Shape;18026;p29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7" name="Google Shape;18027;p29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8" name="Google Shape;18028;p29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29" name="Google Shape;18029;p29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0" name="Google Shape;18030;p29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1" name="Google Shape;18031;p29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2" name="Google Shape;18032;p29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3" name="Google Shape;18033;p29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4" name="Google Shape;18034;p29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5" name="Google Shape;18035;p29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6" name="Google Shape;18036;p29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7" name="Google Shape;18037;p29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8" name="Google Shape;18038;p29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39" name="Google Shape;18039;p29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0" name="Google Shape;18040;p29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1" name="Google Shape;18041;p29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2" name="Google Shape;18042;p29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3" name="Google Shape;18043;p29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4" name="Google Shape;18044;p29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5" name="Google Shape;18045;p29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6" name="Google Shape;18046;p29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7" name="Google Shape;18047;p29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8" name="Google Shape;18048;p29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49" name="Google Shape;18049;p29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0" name="Google Shape;18050;p29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1" name="Google Shape;18051;p29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2" name="Google Shape;18052;p29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3" name="Google Shape;18053;p29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4" name="Google Shape;18054;p29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5" name="Google Shape;18055;p29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6" name="Google Shape;18056;p29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7" name="Google Shape;18057;p29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8" name="Google Shape;18058;p29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59" name="Google Shape;18059;p29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0" name="Google Shape;18060;p29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1" name="Google Shape;18061;p29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2" name="Google Shape;18062;p29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3" name="Google Shape;18063;p29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4" name="Google Shape;18064;p29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5" name="Google Shape;18065;p29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6" name="Google Shape;18066;p29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7" name="Google Shape;18067;p29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8" name="Google Shape;18068;p29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69" name="Google Shape;18069;p29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0" name="Google Shape;18070;p29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1" name="Google Shape;18071;p29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2" name="Google Shape;18072;p29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073" name="Google Shape;18073;p29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4" name="Google Shape;18074;p29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075" name="Google Shape;18075;p294"/>
          <p:cNvGrpSpPr/>
          <p:nvPr/>
        </p:nvGrpSpPr>
        <p:grpSpPr>
          <a:xfrm>
            <a:off x="1714562" y="2858830"/>
            <a:ext cx="3825196" cy="1089543"/>
            <a:chOff x="238125" y="1822850"/>
            <a:chExt cx="7080200" cy="2016675"/>
          </a:xfrm>
        </p:grpSpPr>
        <p:sp>
          <p:nvSpPr>
            <p:cNvPr id="18076" name="Google Shape;18076;p29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7" name="Google Shape;18077;p29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8" name="Google Shape;18078;p29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79" name="Google Shape;18079;p29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0" name="Google Shape;18080;p29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1" name="Google Shape;18081;p29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2" name="Google Shape;18082;p29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083" name="Google Shape;18083;p29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18084" name="Google Shape;18084;p29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3129" name="Shape 3129"/>
        <p:cNvGrpSpPr/>
        <p:nvPr/>
      </p:nvGrpSpPr>
      <p:grpSpPr>
        <a:xfrm>
          <a:off x="0" y="0"/>
          <a:ext cx="0" cy="0"/>
          <a:chOff x="0" y="0"/>
          <a:chExt cx="0" cy="0"/>
        </a:xfrm>
      </p:grpSpPr>
      <p:sp>
        <p:nvSpPr>
          <p:cNvPr id="3130" name="Google Shape;3130;p61"/>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3131" name="Google Shape;3131;p6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8085" name="Shape 18085"/>
        <p:cNvGrpSpPr/>
        <p:nvPr/>
      </p:nvGrpSpPr>
      <p:grpSpPr>
        <a:xfrm>
          <a:off x="0" y="0"/>
          <a:ext cx="0" cy="0"/>
          <a:chOff x="0" y="0"/>
          <a:chExt cx="0" cy="0"/>
        </a:xfrm>
      </p:grpSpPr>
      <p:sp>
        <p:nvSpPr>
          <p:cNvPr id="18086" name="Google Shape;18086;p295"/>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87" name="Google Shape;18087;p295"/>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8088" name="Google Shape;18088;p295"/>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8089" name="Google Shape;18089;p295"/>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8090" name="Shape 18090"/>
        <p:cNvGrpSpPr/>
        <p:nvPr/>
      </p:nvGrpSpPr>
      <p:grpSpPr>
        <a:xfrm>
          <a:off x="0" y="0"/>
          <a:ext cx="0" cy="0"/>
          <a:chOff x="0" y="0"/>
          <a:chExt cx="0" cy="0"/>
        </a:xfrm>
      </p:grpSpPr>
      <p:sp>
        <p:nvSpPr>
          <p:cNvPr id="18091" name="Google Shape;18091;p296"/>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8092" name="Google Shape;18092;p296"/>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8093" name="Google Shape;18093;p296"/>
          <p:cNvGrpSpPr/>
          <p:nvPr/>
        </p:nvGrpSpPr>
        <p:grpSpPr>
          <a:xfrm>
            <a:off x="606668" y="535880"/>
            <a:ext cx="1211187" cy="344985"/>
            <a:chOff x="238125" y="1822850"/>
            <a:chExt cx="7080200" cy="2016675"/>
          </a:xfrm>
        </p:grpSpPr>
        <p:sp>
          <p:nvSpPr>
            <p:cNvPr id="18094" name="Google Shape;18094;p2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5" name="Google Shape;18095;p2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6" name="Google Shape;18096;p2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7" name="Google Shape;18097;p2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8" name="Google Shape;18098;p2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099" name="Google Shape;18099;p2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0" name="Google Shape;18100;p2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8101" name="Google Shape;18101;p296"/>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8102" name="Shape 18102"/>
        <p:cNvGrpSpPr/>
        <p:nvPr/>
      </p:nvGrpSpPr>
      <p:grpSpPr>
        <a:xfrm>
          <a:off x="0" y="0"/>
          <a:ext cx="0" cy="0"/>
          <a:chOff x="0" y="0"/>
          <a:chExt cx="0" cy="0"/>
        </a:xfrm>
      </p:grpSpPr>
      <p:sp>
        <p:nvSpPr>
          <p:cNvPr id="18103" name="Google Shape;18103;p297"/>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8104" name="Google Shape;18104;p297"/>
          <p:cNvPicPr preferRelativeResize="0"/>
          <p:nvPr/>
        </p:nvPicPr>
        <p:blipFill rotWithShape="1">
          <a:blip r:embed="rId2">
            <a:alphaModFix/>
          </a:blip>
          <a:srcRect b="18086" l="0" r="4251" t="18093"/>
          <a:stretch/>
        </p:blipFill>
        <p:spPr>
          <a:xfrm>
            <a:off x="8390217" y="0"/>
            <a:ext cx="1901200" cy="1901200"/>
          </a:xfrm>
          <a:prstGeom prst="ellipse">
            <a:avLst/>
          </a:prstGeom>
          <a:noFill/>
          <a:ln>
            <a:noFill/>
          </a:ln>
        </p:spPr>
      </p:pic>
      <p:sp>
        <p:nvSpPr>
          <p:cNvPr id="18105" name="Google Shape;18105;p297"/>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8106" name="Google Shape;18106;p297"/>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8107" name="Google Shape;18107;p297"/>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8" name="Google Shape;18108;p297"/>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09" name="Google Shape;18109;p297"/>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8110" name="Google Shape;18110;p297"/>
          <p:cNvPicPr preferRelativeResize="0"/>
          <p:nvPr/>
        </p:nvPicPr>
        <p:blipFill rotWithShape="1">
          <a:blip r:embed="rId3">
            <a:alphaModFix/>
          </a:blip>
          <a:srcRect b="24544" l="33473" r="24193" t="11983"/>
          <a:stretch/>
        </p:blipFill>
        <p:spPr>
          <a:xfrm>
            <a:off x="10291333" y="1900667"/>
            <a:ext cx="1901035" cy="1901199"/>
          </a:xfrm>
          <a:prstGeom prst="rect">
            <a:avLst/>
          </a:prstGeom>
          <a:noFill/>
          <a:ln>
            <a:noFill/>
          </a:ln>
        </p:spPr>
      </p:pic>
      <p:pic>
        <p:nvPicPr>
          <p:cNvPr id="18111" name="Google Shape;18111;p297"/>
          <p:cNvPicPr preferRelativeResize="0"/>
          <p:nvPr/>
        </p:nvPicPr>
        <p:blipFill rotWithShape="1">
          <a:blip r:embed="rId4">
            <a:alphaModFix/>
          </a:blip>
          <a:srcRect b="0" l="0" r="0" t="0"/>
          <a:stretch/>
        </p:blipFill>
        <p:spPr>
          <a:xfrm>
            <a:off x="8389600" y="3636568"/>
            <a:ext cx="3802400" cy="2066433"/>
          </a:xfrm>
          <a:prstGeom prst="rect">
            <a:avLst/>
          </a:prstGeom>
          <a:noFill/>
          <a:ln>
            <a:noFill/>
          </a:ln>
        </p:spPr>
      </p:pic>
      <p:grpSp>
        <p:nvGrpSpPr>
          <p:cNvPr id="18112" name="Google Shape;18112;p297"/>
          <p:cNvGrpSpPr/>
          <p:nvPr/>
        </p:nvGrpSpPr>
        <p:grpSpPr>
          <a:xfrm>
            <a:off x="7767927" y="4114559"/>
            <a:ext cx="1835600" cy="440800"/>
            <a:chOff x="5457350" y="2701375"/>
            <a:chExt cx="1376700" cy="330600"/>
          </a:xfrm>
        </p:grpSpPr>
        <p:sp>
          <p:nvSpPr>
            <p:cNvPr id="18113" name="Google Shape;18113;p297"/>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8114" name="Google Shape;18114;p297"/>
            <p:cNvGrpSpPr/>
            <p:nvPr/>
          </p:nvGrpSpPr>
          <p:grpSpPr>
            <a:xfrm>
              <a:off x="5541202" y="2774463"/>
              <a:ext cx="183000" cy="183000"/>
              <a:chOff x="5541202" y="2774463"/>
              <a:chExt cx="183000" cy="183000"/>
            </a:xfrm>
          </p:grpSpPr>
          <p:sp>
            <p:nvSpPr>
              <p:cNvPr id="18115" name="Google Shape;18115;p297"/>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16" name="Google Shape;18116;p297"/>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8117" name="Google Shape;18117;p297"/>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8118" name="Google Shape;18118;p297"/>
          <p:cNvGrpSpPr/>
          <p:nvPr/>
        </p:nvGrpSpPr>
        <p:grpSpPr>
          <a:xfrm>
            <a:off x="3261667" y="6168242"/>
            <a:ext cx="1126917" cy="217271"/>
            <a:chOff x="3701600" y="2570125"/>
            <a:chExt cx="1503625" cy="289900"/>
          </a:xfrm>
        </p:grpSpPr>
        <p:sp>
          <p:nvSpPr>
            <p:cNvPr id="18119" name="Google Shape;18119;p29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0" name="Google Shape;18120;p29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1" name="Google Shape;18121;p29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2" name="Google Shape;18122;p29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3" name="Google Shape;18123;p29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4" name="Google Shape;18124;p29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5" name="Google Shape;18125;p29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6" name="Google Shape;18126;p29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7" name="Google Shape;18127;p29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8" name="Google Shape;18128;p29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29" name="Google Shape;18129;p29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0" name="Google Shape;18130;p29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8131" name="Google Shape;18131;p297"/>
          <p:cNvGrpSpPr/>
          <p:nvPr/>
        </p:nvGrpSpPr>
        <p:grpSpPr>
          <a:xfrm>
            <a:off x="7022978" y="6127081"/>
            <a:ext cx="1211169" cy="268400"/>
            <a:chOff x="5577025" y="2564875"/>
            <a:chExt cx="1764525" cy="390950"/>
          </a:xfrm>
        </p:grpSpPr>
        <p:sp>
          <p:nvSpPr>
            <p:cNvPr id="18132" name="Google Shape;18132;p297"/>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3" name="Google Shape;18133;p297"/>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4" name="Google Shape;18134;p297"/>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5" name="Google Shape;18135;p297"/>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6" name="Google Shape;18136;p297"/>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7" name="Google Shape;18137;p297"/>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8" name="Google Shape;18138;p297"/>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39" name="Google Shape;18139;p297"/>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0" name="Google Shape;18140;p297"/>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1" name="Google Shape;18141;p297"/>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2" name="Google Shape;18142;p297"/>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3" name="Google Shape;18143;p297"/>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4" name="Google Shape;18144;p297"/>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5" name="Google Shape;18145;p297"/>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6" name="Google Shape;18146;p297"/>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47" name="Google Shape;18147;p297"/>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8148" name="Google Shape;18148;p297"/>
          <p:cNvGrpSpPr/>
          <p:nvPr/>
        </p:nvGrpSpPr>
        <p:grpSpPr>
          <a:xfrm>
            <a:off x="5176613" y="6120225"/>
            <a:ext cx="909476" cy="355817"/>
            <a:chOff x="238125" y="2500825"/>
            <a:chExt cx="1678825" cy="656650"/>
          </a:xfrm>
        </p:grpSpPr>
        <p:sp>
          <p:nvSpPr>
            <p:cNvPr id="18149" name="Google Shape;18149;p297"/>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0" name="Google Shape;18150;p297"/>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1" name="Google Shape;18151;p297"/>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2" name="Google Shape;18152;p297"/>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3" name="Google Shape;18153;p297"/>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4" name="Google Shape;18154;p297"/>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5" name="Google Shape;18155;p297"/>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6" name="Google Shape;18156;p297"/>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7" name="Google Shape;18157;p297"/>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8" name="Google Shape;18158;p297"/>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59" name="Google Shape;18159;p297"/>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0" name="Google Shape;18160;p297"/>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1" name="Google Shape;18161;p297"/>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2" name="Google Shape;18162;p297"/>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3" name="Google Shape;18163;p297"/>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4" name="Google Shape;18164;p297"/>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5" name="Google Shape;18165;p297"/>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6" name="Google Shape;18166;p297"/>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67" name="Google Shape;18167;p297"/>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8168" name="Google Shape;18168;p297"/>
          <p:cNvGrpSpPr/>
          <p:nvPr/>
        </p:nvGrpSpPr>
        <p:grpSpPr>
          <a:xfrm>
            <a:off x="9039438" y="6168242"/>
            <a:ext cx="1126917" cy="217271"/>
            <a:chOff x="3701600" y="2570125"/>
            <a:chExt cx="1503625" cy="289900"/>
          </a:xfrm>
        </p:grpSpPr>
        <p:sp>
          <p:nvSpPr>
            <p:cNvPr id="18169" name="Google Shape;18169;p297"/>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0" name="Google Shape;18170;p297"/>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1" name="Google Shape;18171;p297"/>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2" name="Google Shape;18172;p297"/>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3" name="Google Shape;18173;p297"/>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4" name="Google Shape;18174;p297"/>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5" name="Google Shape;18175;p297"/>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6" name="Google Shape;18176;p297"/>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7" name="Google Shape;18177;p297"/>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8" name="Google Shape;18178;p297"/>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79" name="Google Shape;18179;p297"/>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0" name="Google Shape;18180;p297"/>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181" name="Google Shape;18181;p297"/>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2" name="Google Shape;18182;p297"/>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8183" name="Google Shape;18183;p297"/>
          <p:cNvGrpSpPr/>
          <p:nvPr/>
        </p:nvGrpSpPr>
        <p:grpSpPr>
          <a:xfrm>
            <a:off x="8389586" y="1901522"/>
            <a:ext cx="1901132" cy="1900269"/>
            <a:chOff x="1189450" y="238125"/>
            <a:chExt cx="5177375" cy="5175025"/>
          </a:xfrm>
        </p:grpSpPr>
        <p:sp>
          <p:nvSpPr>
            <p:cNvPr id="18184" name="Google Shape;18184;p297"/>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5" name="Google Shape;18185;p297"/>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6" name="Google Shape;18186;p297"/>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7" name="Google Shape;18187;p297"/>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8" name="Google Shape;18188;p297"/>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89" name="Google Shape;18189;p297"/>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0" name="Google Shape;18190;p297"/>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1" name="Google Shape;18191;p297"/>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2" name="Google Shape;18192;p297"/>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3" name="Google Shape;18193;p297"/>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4" name="Google Shape;18194;p297"/>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5" name="Google Shape;18195;p297"/>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6" name="Google Shape;18196;p297"/>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7" name="Google Shape;18197;p297"/>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8" name="Google Shape;18198;p297"/>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199" name="Google Shape;18199;p297"/>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0" name="Google Shape;18200;p297"/>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1" name="Google Shape;18201;p297"/>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2" name="Google Shape;18202;p297"/>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3" name="Google Shape;18203;p297"/>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4" name="Google Shape;18204;p297"/>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5" name="Google Shape;18205;p297"/>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6" name="Google Shape;18206;p297"/>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7" name="Google Shape;18207;p297"/>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8" name="Google Shape;18208;p297"/>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09" name="Google Shape;18209;p297"/>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0" name="Google Shape;18210;p297"/>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1" name="Google Shape;18211;p297"/>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2" name="Google Shape;18212;p297"/>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3" name="Google Shape;18213;p297"/>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4" name="Google Shape;18214;p297"/>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5" name="Google Shape;18215;p297"/>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6" name="Google Shape;18216;p297"/>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7" name="Google Shape;18217;p297"/>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8" name="Google Shape;18218;p297"/>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19" name="Google Shape;18219;p297"/>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0" name="Google Shape;18220;p297"/>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1" name="Google Shape;18221;p297"/>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2" name="Google Shape;18222;p297"/>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3" name="Google Shape;18223;p297"/>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4" name="Google Shape;18224;p297"/>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5" name="Google Shape;18225;p297"/>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6" name="Google Shape;18226;p297"/>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7" name="Google Shape;18227;p297"/>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8" name="Google Shape;18228;p297"/>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29" name="Google Shape;18229;p297"/>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0" name="Google Shape;18230;p297"/>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1" name="Google Shape;18231;p297"/>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2" name="Google Shape;18232;p297"/>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3" name="Google Shape;18233;p297"/>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4" name="Google Shape;18234;p297"/>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5" name="Google Shape;18235;p297"/>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6" name="Google Shape;18236;p297"/>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7" name="Google Shape;18237;p297"/>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8" name="Google Shape;18238;p297"/>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39" name="Google Shape;18239;p297"/>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0" name="Google Shape;18240;p297"/>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1" name="Google Shape;18241;p297"/>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2" name="Google Shape;18242;p297"/>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3" name="Google Shape;18243;p297"/>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4" name="Google Shape;18244;p297"/>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5" name="Google Shape;18245;p297"/>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6" name="Google Shape;18246;p297"/>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7" name="Google Shape;18247;p297"/>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8" name="Google Shape;18248;p297"/>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49" name="Google Shape;18249;p297"/>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0" name="Google Shape;18250;p297"/>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1" name="Google Shape;18251;p297"/>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2" name="Google Shape;18252;p297"/>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3" name="Google Shape;18253;p297"/>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4" name="Google Shape;18254;p297"/>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5" name="Google Shape;18255;p297"/>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6" name="Google Shape;18256;p297"/>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7" name="Google Shape;18257;p297"/>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8" name="Google Shape;18258;p297"/>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59" name="Google Shape;18259;p297"/>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0" name="Google Shape;18260;p297"/>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1" name="Google Shape;18261;p297"/>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2" name="Google Shape;18262;p297"/>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3" name="Google Shape;18263;p297"/>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4" name="Google Shape;18264;p297"/>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5" name="Google Shape;18265;p297"/>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6" name="Google Shape;18266;p297"/>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7" name="Google Shape;18267;p297"/>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8" name="Google Shape;18268;p297"/>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69" name="Google Shape;18269;p297"/>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0" name="Google Shape;18270;p297"/>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1" name="Google Shape;18271;p297"/>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2" name="Google Shape;18272;p297"/>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3" name="Google Shape;18273;p297"/>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4" name="Google Shape;18274;p297"/>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5" name="Google Shape;18275;p297"/>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6" name="Google Shape;18276;p297"/>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7" name="Google Shape;18277;p297"/>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8" name="Google Shape;18278;p297"/>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79" name="Google Shape;18279;p297"/>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0" name="Google Shape;18280;p297"/>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1" name="Google Shape;18281;p297"/>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2" name="Google Shape;18282;p297"/>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3" name="Google Shape;18283;p297"/>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4" name="Google Shape;18284;p297"/>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5" name="Google Shape;18285;p297"/>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6" name="Google Shape;18286;p297"/>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7" name="Google Shape;18287;p297"/>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8" name="Google Shape;18288;p297"/>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89" name="Google Shape;18289;p297"/>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0" name="Google Shape;18290;p297"/>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1" name="Google Shape;18291;p297"/>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2" name="Google Shape;18292;p297"/>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3" name="Google Shape;18293;p297"/>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4" name="Google Shape;18294;p297"/>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5" name="Google Shape;18295;p297"/>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6" name="Google Shape;18296;p297"/>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7" name="Google Shape;18297;p297"/>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8" name="Google Shape;18298;p297"/>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299" name="Google Shape;18299;p297"/>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0" name="Google Shape;18300;p297"/>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1" name="Google Shape;18301;p297"/>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2" name="Google Shape;18302;p297"/>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3" name="Google Shape;18303;p297"/>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4" name="Google Shape;18304;p297"/>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5" name="Google Shape;18305;p297"/>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6" name="Google Shape;18306;p297"/>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7" name="Google Shape;18307;p297"/>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8" name="Google Shape;18308;p297"/>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09" name="Google Shape;18309;p297"/>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0" name="Google Shape;18310;p297"/>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1" name="Google Shape;18311;p297"/>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2" name="Google Shape;18312;p297"/>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3" name="Google Shape;18313;p297"/>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4" name="Google Shape;18314;p297"/>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5" name="Google Shape;18315;p297"/>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6" name="Google Shape;18316;p297"/>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7" name="Google Shape;18317;p297"/>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8" name="Google Shape;18318;p297"/>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19" name="Google Shape;18319;p297"/>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0" name="Google Shape;18320;p297"/>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1" name="Google Shape;18321;p297"/>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2" name="Google Shape;18322;p297"/>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3" name="Google Shape;18323;p297"/>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4" name="Google Shape;18324;p297"/>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5" name="Google Shape;18325;p297"/>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6" name="Google Shape;18326;p297"/>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7" name="Google Shape;18327;p297"/>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8" name="Google Shape;18328;p297"/>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29" name="Google Shape;18329;p297"/>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0" name="Google Shape;18330;p297"/>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1" name="Google Shape;18331;p297"/>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2" name="Google Shape;18332;p297"/>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3" name="Google Shape;18333;p297"/>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4" name="Google Shape;18334;p297"/>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5" name="Google Shape;18335;p297"/>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6" name="Google Shape;18336;p297"/>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7" name="Google Shape;18337;p297"/>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8" name="Google Shape;18338;p297"/>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39" name="Google Shape;18339;p297"/>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0" name="Google Shape;18340;p297"/>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1" name="Google Shape;18341;p297"/>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2" name="Google Shape;18342;p297"/>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3" name="Google Shape;18343;p297"/>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4" name="Google Shape;18344;p297"/>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5" name="Google Shape;18345;p297"/>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6" name="Google Shape;18346;p297"/>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7" name="Google Shape;18347;p297"/>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8" name="Google Shape;18348;p297"/>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49" name="Google Shape;18349;p297"/>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0" name="Google Shape;18350;p297"/>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1" name="Google Shape;18351;p297"/>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2" name="Google Shape;18352;p297"/>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3" name="Google Shape;18353;p297"/>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4" name="Google Shape;18354;p297"/>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5" name="Google Shape;18355;p297"/>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6" name="Google Shape;18356;p297"/>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7" name="Google Shape;18357;p297"/>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8" name="Google Shape;18358;p297"/>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59" name="Google Shape;18359;p297"/>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0" name="Google Shape;18360;p297"/>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1" name="Google Shape;18361;p297"/>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2" name="Google Shape;18362;p297"/>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3" name="Google Shape;18363;p297"/>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4" name="Google Shape;18364;p297"/>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5" name="Google Shape;18365;p297"/>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6" name="Google Shape;18366;p297"/>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7" name="Google Shape;18367;p297"/>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8" name="Google Shape;18368;p297"/>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69" name="Google Shape;18369;p297"/>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0" name="Google Shape;18370;p297"/>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1" name="Google Shape;18371;p297"/>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2" name="Google Shape;18372;p297"/>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3" name="Google Shape;18373;p297"/>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4" name="Google Shape;18374;p297"/>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5" name="Google Shape;18375;p297"/>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6" name="Google Shape;18376;p297"/>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7" name="Google Shape;18377;p297"/>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8" name="Google Shape;18378;p297"/>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79" name="Google Shape;18379;p297"/>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0" name="Google Shape;18380;p297"/>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1" name="Google Shape;18381;p297"/>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2" name="Google Shape;18382;p297"/>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3" name="Google Shape;18383;p297"/>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4" name="Google Shape;18384;p297"/>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5" name="Google Shape;18385;p297"/>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6" name="Google Shape;18386;p297"/>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7" name="Google Shape;18387;p297"/>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8" name="Google Shape;18388;p297"/>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89" name="Google Shape;18389;p297"/>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0" name="Google Shape;18390;p297"/>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1" name="Google Shape;18391;p297"/>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2" name="Google Shape;18392;p297"/>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3" name="Google Shape;18393;p297"/>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4" name="Google Shape;18394;p297"/>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5" name="Google Shape;18395;p297"/>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6" name="Google Shape;18396;p297"/>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7" name="Google Shape;18397;p297"/>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8" name="Google Shape;18398;p297"/>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399" name="Google Shape;18399;p297"/>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0" name="Google Shape;18400;p297"/>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1" name="Google Shape;18401;p297"/>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2" name="Google Shape;18402;p297"/>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3" name="Google Shape;18403;p297"/>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4" name="Google Shape;18404;p297"/>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5" name="Google Shape;18405;p297"/>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6" name="Google Shape;18406;p297"/>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7" name="Google Shape;18407;p297"/>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8" name="Google Shape;18408;p297"/>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09" name="Google Shape;18409;p297"/>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0" name="Google Shape;18410;p297"/>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1" name="Google Shape;18411;p297"/>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2" name="Google Shape;18412;p297"/>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3" name="Google Shape;18413;p297"/>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4" name="Google Shape;18414;p297"/>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5" name="Google Shape;18415;p297"/>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6" name="Google Shape;18416;p297"/>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7" name="Google Shape;18417;p297"/>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8" name="Google Shape;18418;p297"/>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19" name="Google Shape;18419;p297"/>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0" name="Google Shape;18420;p297"/>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1" name="Google Shape;18421;p297"/>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2" name="Google Shape;18422;p297"/>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3" name="Google Shape;18423;p297"/>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4" name="Google Shape;18424;p297"/>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5" name="Google Shape;18425;p297"/>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6" name="Google Shape;18426;p297"/>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7" name="Google Shape;18427;p297"/>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8" name="Google Shape;18428;p297"/>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29" name="Google Shape;18429;p297"/>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0" name="Google Shape;18430;p297"/>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1" name="Google Shape;18431;p297"/>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2" name="Google Shape;18432;p297"/>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3" name="Google Shape;18433;p297"/>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4" name="Google Shape;18434;p297"/>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5" name="Google Shape;18435;p297"/>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6" name="Google Shape;18436;p297"/>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7" name="Google Shape;18437;p297"/>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8" name="Google Shape;18438;p297"/>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39" name="Google Shape;18439;p297"/>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0" name="Google Shape;18440;p297"/>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1" name="Google Shape;18441;p297"/>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2" name="Google Shape;18442;p297"/>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3" name="Google Shape;18443;p297"/>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4" name="Google Shape;18444;p297"/>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5" name="Google Shape;18445;p297"/>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6" name="Google Shape;18446;p297"/>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7" name="Google Shape;18447;p297"/>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8" name="Google Shape;18448;p297"/>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49" name="Google Shape;18449;p297"/>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0" name="Google Shape;18450;p297"/>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1" name="Google Shape;18451;p297"/>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2" name="Google Shape;18452;p297"/>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3" name="Google Shape;18453;p297"/>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4" name="Google Shape;18454;p297"/>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5" name="Google Shape;18455;p297"/>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6" name="Google Shape;18456;p297"/>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7" name="Google Shape;18457;p297"/>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8" name="Google Shape;18458;p297"/>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59" name="Google Shape;18459;p297"/>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0" name="Google Shape;18460;p297"/>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1" name="Google Shape;18461;p297"/>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2" name="Google Shape;18462;p297"/>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3" name="Google Shape;18463;p297"/>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4" name="Google Shape;18464;p297"/>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5" name="Google Shape;18465;p297"/>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6" name="Google Shape;18466;p297"/>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7" name="Google Shape;18467;p297"/>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8" name="Google Shape;18468;p297"/>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69" name="Google Shape;18469;p297"/>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0" name="Google Shape;18470;p297"/>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1" name="Google Shape;18471;p297"/>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2" name="Google Shape;18472;p297"/>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3" name="Google Shape;18473;p297"/>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4" name="Google Shape;18474;p297"/>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5" name="Google Shape;18475;p297"/>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6" name="Google Shape;18476;p297"/>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7" name="Google Shape;18477;p297"/>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8" name="Google Shape;18478;p297"/>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79" name="Google Shape;18479;p297"/>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0" name="Google Shape;18480;p297"/>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1" name="Google Shape;18481;p297"/>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2" name="Google Shape;18482;p297"/>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3" name="Google Shape;18483;p297"/>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4" name="Google Shape;18484;p297"/>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5" name="Google Shape;18485;p297"/>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6" name="Google Shape;18486;p297"/>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7" name="Google Shape;18487;p297"/>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8" name="Google Shape;18488;p297"/>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89" name="Google Shape;18489;p297"/>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0" name="Google Shape;18490;p297"/>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1" name="Google Shape;18491;p297"/>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2" name="Google Shape;18492;p297"/>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3" name="Google Shape;18493;p297"/>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4" name="Google Shape;18494;p297"/>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5" name="Google Shape;18495;p297"/>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6" name="Google Shape;18496;p297"/>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7" name="Google Shape;18497;p297"/>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8" name="Google Shape;18498;p297"/>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499" name="Google Shape;18499;p297"/>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0" name="Google Shape;18500;p297"/>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1" name="Google Shape;18501;p297"/>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2" name="Google Shape;18502;p297"/>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3" name="Google Shape;18503;p297"/>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4" name="Google Shape;18504;p297"/>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5" name="Google Shape;18505;p297"/>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6" name="Google Shape;18506;p297"/>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7" name="Google Shape;18507;p297"/>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8" name="Google Shape;18508;p297"/>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09" name="Google Shape;18509;p297"/>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0" name="Google Shape;18510;p297"/>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1" name="Google Shape;18511;p297"/>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2" name="Google Shape;18512;p297"/>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3" name="Google Shape;18513;p297"/>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4" name="Google Shape;18514;p297"/>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5" name="Google Shape;18515;p297"/>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6" name="Google Shape;18516;p297"/>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7" name="Google Shape;18517;p297"/>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8" name="Google Shape;18518;p297"/>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19" name="Google Shape;18519;p297"/>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0" name="Google Shape;18520;p297"/>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1" name="Google Shape;18521;p297"/>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2" name="Google Shape;18522;p297"/>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3" name="Google Shape;18523;p297"/>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4" name="Google Shape;18524;p297"/>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5" name="Google Shape;18525;p297"/>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6" name="Google Shape;18526;p297"/>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7" name="Google Shape;18527;p297"/>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8" name="Google Shape;18528;p297"/>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29" name="Google Shape;18529;p297"/>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0" name="Google Shape;18530;p297"/>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1" name="Google Shape;18531;p297"/>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2" name="Google Shape;18532;p297"/>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3" name="Google Shape;18533;p297"/>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4" name="Google Shape;18534;p297"/>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5" name="Google Shape;18535;p297"/>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6" name="Google Shape;18536;p297"/>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7" name="Google Shape;18537;p297"/>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8" name="Google Shape;18538;p297"/>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39" name="Google Shape;18539;p297"/>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0" name="Google Shape;18540;p297"/>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1" name="Google Shape;18541;p297"/>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2" name="Google Shape;18542;p297"/>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3" name="Google Shape;18543;p297"/>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4" name="Google Shape;18544;p297"/>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5" name="Google Shape;18545;p297"/>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6" name="Google Shape;18546;p297"/>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7" name="Google Shape;18547;p297"/>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8" name="Google Shape;18548;p297"/>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49" name="Google Shape;18549;p297"/>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0" name="Google Shape;18550;p297"/>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1" name="Google Shape;18551;p297"/>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2" name="Google Shape;18552;p297"/>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3" name="Google Shape;18553;p297"/>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4" name="Google Shape;18554;p297"/>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5" name="Google Shape;18555;p297"/>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6" name="Google Shape;18556;p297"/>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7" name="Google Shape;18557;p297"/>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8" name="Google Shape;18558;p297"/>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59" name="Google Shape;18559;p297"/>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0" name="Google Shape;18560;p297"/>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1" name="Google Shape;18561;p297"/>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2" name="Google Shape;18562;p297"/>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3" name="Google Shape;18563;p297"/>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4" name="Google Shape;18564;p297"/>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5" name="Google Shape;18565;p297"/>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6" name="Google Shape;18566;p297"/>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7" name="Google Shape;18567;p297"/>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8" name="Google Shape;18568;p297"/>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69" name="Google Shape;18569;p297"/>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0" name="Google Shape;18570;p297"/>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1" name="Google Shape;18571;p297"/>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2" name="Google Shape;18572;p297"/>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3" name="Google Shape;18573;p297"/>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4" name="Google Shape;18574;p297"/>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5" name="Google Shape;18575;p297"/>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6" name="Google Shape;18576;p297"/>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7" name="Google Shape;18577;p297"/>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8" name="Google Shape;18578;p297"/>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79" name="Google Shape;18579;p297"/>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0" name="Google Shape;18580;p297"/>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1" name="Google Shape;18581;p297"/>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2" name="Google Shape;18582;p297"/>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3" name="Google Shape;18583;p297"/>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4" name="Google Shape;18584;p297"/>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5" name="Google Shape;18585;p297"/>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6" name="Google Shape;18586;p297"/>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7" name="Google Shape;18587;p297"/>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8" name="Google Shape;18588;p297"/>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89" name="Google Shape;18589;p297"/>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0" name="Google Shape;18590;p297"/>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1" name="Google Shape;18591;p297"/>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2" name="Google Shape;18592;p297"/>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3" name="Google Shape;18593;p297"/>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4" name="Google Shape;18594;p297"/>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5" name="Google Shape;18595;p297"/>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6" name="Google Shape;18596;p297"/>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7" name="Google Shape;18597;p297"/>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8" name="Google Shape;18598;p297"/>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599" name="Google Shape;18599;p297"/>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0" name="Google Shape;18600;p297"/>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1" name="Google Shape;18601;p297"/>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2" name="Google Shape;18602;p297"/>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3" name="Google Shape;18603;p297"/>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4" name="Google Shape;18604;p297"/>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5" name="Google Shape;18605;p297"/>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6" name="Google Shape;18606;p297"/>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7" name="Google Shape;18607;p297"/>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8" name="Google Shape;18608;p297"/>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09" name="Google Shape;18609;p297"/>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0" name="Google Shape;18610;p297"/>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1" name="Google Shape;18611;p297"/>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2" name="Google Shape;18612;p297"/>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3" name="Google Shape;18613;p297"/>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4" name="Google Shape;18614;p297"/>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5" name="Google Shape;18615;p297"/>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6" name="Google Shape;18616;p297"/>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7" name="Google Shape;18617;p297"/>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8" name="Google Shape;18618;p297"/>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19" name="Google Shape;18619;p297"/>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0" name="Google Shape;18620;p297"/>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1" name="Google Shape;18621;p297"/>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2" name="Google Shape;18622;p297"/>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3" name="Google Shape;18623;p297"/>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4" name="Google Shape;18624;p297"/>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5" name="Google Shape;18625;p297"/>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6" name="Google Shape;18626;p297"/>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7" name="Google Shape;18627;p297"/>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8" name="Google Shape;18628;p297"/>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29" name="Google Shape;18629;p297"/>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0" name="Google Shape;18630;p297"/>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1" name="Google Shape;18631;p297"/>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2" name="Google Shape;18632;p297"/>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3" name="Google Shape;18633;p297"/>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4" name="Google Shape;18634;p297"/>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5" name="Google Shape;18635;p297"/>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6" name="Google Shape;18636;p297"/>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7" name="Google Shape;18637;p297"/>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8" name="Google Shape;18638;p297"/>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39" name="Google Shape;18639;p297"/>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0" name="Google Shape;18640;p297"/>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1" name="Google Shape;18641;p297"/>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2" name="Google Shape;18642;p297"/>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3" name="Google Shape;18643;p297"/>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4" name="Google Shape;18644;p297"/>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5" name="Google Shape;18645;p297"/>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6" name="Google Shape;18646;p297"/>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7" name="Google Shape;18647;p297"/>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8" name="Google Shape;18648;p297"/>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49" name="Google Shape;18649;p297"/>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0" name="Google Shape;18650;p297"/>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1" name="Google Shape;18651;p297"/>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2" name="Google Shape;18652;p297"/>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3" name="Google Shape;18653;p297"/>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4" name="Google Shape;18654;p297"/>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5" name="Google Shape;18655;p297"/>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6" name="Google Shape;18656;p297"/>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7" name="Google Shape;18657;p297"/>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8" name="Google Shape;18658;p297"/>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59" name="Google Shape;18659;p297"/>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0" name="Google Shape;18660;p297"/>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1" name="Google Shape;18661;p297"/>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2" name="Google Shape;18662;p297"/>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3" name="Google Shape;18663;p297"/>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4" name="Google Shape;18664;p297"/>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5" name="Google Shape;18665;p297"/>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6" name="Google Shape;18666;p297"/>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7" name="Google Shape;18667;p297"/>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8" name="Google Shape;18668;p297"/>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69" name="Google Shape;18669;p297"/>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0" name="Google Shape;18670;p297"/>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1" name="Google Shape;18671;p297"/>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2" name="Google Shape;18672;p297"/>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3" name="Google Shape;18673;p297"/>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4" name="Google Shape;18674;p297"/>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5" name="Google Shape;18675;p297"/>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6" name="Google Shape;18676;p297"/>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7" name="Google Shape;18677;p297"/>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8" name="Google Shape;18678;p297"/>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79" name="Google Shape;18679;p297"/>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0" name="Google Shape;18680;p297"/>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1" name="Google Shape;18681;p297"/>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2" name="Google Shape;18682;p297"/>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3" name="Google Shape;18683;p297"/>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4" name="Google Shape;18684;p297"/>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5" name="Google Shape;18685;p297"/>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6" name="Google Shape;18686;p297"/>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7" name="Google Shape;18687;p297"/>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8" name="Google Shape;18688;p297"/>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89" name="Google Shape;18689;p297"/>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0" name="Google Shape;18690;p297"/>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1" name="Google Shape;18691;p297"/>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2" name="Google Shape;18692;p297"/>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3" name="Google Shape;18693;p297"/>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4" name="Google Shape;18694;p297"/>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5" name="Google Shape;18695;p297"/>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6" name="Google Shape;18696;p297"/>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7" name="Google Shape;18697;p297"/>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8" name="Google Shape;18698;p297"/>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699" name="Google Shape;18699;p297"/>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0" name="Google Shape;18700;p297"/>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1" name="Google Shape;18701;p297"/>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2" name="Google Shape;18702;p297"/>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3" name="Google Shape;18703;p297"/>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4" name="Google Shape;18704;p297"/>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5" name="Google Shape;18705;p297"/>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6" name="Google Shape;18706;p297"/>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7" name="Google Shape;18707;p297"/>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8" name="Google Shape;18708;p297"/>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09" name="Google Shape;18709;p297"/>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0" name="Google Shape;18710;p297"/>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1" name="Google Shape;18711;p297"/>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2" name="Google Shape;18712;p297"/>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3" name="Google Shape;18713;p297"/>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4" name="Google Shape;18714;p297"/>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5" name="Google Shape;18715;p297"/>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6" name="Google Shape;18716;p297"/>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7" name="Google Shape;18717;p297"/>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8" name="Google Shape;18718;p297"/>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19" name="Google Shape;18719;p297"/>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0" name="Google Shape;18720;p297"/>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1" name="Google Shape;18721;p297"/>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2" name="Google Shape;18722;p297"/>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3" name="Google Shape;18723;p297"/>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4" name="Google Shape;18724;p297"/>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5" name="Google Shape;18725;p297"/>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6" name="Google Shape;18726;p297"/>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7" name="Google Shape;18727;p297"/>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8" name="Google Shape;18728;p297"/>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29" name="Google Shape;18729;p297"/>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0" name="Google Shape;18730;p297"/>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1" name="Google Shape;18731;p297"/>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2" name="Google Shape;18732;p297"/>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3" name="Google Shape;18733;p297"/>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4" name="Google Shape;18734;p297"/>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5" name="Google Shape;18735;p297"/>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6" name="Google Shape;18736;p297"/>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7" name="Google Shape;18737;p297"/>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8" name="Google Shape;18738;p297"/>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39" name="Google Shape;18739;p297"/>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0" name="Google Shape;18740;p297"/>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1" name="Google Shape;18741;p297"/>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2" name="Google Shape;18742;p297"/>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3" name="Google Shape;18743;p297"/>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4" name="Google Shape;18744;p297"/>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5" name="Google Shape;18745;p297"/>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6" name="Google Shape;18746;p297"/>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7" name="Google Shape;18747;p297"/>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8" name="Google Shape;18748;p297"/>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49" name="Google Shape;18749;p297"/>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0" name="Google Shape;18750;p297"/>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1" name="Google Shape;18751;p297"/>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752" name="Google Shape;18752;p297"/>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8753" name="Google Shape;18753;p297"/>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8754" name="Shape 18754"/>
        <p:cNvGrpSpPr/>
        <p:nvPr/>
      </p:nvGrpSpPr>
      <p:grpSpPr>
        <a:xfrm>
          <a:off x="0" y="0"/>
          <a:ext cx="0" cy="0"/>
          <a:chOff x="0" y="0"/>
          <a:chExt cx="0" cy="0"/>
        </a:xfrm>
      </p:grpSpPr>
      <p:sp>
        <p:nvSpPr>
          <p:cNvPr id="18755" name="Google Shape;18755;p29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756" name="Google Shape;18756;p298"/>
          <p:cNvGrpSpPr/>
          <p:nvPr/>
        </p:nvGrpSpPr>
        <p:grpSpPr>
          <a:xfrm>
            <a:off x="10721565" y="6371462"/>
            <a:ext cx="797703" cy="227212"/>
            <a:chOff x="238125" y="1822850"/>
            <a:chExt cx="7080200" cy="2016675"/>
          </a:xfrm>
        </p:grpSpPr>
        <p:sp>
          <p:nvSpPr>
            <p:cNvPr id="18757" name="Google Shape;18757;p2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8" name="Google Shape;18758;p2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59" name="Google Shape;18759;p2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0" name="Google Shape;18760;p2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1" name="Google Shape;18761;p2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2" name="Google Shape;18762;p2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3" name="Google Shape;18763;p2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764" name="Google Shape;18764;p298"/>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765" name="Google Shape;18765;p298"/>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8766" name="Google Shape;18766;p298"/>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67" name="Google Shape;18767;p298"/>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18768" name="Google Shape;18768;p29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18769" name="Shape 18769"/>
        <p:cNvGrpSpPr/>
        <p:nvPr/>
      </p:nvGrpSpPr>
      <p:grpSpPr>
        <a:xfrm>
          <a:off x="0" y="0"/>
          <a:ext cx="0" cy="0"/>
          <a:chOff x="0" y="0"/>
          <a:chExt cx="0" cy="0"/>
        </a:xfrm>
      </p:grpSpPr>
      <p:grpSp>
        <p:nvGrpSpPr>
          <p:cNvPr id="18770" name="Google Shape;18770;p299"/>
          <p:cNvGrpSpPr/>
          <p:nvPr/>
        </p:nvGrpSpPr>
        <p:grpSpPr>
          <a:xfrm>
            <a:off x="3635605" y="8"/>
            <a:ext cx="4929377" cy="6858189"/>
            <a:chOff x="1926275" y="238125"/>
            <a:chExt cx="3765950" cy="5239525"/>
          </a:xfrm>
        </p:grpSpPr>
        <p:sp>
          <p:nvSpPr>
            <p:cNvPr id="18771" name="Google Shape;18771;p299"/>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2" name="Google Shape;18772;p299"/>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3" name="Google Shape;18773;p299"/>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4" name="Google Shape;18774;p299"/>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5" name="Google Shape;18775;p299"/>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6" name="Google Shape;18776;p299"/>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7" name="Google Shape;18777;p299"/>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8" name="Google Shape;18778;p299"/>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79" name="Google Shape;18779;p299"/>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0" name="Google Shape;18780;p299"/>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1" name="Google Shape;18781;p299"/>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2" name="Google Shape;18782;p299"/>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3" name="Google Shape;18783;p299"/>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4" name="Google Shape;18784;p299"/>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5" name="Google Shape;18785;p299"/>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6" name="Google Shape;18786;p299"/>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7" name="Google Shape;18787;p299"/>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8" name="Google Shape;18788;p299"/>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89" name="Google Shape;18789;p299"/>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0" name="Google Shape;18790;p299"/>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1" name="Google Shape;18791;p299"/>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2" name="Google Shape;18792;p299"/>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3" name="Google Shape;18793;p299"/>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4" name="Google Shape;18794;p299"/>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5" name="Google Shape;18795;p299"/>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6" name="Google Shape;18796;p299"/>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7" name="Google Shape;18797;p299"/>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8" name="Google Shape;18798;p299"/>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799" name="Google Shape;18799;p299"/>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0" name="Google Shape;18800;p299"/>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1" name="Google Shape;18801;p299"/>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2" name="Google Shape;18802;p299"/>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3" name="Google Shape;18803;p299"/>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4" name="Google Shape;18804;p299"/>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5" name="Google Shape;18805;p299"/>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6" name="Google Shape;18806;p299"/>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7" name="Google Shape;18807;p299"/>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8" name="Google Shape;18808;p299"/>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09" name="Google Shape;18809;p299"/>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0" name="Google Shape;18810;p299"/>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1" name="Google Shape;18811;p299"/>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2" name="Google Shape;18812;p299"/>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3" name="Google Shape;18813;p299"/>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4" name="Google Shape;18814;p299"/>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5" name="Google Shape;18815;p299"/>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6" name="Google Shape;18816;p299"/>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7" name="Google Shape;18817;p299"/>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8" name="Google Shape;18818;p299"/>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19" name="Google Shape;18819;p299"/>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0" name="Google Shape;18820;p299"/>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1" name="Google Shape;18821;p299"/>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2" name="Google Shape;18822;p299"/>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3" name="Google Shape;18823;p299"/>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4" name="Google Shape;18824;p299"/>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5" name="Google Shape;18825;p299"/>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6" name="Google Shape;18826;p299"/>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7" name="Google Shape;18827;p299"/>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8" name="Google Shape;18828;p299"/>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29" name="Google Shape;18829;p299"/>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0" name="Google Shape;18830;p299"/>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831" name="Google Shape;18831;p299"/>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8832" name="Google Shape;18832;p299"/>
          <p:cNvGrpSpPr/>
          <p:nvPr/>
        </p:nvGrpSpPr>
        <p:grpSpPr>
          <a:xfrm>
            <a:off x="3581683" y="3"/>
            <a:ext cx="2805213" cy="6858288"/>
            <a:chOff x="2726150" y="238125"/>
            <a:chExt cx="2142475" cy="5238000"/>
          </a:xfrm>
        </p:grpSpPr>
        <p:sp>
          <p:nvSpPr>
            <p:cNvPr id="18833" name="Google Shape;18833;p299"/>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4" name="Google Shape;18834;p299"/>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35" name="Google Shape;18835;p299"/>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836" name="Google Shape;18836;p299"/>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837" name="Google Shape;18837;p299"/>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8838" name="Google Shape;18838;p29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839" name="Google Shape;18839;p299"/>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0" name="Google Shape;18840;p299"/>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8841" name="Google Shape;18841;p29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8842" name="Google Shape;18842;p299"/>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18843" name="Shape 18843"/>
        <p:cNvGrpSpPr/>
        <p:nvPr/>
      </p:nvGrpSpPr>
      <p:grpSpPr>
        <a:xfrm>
          <a:off x="0" y="0"/>
          <a:ext cx="0" cy="0"/>
          <a:chOff x="0" y="0"/>
          <a:chExt cx="0" cy="0"/>
        </a:xfrm>
      </p:grpSpPr>
      <p:sp>
        <p:nvSpPr>
          <p:cNvPr id="18844" name="Google Shape;18844;p300"/>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8845" name="Google Shape;18845;p300"/>
          <p:cNvGrpSpPr/>
          <p:nvPr/>
        </p:nvGrpSpPr>
        <p:grpSpPr>
          <a:xfrm>
            <a:off x="3581683" y="3"/>
            <a:ext cx="2805213" cy="6858288"/>
            <a:chOff x="2726150" y="238125"/>
            <a:chExt cx="2142475" cy="5238000"/>
          </a:xfrm>
        </p:grpSpPr>
        <p:sp>
          <p:nvSpPr>
            <p:cNvPr id="18846" name="Google Shape;18846;p300"/>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7" name="Google Shape;18847;p300"/>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48" name="Google Shape;18848;p300"/>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849" name="Google Shape;18849;p300"/>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850" name="Google Shape;18850;p30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8851" name="Google Shape;18851;p30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852" name="Google Shape;18852;p300"/>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53" name="Google Shape;18853;p300"/>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18854" name="Google Shape;18854;p300"/>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8855" name="Google Shape;18855;p300"/>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8856" name="Shape 18856"/>
        <p:cNvGrpSpPr/>
        <p:nvPr/>
      </p:nvGrpSpPr>
      <p:grpSpPr>
        <a:xfrm>
          <a:off x="0" y="0"/>
          <a:ext cx="0" cy="0"/>
          <a:chOff x="0" y="0"/>
          <a:chExt cx="0" cy="0"/>
        </a:xfrm>
      </p:grpSpPr>
      <p:sp>
        <p:nvSpPr>
          <p:cNvPr id="18857" name="Google Shape;18857;p301"/>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858" name="Google Shape;18858;p30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8859" name="Google Shape;18859;p30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18860" name="Google Shape;18860;p30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861" name="Google Shape;18861;p301"/>
          <p:cNvGrpSpPr/>
          <p:nvPr/>
        </p:nvGrpSpPr>
        <p:grpSpPr>
          <a:xfrm>
            <a:off x="10721565" y="6371462"/>
            <a:ext cx="797703" cy="227212"/>
            <a:chOff x="238125" y="1822850"/>
            <a:chExt cx="7080200" cy="2016675"/>
          </a:xfrm>
        </p:grpSpPr>
        <p:sp>
          <p:nvSpPr>
            <p:cNvPr id="18862" name="Google Shape;18862;p30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3" name="Google Shape;18863;p30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4" name="Google Shape;18864;p30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5" name="Google Shape;18865;p30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6" name="Google Shape;18866;p30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7" name="Google Shape;18867;p30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68" name="Google Shape;18868;p30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869" name="Google Shape;18869;p30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18870" name="Shape 18870"/>
        <p:cNvGrpSpPr/>
        <p:nvPr/>
      </p:nvGrpSpPr>
      <p:grpSpPr>
        <a:xfrm>
          <a:off x="0" y="0"/>
          <a:ext cx="0" cy="0"/>
          <a:chOff x="0" y="0"/>
          <a:chExt cx="0" cy="0"/>
        </a:xfrm>
      </p:grpSpPr>
      <p:sp>
        <p:nvSpPr>
          <p:cNvPr id="18871" name="Google Shape;18871;p302"/>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72" name="Google Shape;18872;p302"/>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873" name="Google Shape;18873;p30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874" name="Google Shape;18874;p30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18875" name="Shape 18875"/>
        <p:cNvGrpSpPr/>
        <p:nvPr/>
      </p:nvGrpSpPr>
      <p:grpSpPr>
        <a:xfrm>
          <a:off x="0" y="0"/>
          <a:ext cx="0" cy="0"/>
          <a:chOff x="0" y="0"/>
          <a:chExt cx="0" cy="0"/>
        </a:xfrm>
      </p:grpSpPr>
      <p:sp>
        <p:nvSpPr>
          <p:cNvPr id="18876" name="Google Shape;18876;p303"/>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18877" name="Google Shape;18877;p30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878" name="Google Shape;18878;p303"/>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18879" name="Google Shape;18879;p303"/>
          <p:cNvGrpSpPr/>
          <p:nvPr/>
        </p:nvGrpSpPr>
        <p:grpSpPr>
          <a:xfrm>
            <a:off x="10721565" y="6371462"/>
            <a:ext cx="797703" cy="227212"/>
            <a:chOff x="238125" y="1822850"/>
            <a:chExt cx="7080200" cy="2016675"/>
          </a:xfrm>
        </p:grpSpPr>
        <p:sp>
          <p:nvSpPr>
            <p:cNvPr id="18880" name="Google Shape;18880;p30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1" name="Google Shape;18881;p30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2" name="Google Shape;18882;p30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3" name="Google Shape;18883;p30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4" name="Google Shape;18884;p30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5" name="Google Shape;18885;p30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86" name="Google Shape;18886;p30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887" name="Google Shape;18887;p30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18888" name="Shape 18888"/>
        <p:cNvGrpSpPr/>
        <p:nvPr/>
      </p:nvGrpSpPr>
      <p:grpSpPr>
        <a:xfrm>
          <a:off x="0" y="0"/>
          <a:ext cx="0" cy="0"/>
          <a:chOff x="0" y="0"/>
          <a:chExt cx="0" cy="0"/>
        </a:xfrm>
      </p:grpSpPr>
      <p:sp>
        <p:nvSpPr>
          <p:cNvPr id="18889" name="Google Shape;18889;p304"/>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18890" name="Google Shape;18890;p30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3132" name="Shape 3132"/>
        <p:cNvGrpSpPr/>
        <p:nvPr/>
      </p:nvGrpSpPr>
      <p:grpSpPr>
        <a:xfrm>
          <a:off x="0" y="0"/>
          <a:ext cx="0" cy="0"/>
          <a:chOff x="0" y="0"/>
          <a:chExt cx="0" cy="0"/>
        </a:xfrm>
      </p:grpSpPr>
      <p:sp>
        <p:nvSpPr>
          <p:cNvPr id="3133" name="Google Shape;3133;p6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34" name="Google Shape;3134;p6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3135" name="Google Shape;3135;p6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3136" name="Google Shape;3136;p6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3137" name="Google Shape;3137;p6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38" name="Google Shape;3138;p6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3139" name="Google Shape;3139;p6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18891" name="Shape 18891"/>
        <p:cNvGrpSpPr/>
        <p:nvPr/>
      </p:nvGrpSpPr>
      <p:grpSpPr>
        <a:xfrm>
          <a:off x="0" y="0"/>
          <a:ext cx="0" cy="0"/>
          <a:chOff x="0" y="0"/>
          <a:chExt cx="0" cy="0"/>
        </a:xfrm>
      </p:grpSpPr>
      <p:grpSp>
        <p:nvGrpSpPr>
          <p:cNvPr id="18892" name="Google Shape;18892;p305"/>
          <p:cNvGrpSpPr/>
          <p:nvPr/>
        </p:nvGrpSpPr>
        <p:grpSpPr>
          <a:xfrm>
            <a:off x="4931637" y="8"/>
            <a:ext cx="4929377" cy="6858189"/>
            <a:chOff x="1926275" y="238125"/>
            <a:chExt cx="3765950" cy="5239525"/>
          </a:xfrm>
        </p:grpSpPr>
        <p:sp>
          <p:nvSpPr>
            <p:cNvPr id="18893" name="Google Shape;18893;p30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4" name="Google Shape;18894;p30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5" name="Google Shape;18895;p30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6" name="Google Shape;18896;p30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7" name="Google Shape;18897;p30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8" name="Google Shape;18898;p30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899" name="Google Shape;18899;p30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0" name="Google Shape;18900;p30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1" name="Google Shape;18901;p30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2" name="Google Shape;18902;p30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3" name="Google Shape;18903;p30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4" name="Google Shape;18904;p30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5" name="Google Shape;18905;p30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6" name="Google Shape;18906;p30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7" name="Google Shape;18907;p30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8" name="Google Shape;18908;p30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09" name="Google Shape;18909;p30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0" name="Google Shape;18910;p30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1" name="Google Shape;18911;p30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2" name="Google Shape;18912;p30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3" name="Google Shape;18913;p30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4" name="Google Shape;18914;p30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5" name="Google Shape;18915;p30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6" name="Google Shape;18916;p30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7" name="Google Shape;18917;p30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8" name="Google Shape;18918;p30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19" name="Google Shape;18919;p30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0" name="Google Shape;18920;p30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1" name="Google Shape;18921;p30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2" name="Google Shape;18922;p30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3" name="Google Shape;18923;p30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4" name="Google Shape;18924;p30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5" name="Google Shape;18925;p30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6" name="Google Shape;18926;p30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7" name="Google Shape;18927;p30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8" name="Google Shape;18928;p30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29" name="Google Shape;18929;p30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0" name="Google Shape;18930;p30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1" name="Google Shape;18931;p30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2" name="Google Shape;18932;p30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3" name="Google Shape;18933;p30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4" name="Google Shape;18934;p30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5" name="Google Shape;18935;p30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6" name="Google Shape;18936;p30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7" name="Google Shape;18937;p30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8" name="Google Shape;18938;p30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39" name="Google Shape;18939;p30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0" name="Google Shape;18940;p30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1" name="Google Shape;18941;p30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2" name="Google Shape;18942;p30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3" name="Google Shape;18943;p30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4" name="Google Shape;18944;p30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5" name="Google Shape;18945;p30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6" name="Google Shape;18946;p30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7" name="Google Shape;18947;p30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8" name="Google Shape;18948;p30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49" name="Google Shape;18949;p30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0" name="Google Shape;18950;p30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1" name="Google Shape;18951;p30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2" name="Google Shape;18952;p30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953" name="Google Shape;18953;p30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54" name="Google Shape;18954;p30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955" name="Google Shape;18955;p30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18956" name="Google Shape;18956;p30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18957" name="Google Shape;18957;p30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18958" name="Shape 18958"/>
        <p:cNvGrpSpPr/>
        <p:nvPr/>
      </p:nvGrpSpPr>
      <p:grpSpPr>
        <a:xfrm>
          <a:off x="0" y="0"/>
          <a:ext cx="0" cy="0"/>
          <a:chOff x="0" y="0"/>
          <a:chExt cx="0" cy="0"/>
        </a:xfrm>
      </p:grpSpPr>
      <p:sp>
        <p:nvSpPr>
          <p:cNvPr id="18959" name="Google Shape;18959;p30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0" name="Google Shape;18960;p30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961" name="Google Shape;18961;p306"/>
          <p:cNvGrpSpPr/>
          <p:nvPr/>
        </p:nvGrpSpPr>
        <p:grpSpPr>
          <a:xfrm>
            <a:off x="1714562" y="2858830"/>
            <a:ext cx="3825196" cy="1089543"/>
            <a:chOff x="238125" y="1822850"/>
            <a:chExt cx="7080200" cy="2016675"/>
          </a:xfrm>
        </p:grpSpPr>
        <p:sp>
          <p:nvSpPr>
            <p:cNvPr id="18962" name="Google Shape;18962;p3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3" name="Google Shape;18963;p3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4" name="Google Shape;18964;p3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5" name="Google Shape;18965;p3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6" name="Google Shape;18966;p3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7" name="Google Shape;18967;p3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68" name="Google Shape;18968;p3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969" name="Google Shape;18969;p30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18970" name="Google Shape;18970;p30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18971" name="Shape 18971"/>
        <p:cNvGrpSpPr/>
        <p:nvPr/>
      </p:nvGrpSpPr>
      <p:grpSpPr>
        <a:xfrm>
          <a:off x="0" y="0"/>
          <a:ext cx="0" cy="0"/>
          <a:chOff x="0" y="0"/>
          <a:chExt cx="0" cy="0"/>
        </a:xfrm>
      </p:grpSpPr>
      <p:sp>
        <p:nvSpPr>
          <p:cNvPr id="18972" name="Google Shape;18972;p307"/>
          <p:cNvSpPr/>
          <p:nvPr/>
        </p:nvSpPr>
        <p:spPr>
          <a:xfrm>
            <a:off x="5601729" y="0"/>
            <a:ext cx="5082400"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700"/>
              <a:buFont typeface="Arial"/>
              <a:buNone/>
            </a:pPr>
            <a:r>
              <a:t/>
            </a:r>
            <a:endParaRPr b="0" i="0" sz="933" u="none" cap="none" strike="noStrike">
              <a:solidFill>
                <a:schemeClr val="lt1"/>
              </a:solidFill>
              <a:latin typeface="Arial"/>
              <a:ea typeface="Arial"/>
              <a:cs typeface="Arial"/>
              <a:sym typeface="Arial"/>
            </a:endParaRPr>
          </a:p>
        </p:txBody>
      </p:sp>
      <p:sp>
        <p:nvSpPr>
          <p:cNvPr id="18973" name="Google Shape;18973;p307"/>
          <p:cNvSpPr txBox="1"/>
          <p:nvPr>
            <p:ph idx="1" type="body"/>
          </p:nvPr>
        </p:nvSpPr>
        <p:spPr>
          <a:xfrm>
            <a:off x="1166447" y="1678327"/>
            <a:ext cx="9859200" cy="3981200"/>
          </a:xfrm>
          <a:prstGeom prst="rect">
            <a:avLst/>
          </a:prstGeom>
          <a:noFill/>
          <a:ln>
            <a:noFill/>
          </a:ln>
        </p:spPr>
        <p:txBody>
          <a:bodyPr anchorCtr="0" anchor="t" bIns="34275" lIns="68575" spcFirstLastPara="1" rIns="68575" wrap="square" tIns="34275">
            <a:normAutofit/>
          </a:bodyPr>
          <a:lstStyle>
            <a:lvl1pPr indent="-323850" lvl="0" marL="457200" algn="l">
              <a:lnSpc>
                <a:spcPct val="90000"/>
              </a:lnSpc>
              <a:spcBef>
                <a:spcPts val="1067"/>
              </a:spcBef>
              <a:spcAft>
                <a:spcPts val="0"/>
              </a:spcAft>
              <a:buClr>
                <a:schemeClr val="lt1"/>
              </a:buClr>
              <a:buSzPts val="1500"/>
              <a:buChar char="•"/>
              <a:defRPr b="0" i="0" sz="2000">
                <a:latin typeface="Inter"/>
                <a:ea typeface="Inter"/>
                <a:cs typeface="Inter"/>
                <a:sym typeface="Inter"/>
              </a:defRPr>
            </a:lvl1pPr>
            <a:lvl2pPr indent="-317500" lvl="1" marL="914400" algn="l">
              <a:lnSpc>
                <a:spcPct val="90000"/>
              </a:lnSpc>
              <a:spcBef>
                <a:spcPts val="533"/>
              </a:spcBef>
              <a:spcAft>
                <a:spcPts val="0"/>
              </a:spcAft>
              <a:buClr>
                <a:schemeClr val="lt1"/>
              </a:buClr>
              <a:buSzPts val="1400"/>
              <a:buChar char="•"/>
              <a:defRPr b="0" i="0" sz="1867">
                <a:latin typeface="Inter"/>
                <a:ea typeface="Inter"/>
                <a:cs typeface="Inter"/>
                <a:sym typeface="Inter"/>
              </a:defRPr>
            </a:lvl2pPr>
            <a:lvl3pPr indent="-304800" lvl="2" marL="1371600" algn="l">
              <a:lnSpc>
                <a:spcPct val="90000"/>
              </a:lnSpc>
              <a:spcBef>
                <a:spcPts val="533"/>
              </a:spcBef>
              <a:spcAft>
                <a:spcPts val="0"/>
              </a:spcAft>
              <a:buClr>
                <a:schemeClr val="lt1"/>
              </a:buClr>
              <a:buSzPts val="1200"/>
              <a:buChar char="•"/>
              <a:defRPr b="0" i="0" sz="1600">
                <a:latin typeface="Inter"/>
                <a:ea typeface="Inter"/>
                <a:cs typeface="Inter"/>
                <a:sym typeface="Inter"/>
              </a:defRPr>
            </a:lvl3pPr>
            <a:lvl4pPr indent="-298450" lvl="3" marL="1828800" algn="l">
              <a:lnSpc>
                <a:spcPct val="90000"/>
              </a:lnSpc>
              <a:spcBef>
                <a:spcPts val="533"/>
              </a:spcBef>
              <a:spcAft>
                <a:spcPts val="0"/>
              </a:spcAft>
              <a:buClr>
                <a:schemeClr val="lt1"/>
              </a:buClr>
              <a:buSzPts val="1100"/>
              <a:buChar char="•"/>
              <a:defRPr b="0" i="0" sz="1467">
                <a:latin typeface="Inter"/>
                <a:ea typeface="Inter"/>
                <a:cs typeface="Inter"/>
                <a:sym typeface="Inter"/>
              </a:defRPr>
            </a:lvl4pPr>
            <a:lvl5pPr indent="-298450" lvl="4" marL="2286000" algn="l">
              <a:lnSpc>
                <a:spcPct val="90000"/>
              </a:lnSpc>
              <a:spcBef>
                <a:spcPts val="533"/>
              </a:spcBef>
              <a:spcAft>
                <a:spcPts val="0"/>
              </a:spcAft>
              <a:buClr>
                <a:schemeClr val="lt1"/>
              </a:buClr>
              <a:buSzPts val="1100"/>
              <a:buChar char="•"/>
              <a:defRPr b="0" i="0" sz="1467">
                <a:latin typeface="Inter"/>
                <a:ea typeface="Inter"/>
                <a:cs typeface="Inter"/>
                <a:sym typeface="Inter"/>
              </a:defRPr>
            </a:lvl5pPr>
            <a:lvl6pPr indent="-317500" lvl="5" marL="2743200" algn="l">
              <a:lnSpc>
                <a:spcPct val="90000"/>
              </a:lnSpc>
              <a:spcBef>
                <a:spcPts val="533"/>
              </a:spcBef>
              <a:spcAft>
                <a:spcPts val="0"/>
              </a:spcAft>
              <a:buClr>
                <a:schemeClr val="dk1"/>
              </a:buClr>
              <a:buSzPts val="1400"/>
              <a:buChar char="•"/>
              <a:defRPr/>
            </a:lvl6pPr>
            <a:lvl7pPr indent="-317500" lvl="6" marL="3200400" algn="l">
              <a:lnSpc>
                <a:spcPct val="90000"/>
              </a:lnSpc>
              <a:spcBef>
                <a:spcPts val="533"/>
              </a:spcBef>
              <a:spcAft>
                <a:spcPts val="0"/>
              </a:spcAft>
              <a:buClr>
                <a:schemeClr val="dk1"/>
              </a:buClr>
              <a:buSzPts val="1400"/>
              <a:buChar char="•"/>
              <a:defRPr/>
            </a:lvl7pPr>
            <a:lvl8pPr indent="-317500" lvl="7" marL="3657600" algn="l">
              <a:lnSpc>
                <a:spcPct val="90000"/>
              </a:lnSpc>
              <a:spcBef>
                <a:spcPts val="533"/>
              </a:spcBef>
              <a:spcAft>
                <a:spcPts val="0"/>
              </a:spcAft>
              <a:buClr>
                <a:schemeClr val="dk1"/>
              </a:buClr>
              <a:buSzPts val="1400"/>
              <a:buChar char="•"/>
              <a:defRPr/>
            </a:lvl8pPr>
            <a:lvl9pPr indent="-317500" lvl="8" marL="4114800" algn="l">
              <a:lnSpc>
                <a:spcPct val="90000"/>
              </a:lnSpc>
              <a:spcBef>
                <a:spcPts val="533"/>
              </a:spcBef>
              <a:spcAft>
                <a:spcPts val="0"/>
              </a:spcAft>
              <a:buClr>
                <a:schemeClr val="dk1"/>
              </a:buClr>
              <a:buSzPts val="1400"/>
              <a:buChar char="•"/>
              <a:defRPr/>
            </a:lvl9pPr>
          </a:lstStyle>
          <a:p/>
        </p:txBody>
      </p:sp>
      <p:sp>
        <p:nvSpPr>
          <p:cNvPr id="18974" name="Google Shape;18974;p307"/>
          <p:cNvSpPr txBox="1"/>
          <p:nvPr>
            <p:ph type="ctrTitle"/>
          </p:nvPr>
        </p:nvSpPr>
        <p:spPr>
          <a:xfrm>
            <a:off x="1166447" y="564732"/>
            <a:ext cx="9859200" cy="758800"/>
          </a:xfrm>
          <a:prstGeom prst="rect">
            <a:avLst/>
          </a:prstGeom>
          <a:noFill/>
          <a:ln>
            <a:noFill/>
          </a:ln>
        </p:spPr>
        <p:txBody>
          <a:bodyPr anchorCtr="0" anchor="b" bIns="34275" lIns="68575" spcFirstLastPara="1" rIns="68575" wrap="square" tIns="34275">
            <a:normAutofit/>
          </a:bodyPr>
          <a:lstStyle>
            <a:lvl1pPr lvl="0" algn="l">
              <a:lnSpc>
                <a:spcPct val="90000"/>
              </a:lnSpc>
              <a:spcBef>
                <a:spcPts val="0"/>
              </a:spcBef>
              <a:spcAft>
                <a:spcPts val="0"/>
              </a:spcAft>
              <a:buClr>
                <a:schemeClr val="lt1"/>
              </a:buClr>
              <a:buSzPts val="3000"/>
              <a:buFont typeface="Inter Black"/>
              <a:buNone/>
              <a:defRPr sz="4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8979" name="Shape 18979"/>
        <p:cNvGrpSpPr/>
        <p:nvPr/>
      </p:nvGrpSpPr>
      <p:grpSpPr>
        <a:xfrm>
          <a:off x="0" y="0"/>
          <a:ext cx="0" cy="0"/>
          <a:chOff x="0" y="0"/>
          <a:chExt cx="0" cy="0"/>
        </a:xfrm>
      </p:grpSpPr>
      <p:sp>
        <p:nvSpPr>
          <p:cNvPr id="18980" name="Google Shape;18980;p247"/>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981" name="Google Shape;18981;p24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18982" name="Google Shape;18982;p247"/>
          <p:cNvGrpSpPr/>
          <p:nvPr/>
        </p:nvGrpSpPr>
        <p:grpSpPr>
          <a:xfrm>
            <a:off x="10721565" y="6371462"/>
            <a:ext cx="797703" cy="227212"/>
            <a:chOff x="238125" y="1822850"/>
            <a:chExt cx="7080200" cy="2016675"/>
          </a:xfrm>
        </p:grpSpPr>
        <p:sp>
          <p:nvSpPr>
            <p:cNvPr id="18983" name="Google Shape;18983;p24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4" name="Google Shape;18984;p24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5" name="Google Shape;18985;p24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6" name="Google Shape;18986;p24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7" name="Google Shape;18987;p24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8" name="Google Shape;18988;p24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89" name="Google Shape;18989;p24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8990" name="Google Shape;18990;p24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18991" name="Shape 18991"/>
        <p:cNvGrpSpPr/>
        <p:nvPr/>
      </p:nvGrpSpPr>
      <p:grpSpPr>
        <a:xfrm>
          <a:off x="0" y="0"/>
          <a:ext cx="0" cy="0"/>
          <a:chOff x="0" y="0"/>
          <a:chExt cx="0" cy="0"/>
        </a:xfrm>
      </p:grpSpPr>
      <p:sp>
        <p:nvSpPr>
          <p:cNvPr id="18992" name="Google Shape;18992;p308"/>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18993" name="Google Shape;18993;p308"/>
          <p:cNvSpPr txBox="1"/>
          <p:nvPr>
            <p:ph idx="1" type="body"/>
          </p:nvPr>
        </p:nvSpPr>
        <p:spPr>
          <a:xfrm>
            <a:off x="533128"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18994" name="Google Shape;18994;p30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8995" name="Google Shape;18995;p308"/>
          <p:cNvSpPr/>
          <p:nvPr/>
        </p:nvSpPr>
        <p:spPr>
          <a:xfrm>
            <a:off x="734115"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8996" name="Google Shape;18996;p308"/>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18997" name="Google Shape;18997;p30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18998" name="Shape 18998"/>
        <p:cNvGrpSpPr/>
        <p:nvPr/>
      </p:nvGrpSpPr>
      <p:grpSpPr>
        <a:xfrm>
          <a:off x="0" y="0"/>
          <a:ext cx="0" cy="0"/>
          <a:chOff x="0" y="0"/>
          <a:chExt cx="0" cy="0"/>
        </a:xfrm>
      </p:grpSpPr>
      <p:sp>
        <p:nvSpPr>
          <p:cNvPr id="18999" name="Google Shape;18999;p30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19000" name="Shape 19000"/>
        <p:cNvGrpSpPr/>
        <p:nvPr/>
      </p:nvGrpSpPr>
      <p:grpSpPr>
        <a:xfrm>
          <a:off x="0" y="0"/>
          <a:ext cx="0" cy="0"/>
          <a:chOff x="0" y="0"/>
          <a:chExt cx="0" cy="0"/>
        </a:xfrm>
      </p:grpSpPr>
      <p:sp>
        <p:nvSpPr>
          <p:cNvPr id="19001" name="Google Shape;19001;p310"/>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9002" name="Google Shape;19002;p310"/>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9003" name="Google Shape;19003;p310"/>
          <p:cNvGrpSpPr/>
          <p:nvPr/>
        </p:nvGrpSpPr>
        <p:grpSpPr>
          <a:xfrm>
            <a:off x="10444159" y="6086020"/>
            <a:ext cx="1368839" cy="389891"/>
            <a:chOff x="238125" y="1822850"/>
            <a:chExt cx="7080200" cy="2016675"/>
          </a:xfrm>
        </p:grpSpPr>
        <p:sp>
          <p:nvSpPr>
            <p:cNvPr id="19004" name="Google Shape;19004;p3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5" name="Google Shape;19005;p3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6" name="Google Shape;19006;p3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7" name="Google Shape;19007;p3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8" name="Google Shape;19008;p3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09" name="Google Shape;19009;p3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0" name="Google Shape;19010;p3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19011" name="Shape 19011"/>
        <p:cNvGrpSpPr/>
        <p:nvPr/>
      </p:nvGrpSpPr>
      <p:grpSpPr>
        <a:xfrm>
          <a:off x="0" y="0"/>
          <a:ext cx="0" cy="0"/>
          <a:chOff x="0" y="0"/>
          <a:chExt cx="0" cy="0"/>
        </a:xfrm>
      </p:grpSpPr>
      <p:sp>
        <p:nvSpPr>
          <p:cNvPr id="19012" name="Google Shape;19012;p311"/>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13" name="Google Shape;19013;p311"/>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9014" name="Google Shape;19014;p311"/>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19015" name="Google Shape;19015;p311"/>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19016" name="Shape 19016"/>
        <p:cNvGrpSpPr/>
        <p:nvPr/>
      </p:nvGrpSpPr>
      <p:grpSpPr>
        <a:xfrm>
          <a:off x="0" y="0"/>
          <a:ext cx="0" cy="0"/>
          <a:chOff x="0" y="0"/>
          <a:chExt cx="0" cy="0"/>
        </a:xfrm>
      </p:grpSpPr>
      <p:sp>
        <p:nvSpPr>
          <p:cNvPr id="19017" name="Google Shape;19017;p312"/>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9018" name="Google Shape;19018;p312"/>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9019" name="Google Shape;19019;p312"/>
          <p:cNvGrpSpPr/>
          <p:nvPr/>
        </p:nvGrpSpPr>
        <p:grpSpPr>
          <a:xfrm>
            <a:off x="606668" y="535880"/>
            <a:ext cx="1211187" cy="344985"/>
            <a:chOff x="238125" y="1822850"/>
            <a:chExt cx="7080200" cy="2016675"/>
          </a:xfrm>
        </p:grpSpPr>
        <p:sp>
          <p:nvSpPr>
            <p:cNvPr id="19020" name="Google Shape;19020;p3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1" name="Google Shape;19021;p3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2" name="Google Shape;19022;p3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3" name="Google Shape;19023;p3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4" name="Google Shape;19024;p3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5" name="Google Shape;19025;p3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26" name="Google Shape;19026;p3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9027" name="Google Shape;19027;p31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19028" name="Shape 19028"/>
        <p:cNvGrpSpPr/>
        <p:nvPr/>
      </p:nvGrpSpPr>
      <p:grpSpPr>
        <a:xfrm>
          <a:off x="0" y="0"/>
          <a:ext cx="0" cy="0"/>
          <a:chOff x="0" y="0"/>
          <a:chExt cx="0" cy="0"/>
        </a:xfrm>
      </p:grpSpPr>
      <p:sp>
        <p:nvSpPr>
          <p:cNvPr id="19029" name="Google Shape;19029;p313"/>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9030" name="Google Shape;19030;p313"/>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9031" name="Google Shape;19031;p313"/>
          <p:cNvGrpSpPr/>
          <p:nvPr/>
        </p:nvGrpSpPr>
        <p:grpSpPr>
          <a:xfrm>
            <a:off x="606668" y="535880"/>
            <a:ext cx="1211187" cy="344985"/>
            <a:chOff x="238125" y="1822850"/>
            <a:chExt cx="7080200" cy="2016675"/>
          </a:xfrm>
        </p:grpSpPr>
        <p:sp>
          <p:nvSpPr>
            <p:cNvPr id="19032" name="Google Shape;19032;p3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3" name="Google Shape;19033;p3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4" name="Google Shape;19034;p3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5" name="Google Shape;19035;p3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6" name="Google Shape;19036;p3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7" name="Google Shape;19037;p3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38" name="Google Shape;19038;p3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9039" name="Google Shape;19039;p313"/>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3140" name="Shape 3140"/>
        <p:cNvGrpSpPr/>
        <p:nvPr/>
      </p:nvGrpSpPr>
      <p:grpSpPr>
        <a:xfrm>
          <a:off x="0" y="0"/>
          <a:ext cx="0" cy="0"/>
          <a:chOff x="0" y="0"/>
          <a:chExt cx="0" cy="0"/>
        </a:xfrm>
      </p:grpSpPr>
      <p:sp>
        <p:nvSpPr>
          <p:cNvPr id="3141" name="Google Shape;3141;p6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142" name="Google Shape;3142;p6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chemeClr val="lt1"/>
              </a:buClr>
              <a:buSzPts val="4267"/>
              <a:buFont typeface="Inter ExtraBold"/>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3143" name="Google Shape;3143;p6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3144" name="Google Shape;3144;p6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19040" name="Shape 19040"/>
        <p:cNvGrpSpPr/>
        <p:nvPr/>
      </p:nvGrpSpPr>
      <p:grpSpPr>
        <a:xfrm>
          <a:off x="0" y="0"/>
          <a:ext cx="0" cy="0"/>
          <a:chOff x="0" y="0"/>
          <a:chExt cx="0" cy="0"/>
        </a:xfrm>
      </p:grpSpPr>
      <p:sp>
        <p:nvSpPr>
          <p:cNvPr id="19041" name="Google Shape;19041;p314"/>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9042" name="Google Shape;19042;p314"/>
          <p:cNvGrpSpPr/>
          <p:nvPr/>
        </p:nvGrpSpPr>
        <p:grpSpPr>
          <a:xfrm>
            <a:off x="3496869" y="4783272"/>
            <a:ext cx="3170067" cy="871709"/>
            <a:chOff x="2159414" y="3486447"/>
            <a:chExt cx="2606105" cy="720500"/>
          </a:xfrm>
        </p:grpSpPr>
        <p:grpSp>
          <p:nvGrpSpPr>
            <p:cNvPr id="19043" name="Google Shape;19043;p314"/>
            <p:cNvGrpSpPr/>
            <p:nvPr/>
          </p:nvGrpSpPr>
          <p:grpSpPr>
            <a:xfrm>
              <a:off x="2159414" y="3486447"/>
              <a:ext cx="2606105" cy="49200"/>
              <a:chOff x="2159414" y="3486447"/>
              <a:chExt cx="2606105" cy="49200"/>
            </a:xfrm>
          </p:grpSpPr>
          <p:sp>
            <p:nvSpPr>
              <p:cNvPr id="19044" name="Google Shape;19044;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5" name="Google Shape;19045;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6" name="Google Shape;19046;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7" name="Google Shape;19047;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8" name="Google Shape;19048;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49" name="Google Shape;19049;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0" name="Google Shape;19050;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1" name="Google Shape;19051;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2" name="Google Shape;19052;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3" name="Google Shape;19053;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4" name="Google Shape;19054;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5" name="Google Shape;19055;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6" name="Google Shape;19056;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7" name="Google Shape;19057;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8" name="Google Shape;19058;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59" name="Google Shape;19059;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9060" name="Google Shape;19060;p314"/>
            <p:cNvGrpSpPr/>
            <p:nvPr/>
          </p:nvGrpSpPr>
          <p:grpSpPr>
            <a:xfrm>
              <a:off x="2159414" y="3652838"/>
              <a:ext cx="2606105" cy="49200"/>
              <a:chOff x="2159414" y="3486447"/>
              <a:chExt cx="2606105" cy="49200"/>
            </a:xfrm>
          </p:grpSpPr>
          <p:sp>
            <p:nvSpPr>
              <p:cNvPr id="19061" name="Google Shape;19061;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2" name="Google Shape;19062;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3" name="Google Shape;19063;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4" name="Google Shape;19064;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5" name="Google Shape;19065;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6" name="Google Shape;19066;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7" name="Google Shape;19067;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8" name="Google Shape;19068;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69" name="Google Shape;19069;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0" name="Google Shape;19070;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1" name="Google Shape;19071;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2" name="Google Shape;19072;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3" name="Google Shape;19073;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4" name="Google Shape;19074;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5" name="Google Shape;19075;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6" name="Google Shape;19076;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9077" name="Google Shape;19077;p314"/>
            <p:cNvGrpSpPr/>
            <p:nvPr/>
          </p:nvGrpSpPr>
          <p:grpSpPr>
            <a:xfrm>
              <a:off x="2159414" y="3819188"/>
              <a:ext cx="2606105" cy="49200"/>
              <a:chOff x="2159414" y="3486447"/>
              <a:chExt cx="2606105" cy="49200"/>
            </a:xfrm>
          </p:grpSpPr>
          <p:sp>
            <p:nvSpPr>
              <p:cNvPr id="19078" name="Google Shape;19078;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79" name="Google Shape;19079;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0" name="Google Shape;19080;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1" name="Google Shape;19081;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2" name="Google Shape;19082;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3" name="Google Shape;19083;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4" name="Google Shape;19084;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5" name="Google Shape;19085;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6" name="Google Shape;19086;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7" name="Google Shape;19087;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8" name="Google Shape;19088;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89" name="Google Shape;19089;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0" name="Google Shape;19090;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1" name="Google Shape;19091;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2" name="Google Shape;19092;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3" name="Google Shape;19093;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9094" name="Google Shape;19094;p314"/>
            <p:cNvGrpSpPr/>
            <p:nvPr/>
          </p:nvGrpSpPr>
          <p:grpSpPr>
            <a:xfrm>
              <a:off x="2159414" y="3983540"/>
              <a:ext cx="2606105" cy="49200"/>
              <a:chOff x="2159414" y="3486447"/>
              <a:chExt cx="2606105" cy="49200"/>
            </a:xfrm>
          </p:grpSpPr>
          <p:sp>
            <p:nvSpPr>
              <p:cNvPr id="19095" name="Google Shape;19095;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6" name="Google Shape;19096;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7" name="Google Shape;19097;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8" name="Google Shape;19098;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099" name="Google Shape;19099;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0" name="Google Shape;19100;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1" name="Google Shape;19101;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2" name="Google Shape;19102;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3" name="Google Shape;19103;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4" name="Google Shape;19104;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5" name="Google Shape;19105;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6" name="Google Shape;19106;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7" name="Google Shape;19107;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8" name="Google Shape;19108;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09" name="Google Shape;19109;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0" name="Google Shape;19110;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9111" name="Google Shape;19111;p314"/>
            <p:cNvGrpSpPr/>
            <p:nvPr/>
          </p:nvGrpSpPr>
          <p:grpSpPr>
            <a:xfrm>
              <a:off x="2159414" y="4157747"/>
              <a:ext cx="2606105" cy="49200"/>
              <a:chOff x="2159414" y="3486447"/>
              <a:chExt cx="2606105" cy="49200"/>
            </a:xfrm>
          </p:grpSpPr>
          <p:sp>
            <p:nvSpPr>
              <p:cNvPr id="19112" name="Google Shape;19112;p314"/>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3" name="Google Shape;19113;p314"/>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4" name="Google Shape;19114;p314"/>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5" name="Google Shape;19115;p314"/>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6" name="Google Shape;19116;p314"/>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7" name="Google Shape;19117;p314"/>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8" name="Google Shape;19118;p314"/>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19" name="Google Shape;19119;p314"/>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0" name="Google Shape;19120;p314"/>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1" name="Google Shape;19121;p314"/>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2" name="Google Shape;19122;p314"/>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3" name="Google Shape;19123;p314"/>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4" name="Google Shape;19124;p314"/>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5" name="Google Shape;19125;p314"/>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6" name="Google Shape;19126;p314"/>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27" name="Google Shape;19127;p314"/>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9128" name="Google Shape;19128;p314"/>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19129" name="Google Shape;19129;p314"/>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19130" name="Google Shape;19130;p314"/>
          <p:cNvGrpSpPr/>
          <p:nvPr/>
        </p:nvGrpSpPr>
        <p:grpSpPr>
          <a:xfrm>
            <a:off x="606668" y="535880"/>
            <a:ext cx="1211187" cy="344985"/>
            <a:chOff x="238125" y="1822850"/>
            <a:chExt cx="7080200" cy="2016675"/>
          </a:xfrm>
        </p:grpSpPr>
        <p:sp>
          <p:nvSpPr>
            <p:cNvPr id="19131" name="Google Shape;19131;p3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2" name="Google Shape;19132;p3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3" name="Google Shape;19133;p3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4" name="Google Shape;19134;p3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5" name="Google Shape;19135;p3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6" name="Google Shape;19136;p3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37" name="Google Shape;19137;p3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cxnSp>
        <p:nvCxnSpPr>
          <p:cNvPr id="19138" name="Google Shape;19138;p314"/>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19139" name="Google Shape;19139;p314"/>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19140" name="Shape 19140"/>
        <p:cNvGrpSpPr/>
        <p:nvPr/>
      </p:nvGrpSpPr>
      <p:grpSpPr>
        <a:xfrm>
          <a:off x="0" y="0"/>
          <a:ext cx="0" cy="0"/>
          <a:chOff x="0" y="0"/>
          <a:chExt cx="0" cy="0"/>
        </a:xfrm>
      </p:grpSpPr>
      <p:sp>
        <p:nvSpPr>
          <p:cNvPr id="19141" name="Google Shape;19141;p315"/>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9142" name="Google Shape;19142;p315"/>
          <p:cNvPicPr preferRelativeResize="0"/>
          <p:nvPr/>
        </p:nvPicPr>
        <p:blipFill rotWithShape="1">
          <a:blip r:embed="rId2">
            <a:alphaModFix/>
          </a:blip>
          <a:srcRect b="18089" l="0" r="4251" t="18090"/>
          <a:stretch/>
        </p:blipFill>
        <p:spPr>
          <a:xfrm>
            <a:off x="8390217" y="0"/>
            <a:ext cx="1901200" cy="1901200"/>
          </a:xfrm>
          <a:prstGeom prst="ellipse">
            <a:avLst/>
          </a:prstGeom>
          <a:noFill/>
          <a:ln>
            <a:noFill/>
          </a:ln>
        </p:spPr>
      </p:pic>
      <p:sp>
        <p:nvSpPr>
          <p:cNvPr id="19143" name="Google Shape;19143;p315"/>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9144" name="Google Shape;19144;p315"/>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9145" name="Google Shape;19145;p315"/>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6" name="Google Shape;19146;p315"/>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47" name="Google Shape;19147;p315"/>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9148" name="Google Shape;19148;p315"/>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19149" name="Google Shape;19149;p315"/>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19150" name="Google Shape;19150;p315"/>
          <p:cNvGrpSpPr/>
          <p:nvPr/>
        </p:nvGrpSpPr>
        <p:grpSpPr>
          <a:xfrm>
            <a:off x="7767927" y="4114559"/>
            <a:ext cx="1835600" cy="440800"/>
            <a:chOff x="5457350" y="2701375"/>
            <a:chExt cx="1376700" cy="330600"/>
          </a:xfrm>
        </p:grpSpPr>
        <p:sp>
          <p:nvSpPr>
            <p:cNvPr id="19151" name="Google Shape;19151;p315"/>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19152" name="Google Shape;19152;p315"/>
            <p:cNvGrpSpPr/>
            <p:nvPr/>
          </p:nvGrpSpPr>
          <p:grpSpPr>
            <a:xfrm>
              <a:off x="5541202" y="2774463"/>
              <a:ext cx="183000" cy="183000"/>
              <a:chOff x="5541202" y="2774463"/>
              <a:chExt cx="183000" cy="183000"/>
            </a:xfrm>
          </p:grpSpPr>
          <p:sp>
            <p:nvSpPr>
              <p:cNvPr id="19153" name="Google Shape;19153;p315"/>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4" name="Google Shape;19154;p315"/>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sp>
        <p:nvSpPr>
          <p:cNvPr id="19155" name="Google Shape;19155;p315"/>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19156" name="Google Shape;19156;p315"/>
          <p:cNvGrpSpPr/>
          <p:nvPr/>
        </p:nvGrpSpPr>
        <p:grpSpPr>
          <a:xfrm>
            <a:off x="3261668" y="6168245"/>
            <a:ext cx="1126917" cy="217271"/>
            <a:chOff x="3701600" y="2570125"/>
            <a:chExt cx="1503625" cy="289900"/>
          </a:xfrm>
        </p:grpSpPr>
        <p:sp>
          <p:nvSpPr>
            <p:cNvPr id="19157" name="Google Shape;19157;p315"/>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8" name="Google Shape;19158;p315"/>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59" name="Google Shape;19159;p315"/>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0" name="Google Shape;19160;p315"/>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1" name="Google Shape;19161;p315"/>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2" name="Google Shape;19162;p315"/>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3" name="Google Shape;19163;p315"/>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4" name="Google Shape;19164;p315"/>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5" name="Google Shape;19165;p315"/>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6" name="Google Shape;19166;p315"/>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7" name="Google Shape;19167;p315"/>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68" name="Google Shape;19168;p315"/>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9169" name="Google Shape;19169;p315"/>
          <p:cNvGrpSpPr/>
          <p:nvPr/>
        </p:nvGrpSpPr>
        <p:grpSpPr>
          <a:xfrm>
            <a:off x="7022977" y="6127080"/>
            <a:ext cx="1211169" cy="268400"/>
            <a:chOff x="5577025" y="2564875"/>
            <a:chExt cx="1764525" cy="390950"/>
          </a:xfrm>
        </p:grpSpPr>
        <p:sp>
          <p:nvSpPr>
            <p:cNvPr id="19170" name="Google Shape;19170;p315"/>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1" name="Google Shape;19171;p315"/>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2" name="Google Shape;19172;p315"/>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3" name="Google Shape;19173;p315"/>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4" name="Google Shape;19174;p315"/>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5" name="Google Shape;19175;p315"/>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6" name="Google Shape;19176;p315"/>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7" name="Google Shape;19177;p315"/>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8" name="Google Shape;19178;p315"/>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79" name="Google Shape;19179;p315"/>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0" name="Google Shape;19180;p315"/>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1" name="Google Shape;19181;p315"/>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2" name="Google Shape;19182;p315"/>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3" name="Google Shape;19183;p315"/>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4" name="Google Shape;19184;p315"/>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5" name="Google Shape;19185;p315"/>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9186" name="Google Shape;19186;p315"/>
          <p:cNvGrpSpPr/>
          <p:nvPr/>
        </p:nvGrpSpPr>
        <p:grpSpPr>
          <a:xfrm>
            <a:off x="5176613" y="6120228"/>
            <a:ext cx="909476" cy="355817"/>
            <a:chOff x="238125" y="2500825"/>
            <a:chExt cx="1678825" cy="656650"/>
          </a:xfrm>
        </p:grpSpPr>
        <p:sp>
          <p:nvSpPr>
            <p:cNvPr id="19187" name="Google Shape;19187;p315"/>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8" name="Google Shape;19188;p315"/>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89" name="Google Shape;19189;p315"/>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0" name="Google Shape;19190;p315"/>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1" name="Google Shape;19191;p315"/>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2" name="Google Shape;19192;p315"/>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3" name="Google Shape;19193;p315"/>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4" name="Google Shape;19194;p315"/>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5" name="Google Shape;19195;p315"/>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6" name="Google Shape;19196;p315"/>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7" name="Google Shape;19197;p315"/>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8" name="Google Shape;19198;p315"/>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199" name="Google Shape;19199;p315"/>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0" name="Google Shape;19200;p315"/>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1" name="Google Shape;19201;p315"/>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2" name="Google Shape;19202;p315"/>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3" name="Google Shape;19203;p315"/>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4" name="Google Shape;19204;p315"/>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5" name="Google Shape;19205;p315"/>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19206" name="Google Shape;19206;p315"/>
          <p:cNvGrpSpPr/>
          <p:nvPr/>
        </p:nvGrpSpPr>
        <p:grpSpPr>
          <a:xfrm>
            <a:off x="9039439" y="6168245"/>
            <a:ext cx="1126917" cy="217271"/>
            <a:chOff x="3701600" y="2570125"/>
            <a:chExt cx="1503625" cy="289900"/>
          </a:xfrm>
        </p:grpSpPr>
        <p:sp>
          <p:nvSpPr>
            <p:cNvPr id="19207" name="Google Shape;19207;p315"/>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8" name="Google Shape;19208;p315"/>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09" name="Google Shape;19209;p315"/>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0" name="Google Shape;19210;p315"/>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1" name="Google Shape;19211;p315"/>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2" name="Google Shape;19212;p315"/>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3" name="Google Shape;19213;p315"/>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4" name="Google Shape;19214;p315"/>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5" name="Google Shape;19215;p315"/>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6" name="Google Shape;19216;p315"/>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7" name="Google Shape;19217;p315"/>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18" name="Google Shape;19218;p315"/>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9219" name="Google Shape;19219;p315"/>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0" name="Google Shape;19220;p315"/>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800"/>
              <a:buFont typeface="Arial"/>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19221" name="Google Shape;19221;p315"/>
          <p:cNvGrpSpPr/>
          <p:nvPr/>
        </p:nvGrpSpPr>
        <p:grpSpPr>
          <a:xfrm>
            <a:off x="8389586" y="1901522"/>
            <a:ext cx="1901132" cy="1900269"/>
            <a:chOff x="1189450" y="238125"/>
            <a:chExt cx="5177375" cy="5175025"/>
          </a:xfrm>
        </p:grpSpPr>
        <p:sp>
          <p:nvSpPr>
            <p:cNvPr id="19222" name="Google Shape;19222;p315"/>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3" name="Google Shape;19223;p315"/>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4" name="Google Shape;19224;p315"/>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5" name="Google Shape;19225;p315"/>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6" name="Google Shape;19226;p315"/>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7" name="Google Shape;19227;p315"/>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8" name="Google Shape;19228;p315"/>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29" name="Google Shape;19229;p315"/>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0" name="Google Shape;19230;p315"/>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1" name="Google Shape;19231;p315"/>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2" name="Google Shape;19232;p315"/>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3" name="Google Shape;19233;p315"/>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4" name="Google Shape;19234;p315"/>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5" name="Google Shape;19235;p315"/>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6" name="Google Shape;19236;p315"/>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7" name="Google Shape;19237;p315"/>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8" name="Google Shape;19238;p315"/>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39" name="Google Shape;19239;p315"/>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0" name="Google Shape;19240;p315"/>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1" name="Google Shape;19241;p315"/>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2" name="Google Shape;19242;p315"/>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3" name="Google Shape;19243;p315"/>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4" name="Google Shape;19244;p315"/>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5" name="Google Shape;19245;p315"/>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6" name="Google Shape;19246;p315"/>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7" name="Google Shape;19247;p315"/>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8" name="Google Shape;19248;p315"/>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49" name="Google Shape;19249;p315"/>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0" name="Google Shape;19250;p315"/>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1" name="Google Shape;19251;p315"/>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2" name="Google Shape;19252;p315"/>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3" name="Google Shape;19253;p315"/>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4" name="Google Shape;19254;p315"/>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5" name="Google Shape;19255;p315"/>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6" name="Google Shape;19256;p315"/>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7" name="Google Shape;19257;p315"/>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8" name="Google Shape;19258;p315"/>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59" name="Google Shape;19259;p315"/>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0" name="Google Shape;19260;p315"/>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1" name="Google Shape;19261;p315"/>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2" name="Google Shape;19262;p315"/>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3" name="Google Shape;19263;p315"/>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4" name="Google Shape;19264;p315"/>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5" name="Google Shape;19265;p315"/>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6" name="Google Shape;19266;p315"/>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7" name="Google Shape;19267;p315"/>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8" name="Google Shape;19268;p315"/>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69" name="Google Shape;19269;p315"/>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0" name="Google Shape;19270;p315"/>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1" name="Google Shape;19271;p315"/>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2" name="Google Shape;19272;p315"/>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3" name="Google Shape;19273;p315"/>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4" name="Google Shape;19274;p315"/>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5" name="Google Shape;19275;p315"/>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6" name="Google Shape;19276;p315"/>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7" name="Google Shape;19277;p315"/>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8" name="Google Shape;19278;p315"/>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79" name="Google Shape;19279;p315"/>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0" name="Google Shape;19280;p315"/>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1" name="Google Shape;19281;p315"/>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2" name="Google Shape;19282;p315"/>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3" name="Google Shape;19283;p315"/>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4" name="Google Shape;19284;p315"/>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5" name="Google Shape;19285;p315"/>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6" name="Google Shape;19286;p315"/>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7" name="Google Shape;19287;p315"/>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8" name="Google Shape;19288;p315"/>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89" name="Google Shape;19289;p315"/>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0" name="Google Shape;19290;p315"/>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1" name="Google Shape;19291;p315"/>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2" name="Google Shape;19292;p315"/>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3" name="Google Shape;19293;p315"/>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4" name="Google Shape;19294;p315"/>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5" name="Google Shape;19295;p315"/>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6" name="Google Shape;19296;p315"/>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7" name="Google Shape;19297;p315"/>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8" name="Google Shape;19298;p315"/>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299" name="Google Shape;19299;p315"/>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0" name="Google Shape;19300;p315"/>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1" name="Google Shape;19301;p315"/>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2" name="Google Shape;19302;p315"/>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3" name="Google Shape;19303;p315"/>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4" name="Google Shape;19304;p315"/>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5" name="Google Shape;19305;p315"/>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6" name="Google Shape;19306;p315"/>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7" name="Google Shape;19307;p315"/>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8" name="Google Shape;19308;p315"/>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09" name="Google Shape;19309;p315"/>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0" name="Google Shape;19310;p315"/>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1" name="Google Shape;19311;p315"/>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2" name="Google Shape;19312;p315"/>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3" name="Google Shape;19313;p315"/>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4" name="Google Shape;19314;p315"/>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5" name="Google Shape;19315;p315"/>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6" name="Google Shape;19316;p315"/>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7" name="Google Shape;19317;p315"/>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8" name="Google Shape;19318;p315"/>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19" name="Google Shape;19319;p315"/>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0" name="Google Shape;19320;p315"/>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1" name="Google Shape;19321;p315"/>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2" name="Google Shape;19322;p315"/>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3" name="Google Shape;19323;p315"/>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4" name="Google Shape;19324;p315"/>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5" name="Google Shape;19325;p315"/>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6" name="Google Shape;19326;p315"/>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7" name="Google Shape;19327;p315"/>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8" name="Google Shape;19328;p315"/>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29" name="Google Shape;19329;p315"/>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0" name="Google Shape;19330;p315"/>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1" name="Google Shape;19331;p315"/>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2" name="Google Shape;19332;p315"/>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3" name="Google Shape;19333;p315"/>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4" name="Google Shape;19334;p315"/>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5" name="Google Shape;19335;p315"/>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6" name="Google Shape;19336;p315"/>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7" name="Google Shape;19337;p315"/>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8" name="Google Shape;19338;p315"/>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39" name="Google Shape;19339;p315"/>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0" name="Google Shape;19340;p315"/>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1" name="Google Shape;19341;p315"/>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2" name="Google Shape;19342;p315"/>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3" name="Google Shape;19343;p315"/>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4" name="Google Shape;19344;p315"/>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5" name="Google Shape;19345;p315"/>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6" name="Google Shape;19346;p315"/>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7" name="Google Shape;19347;p315"/>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8" name="Google Shape;19348;p315"/>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49" name="Google Shape;19349;p315"/>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0" name="Google Shape;19350;p315"/>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1" name="Google Shape;19351;p315"/>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2" name="Google Shape;19352;p315"/>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3" name="Google Shape;19353;p315"/>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4" name="Google Shape;19354;p315"/>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5" name="Google Shape;19355;p315"/>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6" name="Google Shape;19356;p315"/>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7" name="Google Shape;19357;p315"/>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8" name="Google Shape;19358;p315"/>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59" name="Google Shape;19359;p315"/>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0" name="Google Shape;19360;p315"/>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1" name="Google Shape;19361;p315"/>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2" name="Google Shape;19362;p315"/>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3" name="Google Shape;19363;p315"/>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4" name="Google Shape;19364;p315"/>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5" name="Google Shape;19365;p315"/>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6" name="Google Shape;19366;p315"/>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7" name="Google Shape;19367;p315"/>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8" name="Google Shape;19368;p315"/>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69" name="Google Shape;19369;p315"/>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0" name="Google Shape;19370;p315"/>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1" name="Google Shape;19371;p315"/>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2" name="Google Shape;19372;p315"/>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3" name="Google Shape;19373;p315"/>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4" name="Google Shape;19374;p315"/>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5" name="Google Shape;19375;p315"/>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6" name="Google Shape;19376;p315"/>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7" name="Google Shape;19377;p315"/>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8" name="Google Shape;19378;p315"/>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79" name="Google Shape;19379;p315"/>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0" name="Google Shape;19380;p315"/>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1" name="Google Shape;19381;p315"/>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2" name="Google Shape;19382;p315"/>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3" name="Google Shape;19383;p315"/>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4" name="Google Shape;19384;p315"/>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5" name="Google Shape;19385;p315"/>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6" name="Google Shape;19386;p315"/>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7" name="Google Shape;19387;p315"/>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8" name="Google Shape;19388;p315"/>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89" name="Google Shape;19389;p315"/>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0" name="Google Shape;19390;p315"/>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1" name="Google Shape;19391;p315"/>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2" name="Google Shape;19392;p315"/>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3" name="Google Shape;19393;p315"/>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4" name="Google Shape;19394;p315"/>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5" name="Google Shape;19395;p315"/>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6" name="Google Shape;19396;p315"/>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7" name="Google Shape;19397;p315"/>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8" name="Google Shape;19398;p315"/>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399" name="Google Shape;19399;p315"/>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0" name="Google Shape;19400;p315"/>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1" name="Google Shape;19401;p315"/>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2" name="Google Shape;19402;p315"/>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3" name="Google Shape;19403;p315"/>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4" name="Google Shape;19404;p315"/>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5" name="Google Shape;19405;p315"/>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6" name="Google Shape;19406;p315"/>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7" name="Google Shape;19407;p315"/>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8" name="Google Shape;19408;p315"/>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09" name="Google Shape;19409;p315"/>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0" name="Google Shape;19410;p315"/>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1" name="Google Shape;19411;p315"/>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2" name="Google Shape;19412;p315"/>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3" name="Google Shape;19413;p315"/>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4" name="Google Shape;19414;p315"/>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5" name="Google Shape;19415;p315"/>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6" name="Google Shape;19416;p315"/>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7" name="Google Shape;19417;p315"/>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8" name="Google Shape;19418;p315"/>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19" name="Google Shape;19419;p315"/>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0" name="Google Shape;19420;p315"/>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1" name="Google Shape;19421;p315"/>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2" name="Google Shape;19422;p315"/>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3" name="Google Shape;19423;p315"/>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4" name="Google Shape;19424;p315"/>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5" name="Google Shape;19425;p315"/>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6" name="Google Shape;19426;p315"/>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7" name="Google Shape;19427;p315"/>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8" name="Google Shape;19428;p315"/>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29" name="Google Shape;19429;p315"/>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0" name="Google Shape;19430;p315"/>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1" name="Google Shape;19431;p315"/>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2" name="Google Shape;19432;p315"/>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3" name="Google Shape;19433;p315"/>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4" name="Google Shape;19434;p315"/>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5" name="Google Shape;19435;p315"/>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6" name="Google Shape;19436;p315"/>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7" name="Google Shape;19437;p315"/>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8" name="Google Shape;19438;p315"/>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39" name="Google Shape;19439;p315"/>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0" name="Google Shape;19440;p315"/>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1" name="Google Shape;19441;p315"/>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2" name="Google Shape;19442;p315"/>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3" name="Google Shape;19443;p315"/>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4" name="Google Shape;19444;p315"/>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5" name="Google Shape;19445;p315"/>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6" name="Google Shape;19446;p315"/>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7" name="Google Shape;19447;p315"/>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8" name="Google Shape;19448;p315"/>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49" name="Google Shape;19449;p315"/>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0" name="Google Shape;19450;p315"/>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1" name="Google Shape;19451;p315"/>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2" name="Google Shape;19452;p315"/>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3" name="Google Shape;19453;p315"/>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4" name="Google Shape;19454;p315"/>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5" name="Google Shape;19455;p315"/>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6" name="Google Shape;19456;p315"/>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7" name="Google Shape;19457;p315"/>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8" name="Google Shape;19458;p315"/>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59" name="Google Shape;19459;p315"/>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0" name="Google Shape;19460;p315"/>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1" name="Google Shape;19461;p315"/>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2" name="Google Shape;19462;p315"/>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3" name="Google Shape;19463;p315"/>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4" name="Google Shape;19464;p315"/>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5" name="Google Shape;19465;p315"/>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6" name="Google Shape;19466;p315"/>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7" name="Google Shape;19467;p315"/>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8" name="Google Shape;19468;p315"/>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69" name="Google Shape;19469;p315"/>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0" name="Google Shape;19470;p315"/>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1" name="Google Shape;19471;p315"/>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2" name="Google Shape;19472;p315"/>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3" name="Google Shape;19473;p315"/>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4" name="Google Shape;19474;p315"/>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5" name="Google Shape;19475;p315"/>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6" name="Google Shape;19476;p315"/>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7" name="Google Shape;19477;p315"/>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8" name="Google Shape;19478;p315"/>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79" name="Google Shape;19479;p315"/>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0" name="Google Shape;19480;p315"/>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1" name="Google Shape;19481;p315"/>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2" name="Google Shape;19482;p315"/>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3" name="Google Shape;19483;p315"/>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4" name="Google Shape;19484;p315"/>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5" name="Google Shape;19485;p315"/>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6" name="Google Shape;19486;p315"/>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7" name="Google Shape;19487;p315"/>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8" name="Google Shape;19488;p315"/>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89" name="Google Shape;19489;p315"/>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0" name="Google Shape;19490;p315"/>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1" name="Google Shape;19491;p315"/>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2" name="Google Shape;19492;p315"/>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3" name="Google Shape;19493;p315"/>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4" name="Google Shape;19494;p315"/>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5" name="Google Shape;19495;p315"/>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6" name="Google Shape;19496;p315"/>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7" name="Google Shape;19497;p315"/>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8" name="Google Shape;19498;p315"/>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499" name="Google Shape;19499;p315"/>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0" name="Google Shape;19500;p315"/>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1" name="Google Shape;19501;p315"/>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2" name="Google Shape;19502;p315"/>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3" name="Google Shape;19503;p315"/>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4" name="Google Shape;19504;p315"/>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5" name="Google Shape;19505;p315"/>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6" name="Google Shape;19506;p315"/>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7" name="Google Shape;19507;p315"/>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8" name="Google Shape;19508;p315"/>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09" name="Google Shape;19509;p315"/>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0" name="Google Shape;19510;p315"/>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1" name="Google Shape;19511;p315"/>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2" name="Google Shape;19512;p315"/>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3" name="Google Shape;19513;p315"/>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4" name="Google Shape;19514;p315"/>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5" name="Google Shape;19515;p315"/>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6" name="Google Shape;19516;p315"/>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7" name="Google Shape;19517;p315"/>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8" name="Google Shape;19518;p315"/>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19" name="Google Shape;19519;p315"/>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0" name="Google Shape;19520;p315"/>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1" name="Google Shape;19521;p315"/>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2" name="Google Shape;19522;p315"/>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3" name="Google Shape;19523;p315"/>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4" name="Google Shape;19524;p315"/>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5" name="Google Shape;19525;p315"/>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6" name="Google Shape;19526;p315"/>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7" name="Google Shape;19527;p315"/>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8" name="Google Shape;19528;p315"/>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29" name="Google Shape;19529;p315"/>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0" name="Google Shape;19530;p315"/>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1" name="Google Shape;19531;p315"/>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2" name="Google Shape;19532;p315"/>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3" name="Google Shape;19533;p315"/>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4" name="Google Shape;19534;p315"/>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5" name="Google Shape;19535;p315"/>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6" name="Google Shape;19536;p315"/>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7" name="Google Shape;19537;p315"/>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8" name="Google Shape;19538;p315"/>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39" name="Google Shape;19539;p315"/>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0" name="Google Shape;19540;p315"/>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1" name="Google Shape;19541;p315"/>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2" name="Google Shape;19542;p315"/>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3" name="Google Shape;19543;p315"/>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4" name="Google Shape;19544;p315"/>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5" name="Google Shape;19545;p315"/>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6" name="Google Shape;19546;p315"/>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7" name="Google Shape;19547;p315"/>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8" name="Google Shape;19548;p315"/>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49" name="Google Shape;19549;p315"/>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0" name="Google Shape;19550;p315"/>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1" name="Google Shape;19551;p315"/>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2" name="Google Shape;19552;p315"/>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3" name="Google Shape;19553;p315"/>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4" name="Google Shape;19554;p315"/>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5" name="Google Shape;19555;p315"/>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6" name="Google Shape;19556;p315"/>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7" name="Google Shape;19557;p315"/>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8" name="Google Shape;19558;p315"/>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59" name="Google Shape;19559;p315"/>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0" name="Google Shape;19560;p315"/>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1" name="Google Shape;19561;p315"/>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2" name="Google Shape;19562;p315"/>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3" name="Google Shape;19563;p315"/>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4" name="Google Shape;19564;p315"/>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5" name="Google Shape;19565;p315"/>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6" name="Google Shape;19566;p315"/>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7" name="Google Shape;19567;p315"/>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8" name="Google Shape;19568;p315"/>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69" name="Google Shape;19569;p315"/>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0" name="Google Shape;19570;p315"/>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1" name="Google Shape;19571;p315"/>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2" name="Google Shape;19572;p315"/>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3" name="Google Shape;19573;p315"/>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4" name="Google Shape;19574;p315"/>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5" name="Google Shape;19575;p315"/>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6" name="Google Shape;19576;p315"/>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7" name="Google Shape;19577;p315"/>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8" name="Google Shape;19578;p315"/>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79" name="Google Shape;19579;p315"/>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0" name="Google Shape;19580;p315"/>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1" name="Google Shape;19581;p315"/>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2" name="Google Shape;19582;p315"/>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3" name="Google Shape;19583;p315"/>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4" name="Google Shape;19584;p315"/>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5" name="Google Shape;19585;p315"/>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6" name="Google Shape;19586;p315"/>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7" name="Google Shape;19587;p315"/>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8" name="Google Shape;19588;p315"/>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89" name="Google Shape;19589;p315"/>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0" name="Google Shape;19590;p315"/>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1" name="Google Shape;19591;p315"/>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2" name="Google Shape;19592;p315"/>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3" name="Google Shape;19593;p315"/>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4" name="Google Shape;19594;p315"/>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5" name="Google Shape;19595;p315"/>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6" name="Google Shape;19596;p315"/>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7" name="Google Shape;19597;p315"/>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8" name="Google Shape;19598;p315"/>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599" name="Google Shape;19599;p315"/>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0" name="Google Shape;19600;p315"/>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1" name="Google Shape;19601;p315"/>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2" name="Google Shape;19602;p315"/>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3" name="Google Shape;19603;p315"/>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4" name="Google Shape;19604;p315"/>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5" name="Google Shape;19605;p315"/>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6" name="Google Shape;19606;p315"/>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7" name="Google Shape;19607;p315"/>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8" name="Google Shape;19608;p315"/>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09" name="Google Shape;19609;p315"/>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0" name="Google Shape;19610;p315"/>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1" name="Google Shape;19611;p315"/>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2" name="Google Shape;19612;p315"/>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3" name="Google Shape;19613;p315"/>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4" name="Google Shape;19614;p315"/>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5" name="Google Shape;19615;p315"/>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6" name="Google Shape;19616;p315"/>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7" name="Google Shape;19617;p315"/>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8" name="Google Shape;19618;p315"/>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19" name="Google Shape;19619;p315"/>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0" name="Google Shape;19620;p315"/>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1" name="Google Shape;19621;p315"/>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2" name="Google Shape;19622;p315"/>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3" name="Google Shape;19623;p315"/>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4" name="Google Shape;19624;p315"/>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5" name="Google Shape;19625;p315"/>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6" name="Google Shape;19626;p315"/>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7" name="Google Shape;19627;p315"/>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8" name="Google Shape;19628;p315"/>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29" name="Google Shape;19629;p315"/>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0" name="Google Shape;19630;p315"/>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1" name="Google Shape;19631;p315"/>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2" name="Google Shape;19632;p315"/>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3" name="Google Shape;19633;p315"/>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4" name="Google Shape;19634;p315"/>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5" name="Google Shape;19635;p315"/>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6" name="Google Shape;19636;p315"/>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7" name="Google Shape;19637;p315"/>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8" name="Google Shape;19638;p315"/>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39" name="Google Shape;19639;p315"/>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0" name="Google Shape;19640;p315"/>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1" name="Google Shape;19641;p315"/>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2" name="Google Shape;19642;p315"/>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3" name="Google Shape;19643;p315"/>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4" name="Google Shape;19644;p315"/>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5" name="Google Shape;19645;p315"/>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6" name="Google Shape;19646;p315"/>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7" name="Google Shape;19647;p315"/>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8" name="Google Shape;19648;p315"/>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49" name="Google Shape;19649;p315"/>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0" name="Google Shape;19650;p315"/>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1" name="Google Shape;19651;p315"/>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2" name="Google Shape;19652;p315"/>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3" name="Google Shape;19653;p315"/>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4" name="Google Shape;19654;p315"/>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5" name="Google Shape;19655;p315"/>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6" name="Google Shape;19656;p315"/>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7" name="Google Shape;19657;p315"/>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8" name="Google Shape;19658;p315"/>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59" name="Google Shape;19659;p315"/>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0" name="Google Shape;19660;p315"/>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1" name="Google Shape;19661;p315"/>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2" name="Google Shape;19662;p315"/>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3" name="Google Shape;19663;p315"/>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4" name="Google Shape;19664;p315"/>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5" name="Google Shape;19665;p315"/>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6" name="Google Shape;19666;p315"/>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7" name="Google Shape;19667;p315"/>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8" name="Google Shape;19668;p315"/>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69" name="Google Shape;19669;p315"/>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0" name="Google Shape;19670;p315"/>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1" name="Google Shape;19671;p315"/>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2" name="Google Shape;19672;p315"/>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3" name="Google Shape;19673;p315"/>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4" name="Google Shape;19674;p315"/>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5" name="Google Shape;19675;p315"/>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6" name="Google Shape;19676;p315"/>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7" name="Google Shape;19677;p315"/>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8" name="Google Shape;19678;p315"/>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79" name="Google Shape;19679;p315"/>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0" name="Google Shape;19680;p315"/>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1" name="Google Shape;19681;p315"/>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2" name="Google Shape;19682;p315"/>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3" name="Google Shape;19683;p315"/>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4" name="Google Shape;19684;p315"/>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5" name="Google Shape;19685;p315"/>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6" name="Google Shape;19686;p315"/>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7" name="Google Shape;19687;p315"/>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8" name="Google Shape;19688;p315"/>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89" name="Google Shape;19689;p315"/>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0" name="Google Shape;19690;p315"/>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1" name="Google Shape;19691;p315"/>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2" name="Google Shape;19692;p315"/>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3" name="Google Shape;19693;p315"/>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4" name="Google Shape;19694;p315"/>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5" name="Google Shape;19695;p315"/>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6" name="Google Shape;19696;p315"/>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7" name="Google Shape;19697;p315"/>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8" name="Google Shape;19698;p315"/>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699" name="Google Shape;19699;p315"/>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0" name="Google Shape;19700;p315"/>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1" name="Google Shape;19701;p315"/>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2" name="Google Shape;19702;p315"/>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3" name="Google Shape;19703;p315"/>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4" name="Google Shape;19704;p315"/>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5" name="Google Shape;19705;p315"/>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6" name="Google Shape;19706;p315"/>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7" name="Google Shape;19707;p315"/>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8" name="Google Shape;19708;p315"/>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09" name="Google Shape;19709;p315"/>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0" name="Google Shape;19710;p315"/>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1" name="Google Shape;19711;p315"/>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2" name="Google Shape;19712;p315"/>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3" name="Google Shape;19713;p315"/>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4" name="Google Shape;19714;p315"/>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5" name="Google Shape;19715;p315"/>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6" name="Google Shape;19716;p315"/>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7" name="Google Shape;19717;p315"/>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8" name="Google Shape;19718;p315"/>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19" name="Google Shape;19719;p315"/>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0" name="Google Shape;19720;p315"/>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1" name="Google Shape;19721;p315"/>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2" name="Google Shape;19722;p315"/>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3" name="Google Shape;19723;p315"/>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4" name="Google Shape;19724;p315"/>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5" name="Google Shape;19725;p315"/>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6" name="Google Shape;19726;p315"/>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7" name="Google Shape;19727;p315"/>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8" name="Google Shape;19728;p315"/>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29" name="Google Shape;19729;p315"/>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0" name="Google Shape;19730;p315"/>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1" name="Google Shape;19731;p315"/>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2" name="Google Shape;19732;p315"/>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3" name="Google Shape;19733;p315"/>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4" name="Google Shape;19734;p315"/>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5" name="Google Shape;19735;p315"/>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6" name="Google Shape;19736;p315"/>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7" name="Google Shape;19737;p315"/>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8" name="Google Shape;19738;p315"/>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39" name="Google Shape;19739;p315"/>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0" name="Google Shape;19740;p315"/>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1" name="Google Shape;19741;p315"/>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2" name="Google Shape;19742;p315"/>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3" name="Google Shape;19743;p315"/>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4" name="Google Shape;19744;p315"/>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5" name="Google Shape;19745;p315"/>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6" name="Google Shape;19746;p315"/>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7" name="Google Shape;19747;p315"/>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8" name="Google Shape;19748;p315"/>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49" name="Google Shape;19749;p315"/>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0" name="Google Shape;19750;p315"/>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1" name="Google Shape;19751;p315"/>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2" name="Google Shape;19752;p315"/>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3" name="Google Shape;19753;p315"/>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4" name="Google Shape;19754;p315"/>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5" name="Google Shape;19755;p315"/>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6" name="Google Shape;19756;p315"/>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7" name="Google Shape;19757;p315"/>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8" name="Google Shape;19758;p315"/>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59" name="Google Shape;19759;p315"/>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0" name="Google Shape;19760;p315"/>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1" name="Google Shape;19761;p315"/>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2" name="Google Shape;19762;p315"/>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3" name="Google Shape;19763;p315"/>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4" name="Google Shape;19764;p315"/>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5" name="Google Shape;19765;p315"/>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6" name="Google Shape;19766;p315"/>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7" name="Google Shape;19767;p315"/>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8" name="Google Shape;19768;p315"/>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69" name="Google Shape;19769;p315"/>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0" name="Google Shape;19770;p315"/>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1" name="Google Shape;19771;p315"/>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2" name="Google Shape;19772;p315"/>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3" name="Google Shape;19773;p315"/>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4" name="Google Shape;19774;p315"/>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5" name="Google Shape;19775;p315"/>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6" name="Google Shape;19776;p315"/>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7" name="Google Shape;19777;p315"/>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8" name="Google Shape;19778;p315"/>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79" name="Google Shape;19779;p315"/>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0" name="Google Shape;19780;p315"/>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1" name="Google Shape;19781;p315"/>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2" name="Google Shape;19782;p315"/>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3" name="Google Shape;19783;p315"/>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4" name="Google Shape;19784;p315"/>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5" name="Google Shape;19785;p315"/>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6" name="Google Shape;19786;p315"/>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7" name="Google Shape;19787;p315"/>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8" name="Google Shape;19788;p315"/>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89" name="Google Shape;19789;p315"/>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19790" name="Google Shape;19790;p315"/>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9791" name="Google Shape;19791;p315"/>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19792" name="Shape 19792"/>
        <p:cNvGrpSpPr/>
        <p:nvPr/>
      </p:nvGrpSpPr>
      <p:grpSpPr>
        <a:xfrm>
          <a:off x="0" y="0"/>
          <a:ext cx="0" cy="0"/>
          <a:chOff x="0" y="0"/>
          <a:chExt cx="0" cy="0"/>
        </a:xfrm>
      </p:grpSpPr>
      <p:sp>
        <p:nvSpPr>
          <p:cNvPr id="19793" name="Google Shape;19793;p316"/>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9794" name="Google Shape;19794;p316"/>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19795" name="Google Shape;19795;p316"/>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19796" name="Google Shape;19796;p316"/>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19797" name="Google Shape;19797;p316"/>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798" name="Google Shape;19798;p316"/>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19799" name="Google Shape;19799;p316"/>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19800" name="Google Shape;19800;p316"/>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19801" name="Google Shape;19801;p316"/>
          <p:cNvGrpSpPr/>
          <p:nvPr/>
        </p:nvGrpSpPr>
        <p:grpSpPr>
          <a:xfrm>
            <a:off x="7619449" y="2286631"/>
            <a:ext cx="2286329" cy="2285291"/>
            <a:chOff x="1189450" y="238125"/>
            <a:chExt cx="5177375" cy="5175025"/>
          </a:xfrm>
        </p:grpSpPr>
        <p:sp>
          <p:nvSpPr>
            <p:cNvPr id="19802" name="Google Shape;19802;p316"/>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3" name="Google Shape;19803;p316"/>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4" name="Google Shape;19804;p316"/>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5" name="Google Shape;19805;p316"/>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6" name="Google Shape;19806;p316"/>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7" name="Google Shape;19807;p316"/>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8" name="Google Shape;19808;p316"/>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09" name="Google Shape;19809;p316"/>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0" name="Google Shape;19810;p316"/>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1" name="Google Shape;19811;p316"/>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2" name="Google Shape;19812;p316"/>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3" name="Google Shape;19813;p316"/>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4" name="Google Shape;19814;p316"/>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5" name="Google Shape;19815;p316"/>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6" name="Google Shape;19816;p316"/>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7" name="Google Shape;19817;p316"/>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8" name="Google Shape;19818;p316"/>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19" name="Google Shape;19819;p316"/>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0" name="Google Shape;19820;p316"/>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1" name="Google Shape;19821;p316"/>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2" name="Google Shape;19822;p316"/>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3" name="Google Shape;19823;p316"/>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4" name="Google Shape;19824;p316"/>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5" name="Google Shape;19825;p316"/>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6" name="Google Shape;19826;p316"/>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7" name="Google Shape;19827;p316"/>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8" name="Google Shape;19828;p316"/>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29" name="Google Shape;19829;p316"/>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0" name="Google Shape;19830;p316"/>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1" name="Google Shape;19831;p316"/>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2" name="Google Shape;19832;p316"/>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3" name="Google Shape;19833;p316"/>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4" name="Google Shape;19834;p316"/>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5" name="Google Shape;19835;p316"/>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6" name="Google Shape;19836;p316"/>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7" name="Google Shape;19837;p316"/>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8" name="Google Shape;19838;p316"/>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39" name="Google Shape;19839;p316"/>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0" name="Google Shape;19840;p316"/>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1" name="Google Shape;19841;p316"/>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2" name="Google Shape;19842;p316"/>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3" name="Google Shape;19843;p316"/>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4" name="Google Shape;19844;p316"/>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5" name="Google Shape;19845;p316"/>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6" name="Google Shape;19846;p316"/>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7" name="Google Shape;19847;p316"/>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8" name="Google Shape;19848;p316"/>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49" name="Google Shape;19849;p316"/>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0" name="Google Shape;19850;p316"/>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1" name="Google Shape;19851;p316"/>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2" name="Google Shape;19852;p316"/>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3" name="Google Shape;19853;p316"/>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4" name="Google Shape;19854;p316"/>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5" name="Google Shape;19855;p316"/>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6" name="Google Shape;19856;p316"/>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7" name="Google Shape;19857;p316"/>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8" name="Google Shape;19858;p316"/>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59" name="Google Shape;19859;p316"/>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0" name="Google Shape;19860;p316"/>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1" name="Google Shape;19861;p316"/>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2" name="Google Shape;19862;p316"/>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3" name="Google Shape;19863;p316"/>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4" name="Google Shape;19864;p316"/>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5" name="Google Shape;19865;p316"/>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6" name="Google Shape;19866;p316"/>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7" name="Google Shape;19867;p316"/>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8" name="Google Shape;19868;p316"/>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69" name="Google Shape;19869;p316"/>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0" name="Google Shape;19870;p316"/>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1" name="Google Shape;19871;p316"/>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2" name="Google Shape;19872;p316"/>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3" name="Google Shape;19873;p316"/>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4" name="Google Shape;19874;p316"/>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5" name="Google Shape;19875;p316"/>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6" name="Google Shape;19876;p316"/>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7" name="Google Shape;19877;p316"/>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8" name="Google Shape;19878;p316"/>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79" name="Google Shape;19879;p316"/>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0" name="Google Shape;19880;p316"/>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1" name="Google Shape;19881;p316"/>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2" name="Google Shape;19882;p316"/>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3" name="Google Shape;19883;p316"/>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4" name="Google Shape;19884;p316"/>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5" name="Google Shape;19885;p316"/>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6" name="Google Shape;19886;p316"/>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7" name="Google Shape;19887;p316"/>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8" name="Google Shape;19888;p316"/>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89" name="Google Shape;19889;p316"/>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0" name="Google Shape;19890;p316"/>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1" name="Google Shape;19891;p316"/>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2" name="Google Shape;19892;p316"/>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3" name="Google Shape;19893;p316"/>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4" name="Google Shape;19894;p316"/>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5" name="Google Shape;19895;p316"/>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6" name="Google Shape;19896;p316"/>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7" name="Google Shape;19897;p316"/>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8" name="Google Shape;19898;p316"/>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899" name="Google Shape;19899;p316"/>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0" name="Google Shape;19900;p316"/>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1" name="Google Shape;19901;p316"/>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2" name="Google Shape;19902;p316"/>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3" name="Google Shape;19903;p316"/>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4" name="Google Shape;19904;p316"/>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5" name="Google Shape;19905;p316"/>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6" name="Google Shape;19906;p316"/>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7" name="Google Shape;19907;p316"/>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8" name="Google Shape;19908;p316"/>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09" name="Google Shape;19909;p316"/>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0" name="Google Shape;19910;p316"/>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1" name="Google Shape;19911;p316"/>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2" name="Google Shape;19912;p316"/>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3" name="Google Shape;19913;p316"/>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4" name="Google Shape;19914;p316"/>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5" name="Google Shape;19915;p316"/>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6" name="Google Shape;19916;p316"/>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7" name="Google Shape;19917;p316"/>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8" name="Google Shape;19918;p316"/>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19" name="Google Shape;19919;p316"/>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0" name="Google Shape;19920;p316"/>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1" name="Google Shape;19921;p316"/>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2" name="Google Shape;19922;p316"/>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3" name="Google Shape;19923;p316"/>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4" name="Google Shape;19924;p316"/>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5" name="Google Shape;19925;p316"/>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6" name="Google Shape;19926;p316"/>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7" name="Google Shape;19927;p316"/>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8" name="Google Shape;19928;p316"/>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29" name="Google Shape;19929;p316"/>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0" name="Google Shape;19930;p316"/>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1" name="Google Shape;19931;p316"/>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2" name="Google Shape;19932;p316"/>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3" name="Google Shape;19933;p316"/>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4" name="Google Shape;19934;p316"/>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5" name="Google Shape;19935;p316"/>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6" name="Google Shape;19936;p316"/>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7" name="Google Shape;19937;p316"/>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8" name="Google Shape;19938;p316"/>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39" name="Google Shape;19939;p316"/>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0" name="Google Shape;19940;p316"/>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1" name="Google Shape;19941;p316"/>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2" name="Google Shape;19942;p316"/>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3" name="Google Shape;19943;p316"/>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4" name="Google Shape;19944;p316"/>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5" name="Google Shape;19945;p316"/>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6" name="Google Shape;19946;p316"/>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7" name="Google Shape;19947;p316"/>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8" name="Google Shape;19948;p316"/>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49" name="Google Shape;19949;p316"/>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0" name="Google Shape;19950;p316"/>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1" name="Google Shape;19951;p316"/>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2" name="Google Shape;19952;p316"/>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3" name="Google Shape;19953;p316"/>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4" name="Google Shape;19954;p316"/>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5" name="Google Shape;19955;p316"/>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6" name="Google Shape;19956;p316"/>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7" name="Google Shape;19957;p316"/>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8" name="Google Shape;19958;p316"/>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59" name="Google Shape;19959;p316"/>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0" name="Google Shape;19960;p316"/>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1" name="Google Shape;19961;p316"/>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2" name="Google Shape;19962;p316"/>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3" name="Google Shape;19963;p316"/>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4" name="Google Shape;19964;p316"/>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5" name="Google Shape;19965;p316"/>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6" name="Google Shape;19966;p316"/>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7" name="Google Shape;19967;p316"/>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8" name="Google Shape;19968;p316"/>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69" name="Google Shape;19969;p316"/>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0" name="Google Shape;19970;p316"/>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1" name="Google Shape;19971;p316"/>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2" name="Google Shape;19972;p316"/>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3" name="Google Shape;19973;p316"/>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4" name="Google Shape;19974;p316"/>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5" name="Google Shape;19975;p316"/>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6" name="Google Shape;19976;p316"/>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7" name="Google Shape;19977;p316"/>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8" name="Google Shape;19978;p316"/>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79" name="Google Shape;19979;p316"/>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0" name="Google Shape;19980;p316"/>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1" name="Google Shape;19981;p316"/>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2" name="Google Shape;19982;p316"/>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3" name="Google Shape;19983;p316"/>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4" name="Google Shape;19984;p316"/>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5" name="Google Shape;19985;p316"/>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6" name="Google Shape;19986;p316"/>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7" name="Google Shape;19987;p316"/>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8" name="Google Shape;19988;p316"/>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89" name="Google Shape;19989;p316"/>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0" name="Google Shape;19990;p316"/>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1" name="Google Shape;19991;p316"/>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2" name="Google Shape;19992;p316"/>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3" name="Google Shape;19993;p316"/>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4" name="Google Shape;19994;p316"/>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5" name="Google Shape;19995;p316"/>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6" name="Google Shape;19996;p316"/>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7" name="Google Shape;19997;p316"/>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8" name="Google Shape;19998;p316"/>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19999" name="Google Shape;19999;p316"/>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0" name="Google Shape;20000;p316"/>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1" name="Google Shape;20001;p316"/>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2" name="Google Shape;20002;p316"/>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3" name="Google Shape;20003;p316"/>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4" name="Google Shape;20004;p316"/>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5" name="Google Shape;20005;p316"/>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6" name="Google Shape;20006;p316"/>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7" name="Google Shape;20007;p316"/>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8" name="Google Shape;20008;p316"/>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09" name="Google Shape;20009;p316"/>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0" name="Google Shape;20010;p316"/>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1" name="Google Shape;20011;p316"/>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2" name="Google Shape;20012;p316"/>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3" name="Google Shape;20013;p316"/>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4" name="Google Shape;20014;p316"/>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5" name="Google Shape;20015;p316"/>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6" name="Google Shape;20016;p316"/>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7" name="Google Shape;20017;p316"/>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8" name="Google Shape;20018;p316"/>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19" name="Google Shape;20019;p316"/>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0" name="Google Shape;20020;p316"/>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1" name="Google Shape;20021;p316"/>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2" name="Google Shape;20022;p316"/>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3" name="Google Shape;20023;p316"/>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4" name="Google Shape;20024;p316"/>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5" name="Google Shape;20025;p316"/>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6" name="Google Shape;20026;p316"/>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7" name="Google Shape;20027;p316"/>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8" name="Google Shape;20028;p316"/>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29" name="Google Shape;20029;p316"/>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0" name="Google Shape;20030;p316"/>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1" name="Google Shape;20031;p316"/>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2" name="Google Shape;20032;p316"/>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3" name="Google Shape;20033;p316"/>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4" name="Google Shape;20034;p316"/>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5" name="Google Shape;20035;p316"/>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6" name="Google Shape;20036;p316"/>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7" name="Google Shape;20037;p316"/>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8" name="Google Shape;20038;p316"/>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39" name="Google Shape;20039;p316"/>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0" name="Google Shape;20040;p316"/>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1" name="Google Shape;20041;p316"/>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2" name="Google Shape;20042;p316"/>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3" name="Google Shape;20043;p316"/>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4" name="Google Shape;20044;p316"/>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5" name="Google Shape;20045;p316"/>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6" name="Google Shape;20046;p316"/>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7" name="Google Shape;20047;p316"/>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8" name="Google Shape;20048;p316"/>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49" name="Google Shape;20049;p316"/>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0" name="Google Shape;20050;p316"/>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1" name="Google Shape;20051;p316"/>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2" name="Google Shape;20052;p316"/>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3" name="Google Shape;20053;p316"/>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4" name="Google Shape;20054;p316"/>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5" name="Google Shape;20055;p316"/>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6" name="Google Shape;20056;p316"/>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7" name="Google Shape;20057;p316"/>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8" name="Google Shape;20058;p316"/>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59" name="Google Shape;20059;p316"/>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0" name="Google Shape;20060;p316"/>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1" name="Google Shape;20061;p316"/>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2" name="Google Shape;20062;p316"/>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3" name="Google Shape;20063;p316"/>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4" name="Google Shape;20064;p316"/>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5" name="Google Shape;20065;p316"/>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6" name="Google Shape;20066;p316"/>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7" name="Google Shape;20067;p316"/>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8" name="Google Shape;20068;p316"/>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69" name="Google Shape;20069;p316"/>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0" name="Google Shape;20070;p316"/>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1" name="Google Shape;20071;p316"/>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2" name="Google Shape;20072;p316"/>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3" name="Google Shape;20073;p316"/>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4" name="Google Shape;20074;p316"/>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5" name="Google Shape;20075;p316"/>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6" name="Google Shape;20076;p316"/>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7" name="Google Shape;20077;p316"/>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8" name="Google Shape;20078;p316"/>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79" name="Google Shape;20079;p316"/>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0" name="Google Shape;20080;p316"/>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1" name="Google Shape;20081;p316"/>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2" name="Google Shape;20082;p316"/>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3" name="Google Shape;20083;p316"/>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4" name="Google Shape;20084;p316"/>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5" name="Google Shape;20085;p316"/>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6" name="Google Shape;20086;p316"/>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7" name="Google Shape;20087;p316"/>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8" name="Google Shape;20088;p316"/>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89" name="Google Shape;20089;p316"/>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0" name="Google Shape;20090;p316"/>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1" name="Google Shape;20091;p316"/>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2" name="Google Shape;20092;p316"/>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3" name="Google Shape;20093;p316"/>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4" name="Google Shape;20094;p316"/>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5" name="Google Shape;20095;p316"/>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6" name="Google Shape;20096;p316"/>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7" name="Google Shape;20097;p316"/>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8" name="Google Shape;20098;p316"/>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099" name="Google Shape;20099;p316"/>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0" name="Google Shape;20100;p316"/>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1" name="Google Shape;20101;p316"/>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2" name="Google Shape;20102;p316"/>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3" name="Google Shape;20103;p316"/>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4" name="Google Shape;20104;p316"/>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5" name="Google Shape;20105;p316"/>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6" name="Google Shape;20106;p316"/>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7" name="Google Shape;20107;p316"/>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8" name="Google Shape;20108;p316"/>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09" name="Google Shape;20109;p316"/>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0" name="Google Shape;20110;p316"/>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1" name="Google Shape;20111;p316"/>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2" name="Google Shape;20112;p316"/>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3" name="Google Shape;20113;p316"/>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4" name="Google Shape;20114;p316"/>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5" name="Google Shape;20115;p316"/>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6" name="Google Shape;20116;p316"/>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7" name="Google Shape;20117;p316"/>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8" name="Google Shape;20118;p316"/>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19" name="Google Shape;20119;p316"/>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0" name="Google Shape;20120;p316"/>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1" name="Google Shape;20121;p316"/>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2" name="Google Shape;20122;p316"/>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3" name="Google Shape;20123;p316"/>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4" name="Google Shape;20124;p316"/>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5" name="Google Shape;20125;p316"/>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6" name="Google Shape;20126;p316"/>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7" name="Google Shape;20127;p316"/>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8" name="Google Shape;20128;p316"/>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29" name="Google Shape;20129;p316"/>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0" name="Google Shape;20130;p316"/>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1" name="Google Shape;20131;p316"/>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2" name="Google Shape;20132;p316"/>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3" name="Google Shape;20133;p316"/>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4" name="Google Shape;20134;p316"/>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5" name="Google Shape;20135;p316"/>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6" name="Google Shape;20136;p316"/>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7" name="Google Shape;20137;p316"/>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8" name="Google Shape;20138;p316"/>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39" name="Google Shape;20139;p316"/>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0" name="Google Shape;20140;p316"/>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1" name="Google Shape;20141;p316"/>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2" name="Google Shape;20142;p316"/>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3" name="Google Shape;20143;p316"/>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4" name="Google Shape;20144;p316"/>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5" name="Google Shape;20145;p316"/>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6" name="Google Shape;20146;p316"/>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7" name="Google Shape;20147;p316"/>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8" name="Google Shape;20148;p316"/>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49" name="Google Shape;20149;p316"/>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0" name="Google Shape;20150;p316"/>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1" name="Google Shape;20151;p316"/>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2" name="Google Shape;20152;p316"/>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3" name="Google Shape;20153;p316"/>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4" name="Google Shape;20154;p316"/>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5" name="Google Shape;20155;p316"/>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6" name="Google Shape;20156;p316"/>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7" name="Google Shape;20157;p316"/>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8" name="Google Shape;20158;p316"/>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59" name="Google Shape;20159;p316"/>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0" name="Google Shape;20160;p316"/>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1" name="Google Shape;20161;p316"/>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2" name="Google Shape;20162;p316"/>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3" name="Google Shape;20163;p316"/>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4" name="Google Shape;20164;p316"/>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5" name="Google Shape;20165;p316"/>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6" name="Google Shape;20166;p316"/>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7" name="Google Shape;20167;p316"/>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8" name="Google Shape;20168;p316"/>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69" name="Google Shape;20169;p316"/>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0" name="Google Shape;20170;p316"/>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1" name="Google Shape;20171;p316"/>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2" name="Google Shape;20172;p316"/>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3" name="Google Shape;20173;p316"/>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4" name="Google Shape;20174;p316"/>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5" name="Google Shape;20175;p316"/>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6" name="Google Shape;20176;p316"/>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7" name="Google Shape;20177;p316"/>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8" name="Google Shape;20178;p316"/>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79" name="Google Shape;20179;p316"/>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0" name="Google Shape;20180;p316"/>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1" name="Google Shape;20181;p316"/>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2" name="Google Shape;20182;p316"/>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3" name="Google Shape;20183;p316"/>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4" name="Google Shape;20184;p316"/>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5" name="Google Shape;20185;p316"/>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6" name="Google Shape;20186;p316"/>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7" name="Google Shape;20187;p316"/>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8" name="Google Shape;20188;p316"/>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89" name="Google Shape;20189;p316"/>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0" name="Google Shape;20190;p316"/>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1" name="Google Shape;20191;p316"/>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2" name="Google Shape;20192;p316"/>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3" name="Google Shape;20193;p316"/>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4" name="Google Shape;20194;p316"/>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5" name="Google Shape;20195;p316"/>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6" name="Google Shape;20196;p316"/>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7" name="Google Shape;20197;p316"/>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8" name="Google Shape;20198;p316"/>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199" name="Google Shape;20199;p316"/>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0" name="Google Shape;20200;p316"/>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1" name="Google Shape;20201;p316"/>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2" name="Google Shape;20202;p316"/>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3" name="Google Shape;20203;p316"/>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4" name="Google Shape;20204;p316"/>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5" name="Google Shape;20205;p316"/>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6" name="Google Shape;20206;p316"/>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7" name="Google Shape;20207;p316"/>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8" name="Google Shape;20208;p316"/>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09" name="Google Shape;20209;p316"/>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0" name="Google Shape;20210;p316"/>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1" name="Google Shape;20211;p316"/>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2" name="Google Shape;20212;p316"/>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3" name="Google Shape;20213;p316"/>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4" name="Google Shape;20214;p316"/>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5" name="Google Shape;20215;p316"/>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6" name="Google Shape;20216;p316"/>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7" name="Google Shape;20217;p316"/>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8" name="Google Shape;20218;p316"/>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19" name="Google Shape;20219;p316"/>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0" name="Google Shape;20220;p316"/>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1" name="Google Shape;20221;p316"/>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2" name="Google Shape;20222;p316"/>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3" name="Google Shape;20223;p316"/>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4" name="Google Shape;20224;p316"/>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5" name="Google Shape;20225;p316"/>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6" name="Google Shape;20226;p316"/>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7" name="Google Shape;20227;p316"/>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8" name="Google Shape;20228;p316"/>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29" name="Google Shape;20229;p316"/>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0" name="Google Shape;20230;p316"/>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1" name="Google Shape;20231;p316"/>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2" name="Google Shape;20232;p316"/>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3" name="Google Shape;20233;p316"/>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4" name="Google Shape;20234;p316"/>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5" name="Google Shape;20235;p316"/>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6" name="Google Shape;20236;p316"/>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7" name="Google Shape;20237;p316"/>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8" name="Google Shape;20238;p316"/>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39" name="Google Shape;20239;p316"/>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0" name="Google Shape;20240;p316"/>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1" name="Google Shape;20241;p316"/>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2" name="Google Shape;20242;p316"/>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3" name="Google Shape;20243;p316"/>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4" name="Google Shape;20244;p316"/>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5" name="Google Shape;20245;p316"/>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6" name="Google Shape;20246;p316"/>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7" name="Google Shape;20247;p316"/>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8" name="Google Shape;20248;p316"/>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49" name="Google Shape;20249;p316"/>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0" name="Google Shape;20250;p316"/>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1" name="Google Shape;20251;p316"/>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2" name="Google Shape;20252;p316"/>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3" name="Google Shape;20253;p316"/>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4" name="Google Shape;20254;p316"/>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5" name="Google Shape;20255;p316"/>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6" name="Google Shape;20256;p316"/>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7" name="Google Shape;20257;p316"/>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8" name="Google Shape;20258;p316"/>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59" name="Google Shape;20259;p316"/>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0" name="Google Shape;20260;p316"/>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1" name="Google Shape;20261;p316"/>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2" name="Google Shape;20262;p316"/>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3" name="Google Shape;20263;p316"/>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4" name="Google Shape;20264;p316"/>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5" name="Google Shape;20265;p316"/>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6" name="Google Shape;20266;p316"/>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7" name="Google Shape;20267;p316"/>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8" name="Google Shape;20268;p316"/>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69" name="Google Shape;20269;p316"/>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0" name="Google Shape;20270;p316"/>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1" name="Google Shape;20271;p316"/>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2" name="Google Shape;20272;p316"/>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3" name="Google Shape;20273;p316"/>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4" name="Google Shape;20274;p316"/>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5" name="Google Shape;20275;p316"/>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6" name="Google Shape;20276;p316"/>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7" name="Google Shape;20277;p316"/>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8" name="Google Shape;20278;p316"/>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79" name="Google Shape;20279;p316"/>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0" name="Google Shape;20280;p316"/>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1" name="Google Shape;20281;p316"/>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2" name="Google Shape;20282;p316"/>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3" name="Google Shape;20283;p316"/>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4" name="Google Shape;20284;p316"/>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5" name="Google Shape;20285;p316"/>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6" name="Google Shape;20286;p316"/>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7" name="Google Shape;20287;p316"/>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8" name="Google Shape;20288;p316"/>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89" name="Google Shape;20289;p316"/>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0" name="Google Shape;20290;p316"/>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1" name="Google Shape;20291;p316"/>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2" name="Google Shape;20292;p316"/>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3" name="Google Shape;20293;p316"/>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4" name="Google Shape;20294;p316"/>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5" name="Google Shape;20295;p316"/>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6" name="Google Shape;20296;p316"/>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7" name="Google Shape;20297;p316"/>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8" name="Google Shape;20298;p316"/>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299" name="Google Shape;20299;p316"/>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0" name="Google Shape;20300;p316"/>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1" name="Google Shape;20301;p316"/>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2" name="Google Shape;20302;p316"/>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3" name="Google Shape;20303;p316"/>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4" name="Google Shape;20304;p316"/>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5" name="Google Shape;20305;p316"/>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6" name="Google Shape;20306;p316"/>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7" name="Google Shape;20307;p316"/>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8" name="Google Shape;20308;p316"/>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09" name="Google Shape;20309;p316"/>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0" name="Google Shape;20310;p316"/>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1" name="Google Shape;20311;p316"/>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2" name="Google Shape;20312;p316"/>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3" name="Google Shape;20313;p316"/>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4" name="Google Shape;20314;p316"/>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5" name="Google Shape;20315;p316"/>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6" name="Google Shape;20316;p316"/>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7" name="Google Shape;20317;p316"/>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8" name="Google Shape;20318;p316"/>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19" name="Google Shape;20319;p316"/>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0" name="Google Shape;20320;p316"/>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1" name="Google Shape;20321;p316"/>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2" name="Google Shape;20322;p316"/>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3" name="Google Shape;20323;p316"/>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4" name="Google Shape;20324;p316"/>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5" name="Google Shape;20325;p316"/>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6" name="Google Shape;20326;p316"/>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7" name="Google Shape;20327;p316"/>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8" name="Google Shape;20328;p316"/>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29" name="Google Shape;20329;p316"/>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0" name="Google Shape;20330;p316"/>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1" name="Google Shape;20331;p316"/>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2" name="Google Shape;20332;p316"/>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3" name="Google Shape;20333;p316"/>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4" name="Google Shape;20334;p316"/>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5" name="Google Shape;20335;p316"/>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6" name="Google Shape;20336;p316"/>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7" name="Google Shape;20337;p316"/>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8" name="Google Shape;20338;p316"/>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39" name="Google Shape;20339;p316"/>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0" name="Google Shape;20340;p316"/>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1" name="Google Shape;20341;p316"/>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2" name="Google Shape;20342;p316"/>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3" name="Google Shape;20343;p316"/>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4" name="Google Shape;20344;p316"/>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5" name="Google Shape;20345;p316"/>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6" name="Google Shape;20346;p316"/>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7" name="Google Shape;20347;p316"/>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8" name="Google Shape;20348;p316"/>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49" name="Google Shape;20349;p316"/>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0" name="Google Shape;20350;p316"/>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1" name="Google Shape;20351;p316"/>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2" name="Google Shape;20352;p316"/>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3" name="Google Shape;20353;p316"/>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4" name="Google Shape;20354;p316"/>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5" name="Google Shape;20355;p316"/>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6" name="Google Shape;20356;p316"/>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7" name="Google Shape;20357;p316"/>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8" name="Google Shape;20358;p316"/>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59" name="Google Shape;20359;p316"/>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0" name="Google Shape;20360;p316"/>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1" name="Google Shape;20361;p316"/>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2" name="Google Shape;20362;p316"/>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3" name="Google Shape;20363;p316"/>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4" name="Google Shape;20364;p316"/>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5" name="Google Shape;20365;p316"/>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6" name="Google Shape;20366;p316"/>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7" name="Google Shape;20367;p316"/>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8" name="Google Shape;20368;p316"/>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69" name="Google Shape;20369;p316"/>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20370" name="Google Shape;20370;p316"/>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0371" name="Shape 20371"/>
        <p:cNvGrpSpPr/>
        <p:nvPr/>
      </p:nvGrpSpPr>
      <p:grpSpPr>
        <a:xfrm>
          <a:off x="0" y="0"/>
          <a:ext cx="0" cy="0"/>
          <a:chOff x="0" y="0"/>
          <a:chExt cx="0" cy="0"/>
        </a:xfrm>
      </p:grpSpPr>
      <p:sp>
        <p:nvSpPr>
          <p:cNvPr id="20372" name="Google Shape;20372;p317"/>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20373" name="Google Shape;20373;p31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374" name="Google Shape;20374;p31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20375" name="Shape 20375"/>
        <p:cNvGrpSpPr/>
        <p:nvPr/>
      </p:nvGrpSpPr>
      <p:grpSpPr>
        <a:xfrm>
          <a:off x="0" y="0"/>
          <a:ext cx="0" cy="0"/>
          <a:chOff x="0" y="0"/>
          <a:chExt cx="0" cy="0"/>
        </a:xfrm>
      </p:grpSpPr>
      <p:grpSp>
        <p:nvGrpSpPr>
          <p:cNvPr id="20376" name="Google Shape;20376;p318"/>
          <p:cNvGrpSpPr/>
          <p:nvPr/>
        </p:nvGrpSpPr>
        <p:grpSpPr>
          <a:xfrm>
            <a:off x="3591255" y="13"/>
            <a:ext cx="5009509" cy="6858288"/>
            <a:chOff x="1895100" y="238125"/>
            <a:chExt cx="3826000" cy="5238000"/>
          </a:xfrm>
        </p:grpSpPr>
        <p:sp>
          <p:nvSpPr>
            <p:cNvPr id="20377" name="Google Shape;20377;p318"/>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78" name="Google Shape;20378;p318"/>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379" name="Google Shape;20379;p318"/>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20380" name="Google Shape;20380;p3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381" name="Google Shape;20381;p31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0382" name="Shape 20382"/>
        <p:cNvGrpSpPr/>
        <p:nvPr/>
      </p:nvGrpSpPr>
      <p:grpSpPr>
        <a:xfrm>
          <a:off x="0" y="0"/>
          <a:ext cx="0" cy="0"/>
          <a:chOff x="0" y="0"/>
          <a:chExt cx="0" cy="0"/>
        </a:xfrm>
      </p:grpSpPr>
      <p:sp>
        <p:nvSpPr>
          <p:cNvPr id="20383" name="Google Shape;20383;p3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0384" name="Google Shape;20384;p319"/>
          <p:cNvGrpSpPr/>
          <p:nvPr/>
        </p:nvGrpSpPr>
        <p:grpSpPr>
          <a:xfrm>
            <a:off x="10721565" y="6371462"/>
            <a:ext cx="797703" cy="227212"/>
            <a:chOff x="238125" y="1822850"/>
            <a:chExt cx="7080200" cy="2016675"/>
          </a:xfrm>
        </p:grpSpPr>
        <p:sp>
          <p:nvSpPr>
            <p:cNvPr id="20385" name="Google Shape;20385;p3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6" name="Google Shape;20386;p3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7" name="Google Shape;20387;p3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8" name="Google Shape;20388;p3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89" name="Google Shape;20389;p3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0" name="Google Shape;20390;p3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1" name="Google Shape;20391;p3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392" name="Google Shape;20392;p319"/>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393" name="Google Shape;20393;p319"/>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0394" name="Google Shape;20394;p319"/>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395" name="Google Shape;20395;p319"/>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20396" name="Google Shape;20396;p31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20397" name="Shape 20397"/>
        <p:cNvGrpSpPr/>
        <p:nvPr/>
      </p:nvGrpSpPr>
      <p:grpSpPr>
        <a:xfrm>
          <a:off x="0" y="0"/>
          <a:ext cx="0" cy="0"/>
          <a:chOff x="0" y="0"/>
          <a:chExt cx="0" cy="0"/>
        </a:xfrm>
      </p:grpSpPr>
      <p:grpSp>
        <p:nvGrpSpPr>
          <p:cNvPr id="20398" name="Google Shape;20398;p320"/>
          <p:cNvGrpSpPr/>
          <p:nvPr/>
        </p:nvGrpSpPr>
        <p:grpSpPr>
          <a:xfrm>
            <a:off x="2582137" y="8"/>
            <a:ext cx="4929377" cy="6858189"/>
            <a:chOff x="1926275" y="238125"/>
            <a:chExt cx="3765950" cy="5239525"/>
          </a:xfrm>
        </p:grpSpPr>
        <p:sp>
          <p:nvSpPr>
            <p:cNvPr id="20399" name="Google Shape;20399;p320"/>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0" name="Google Shape;20400;p320"/>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1" name="Google Shape;20401;p320"/>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2" name="Google Shape;20402;p320"/>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3" name="Google Shape;20403;p320"/>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4" name="Google Shape;20404;p320"/>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5" name="Google Shape;20405;p320"/>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6" name="Google Shape;20406;p320"/>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7" name="Google Shape;20407;p320"/>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8" name="Google Shape;20408;p320"/>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09" name="Google Shape;20409;p320"/>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0" name="Google Shape;20410;p320"/>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1" name="Google Shape;20411;p320"/>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2" name="Google Shape;20412;p320"/>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3" name="Google Shape;20413;p320"/>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4" name="Google Shape;20414;p320"/>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5" name="Google Shape;20415;p320"/>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6" name="Google Shape;20416;p320"/>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7" name="Google Shape;20417;p320"/>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8" name="Google Shape;20418;p320"/>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19" name="Google Shape;20419;p320"/>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0" name="Google Shape;20420;p320"/>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1" name="Google Shape;20421;p320"/>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2" name="Google Shape;20422;p320"/>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3" name="Google Shape;20423;p320"/>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4" name="Google Shape;20424;p320"/>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5" name="Google Shape;20425;p320"/>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6" name="Google Shape;20426;p320"/>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7" name="Google Shape;20427;p320"/>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8" name="Google Shape;20428;p320"/>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29" name="Google Shape;20429;p320"/>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0" name="Google Shape;20430;p320"/>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1" name="Google Shape;20431;p320"/>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2" name="Google Shape;20432;p320"/>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3" name="Google Shape;20433;p320"/>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4" name="Google Shape;20434;p320"/>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5" name="Google Shape;20435;p320"/>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6" name="Google Shape;20436;p320"/>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7" name="Google Shape;20437;p320"/>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8" name="Google Shape;20438;p320"/>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39" name="Google Shape;20439;p320"/>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0" name="Google Shape;20440;p320"/>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1" name="Google Shape;20441;p320"/>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2" name="Google Shape;20442;p320"/>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3" name="Google Shape;20443;p320"/>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4" name="Google Shape;20444;p320"/>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5" name="Google Shape;20445;p320"/>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6" name="Google Shape;20446;p320"/>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7" name="Google Shape;20447;p320"/>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8" name="Google Shape;20448;p320"/>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49" name="Google Shape;20449;p320"/>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0" name="Google Shape;20450;p320"/>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1" name="Google Shape;20451;p320"/>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2" name="Google Shape;20452;p320"/>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3" name="Google Shape;20453;p320"/>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4" name="Google Shape;20454;p320"/>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5" name="Google Shape;20455;p320"/>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6" name="Google Shape;20456;p320"/>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7" name="Google Shape;20457;p320"/>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58" name="Google Shape;20458;p320"/>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459" name="Google Shape;20459;p320"/>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20460" name="Google Shape;20460;p3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461" name="Google Shape;20461;p320"/>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0462" name="Google Shape;20462;p320"/>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20463" name="Google Shape;20463;p320"/>
          <p:cNvGrpSpPr/>
          <p:nvPr/>
        </p:nvGrpSpPr>
        <p:grpSpPr>
          <a:xfrm>
            <a:off x="10721565" y="6371462"/>
            <a:ext cx="797703" cy="227212"/>
            <a:chOff x="238125" y="1822850"/>
            <a:chExt cx="7080200" cy="2016675"/>
          </a:xfrm>
        </p:grpSpPr>
        <p:sp>
          <p:nvSpPr>
            <p:cNvPr id="20464" name="Google Shape;20464;p32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5" name="Google Shape;20465;p32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6" name="Google Shape;20466;p32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7" name="Google Shape;20467;p32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8" name="Google Shape;20468;p32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69" name="Google Shape;20469;p32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70" name="Google Shape;20470;p32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471" name="Google Shape;20471;p320"/>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20472" name="Google Shape;20472;p32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20473" name="Shape 20473"/>
        <p:cNvGrpSpPr/>
        <p:nvPr/>
      </p:nvGrpSpPr>
      <p:grpSpPr>
        <a:xfrm>
          <a:off x="0" y="0"/>
          <a:ext cx="0" cy="0"/>
          <a:chOff x="0" y="0"/>
          <a:chExt cx="0" cy="0"/>
        </a:xfrm>
      </p:grpSpPr>
      <p:sp>
        <p:nvSpPr>
          <p:cNvPr id="20474" name="Google Shape;20474;p321"/>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3"/>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20475" name="Google Shape;20475;p32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476" name="Google Shape;20476;p321"/>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0477" name="Google Shape;20477;p321"/>
          <p:cNvSpPr/>
          <p:nvPr/>
        </p:nvSpPr>
        <p:spPr>
          <a:xfrm>
            <a:off x="370945" y="363159"/>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20478" name="Google Shape;20478;p321"/>
          <p:cNvGrpSpPr/>
          <p:nvPr/>
        </p:nvGrpSpPr>
        <p:grpSpPr>
          <a:xfrm>
            <a:off x="10721565" y="6371462"/>
            <a:ext cx="797703" cy="227212"/>
            <a:chOff x="238125" y="1822850"/>
            <a:chExt cx="7080200" cy="2016675"/>
          </a:xfrm>
        </p:grpSpPr>
        <p:sp>
          <p:nvSpPr>
            <p:cNvPr id="20479" name="Google Shape;20479;p3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0" name="Google Shape;20480;p3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1" name="Google Shape;20481;p3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2" name="Google Shape;20482;p3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3" name="Google Shape;20483;p3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4" name="Google Shape;20484;p3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85" name="Google Shape;20485;p3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486" name="Google Shape;20486;p321"/>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600">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20487" name="Google Shape;20487;p32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20488" name="Shape 20488"/>
        <p:cNvGrpSpPr/>
        <p:nvPr/>
      </p:nvGrpSpPr>
      <p:grpSpPr>
        <a:xfrm>
          <a:off x="0" y="0"/>
          <a:ext cx="0" cy="0"/>
          <a:chOff x="0" y="0"/>
          <a:chExt cx="0" cy="0"/>
        </a:xfrm>
      </p:grpSpPr>
      <p:sp>
        <p:nvSpPr>
          <p:cNvPr id="20489" name="Google Shape;20489;p322"/>
          <p:cNvSpPr txBox="1"/>
          <p:nvPr>
            <p:ph type="title"/>
          </p:nvPr>
        </p:nvSpPr>
        <p:spPr>
          <a:xfrm>
            <a:off x="6086367"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490" name="Google Shape;20490;p322"/>
          <p:cNvSpPr txBox="1"/>
          <p:nvPr>
            <p:ph idx="1" type="body"/>
          </p:nvPr>
        </p:nvSpPr>
        <p:spPr>
          <a:xfrm>
            <a:off x="6086367" y="2592200"/>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0491" name="Google Shape;20491;p32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0492" name="Google Shape;20492;p322"/>
          <p:cNvSpPr/>
          <p:nvPr/>
        </p:nvSpPr>
        <p:spPr>
          <a:xfrm>
            <a:off x="6287353" y="691567"/>
            <a:ext cx="116800" cy="1636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3" name="Google Shape;20493;p322"/>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20494" name="Google Shape;20494;p322"/>
          <p:cNvGrpSpPr/>
          <p:nvPr/>
        </p:nvGrpSpPr>
        <p:grpSpPr>
          <a:xfrm>
            <a:off x="10721565" y="6371462"/>
            <a:ext cx="797703" cy="227212"/>
            <a:chOff x="238125" y="1822850"/>
            <a:chExt cx="7080200" cy="2016675"/>
          </a:xfrm>
        </p:grpSpPr>
        <p:sp>
          <p:nvSpPr>
            <p:cNvPr id="20495" name="Google Shape;20495;p3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6" name="Google Shape;20496;p3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7" name="Google Shape;20497;p3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8" name="Google Shape;20498;p3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499" name="Google Shape;20499;p3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0" name="Google Shape;20500;p3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1" name="Google Shape;20501;p3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20502" name="Shape 20502"/>
        <p:cNvGrpSpPr/>
        <p:nvPr/>
      </p:nvGrpSpPr>
      <p:grpSpPr>
        <a:xfrm>
          <a:off x="0" y="0"/>
          <a:ext cx="0" cy="0"/>
          <a:chOff x="0" y="0"/>
          <a:chExt cx="0" cy="0"/>
        </a:xfrm>
      </p:grpSpPr>
      <p:sp>
        <p:nvSpPr>
          <p:cNvPr id="20503" name="Google Shape;20503;p323"/>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0504" name="Google Shape;20504;p32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0505" name="Google Shape;20505;p323"/>
          <p:cNvGrpSpPr/>
          <p:nvPr/>
        </p:nvGrpSpPr>
        <p:grpSpPr>
          <a:xfrm>
            <a:off x="10721565" y="6371462"/>
            <a:ext cx="797703" cy="227212"/>
            <a:chOff x="238125" y="1822850"/>
            <a:chExt cx="7080200" cy="2016675"/>
          </a:xfrm>
        </p:grpSpPr>
        <p:sp>
          <p:nvSpPr>
            <p:cNvPr id="20506" name="Google Shape;20506;p3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7" name="Google Shape;20507;p3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8" name="Google Shape;20508;p3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09" name="Google Shape;20509;p3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0" name="Google Shape;20510;p3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1" name="Google Shape;20511;p3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2" name="Google Shape;20512;p3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0513" name="Google Shape;20513;p323"/>
          <p:cNvSpPr/>
          <p:nvPr/>
        </p:nvSpPr>
        <p:spPr>
          <a:xfrm>
            <a:off x="0" y="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4" name="Google Shape;20514;p323"/>
          <p:cNvSpPr/>
          <p:nvPr/>
        </p:nvSpPr>
        <p:spPr>
          <a:xfrm>
            <a:off x="2286000" y="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15" name="Google Shape;20515;p323"/>
          <p:cNvSpPr/>
          <p:nvPr/>
        </p:nvSpPr>
        <p:spPr>
          <a:xfrm>
            <a:off x="2286000" y="2286000"/>
            <a:ext cx="2286000" cy="45720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20516" name="Google Shape;20516;p323"/>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20517" name="Google Shape;20517;p323"/>
          <p:cNvPicPr preferRelativeResize="0"/>
          <p:nvPr/>
        </p:nvPicPr>
        <p:blipFill rotWithShape="1">
          <a:blip r:embed="rId3">
            <a:alphaModFix/>
          </a:blip>
          <a:srcRect b="0" l="0" r="0" t="0"/>
          <a:stretch/>
        </p:blipFill>
        <p:spPr>
          <a:xfrm>
            <a:off x="2285995" y="2276248"/>
            <a:ext cx="2285999" cy="4581753"/>
          </a:xfrm>
          <a:prstGeom prst="rect">
            <a:avLst/>
          </a:prstGeom>
          <a:noFill/>
          <a:ln>
            <a:noFill/>
          </a:ln>
        </p:spPr>
      </p:pic>
      <p:sp>
        <p:nvSpPr>
          <p:cNvPr id="20518" name="Google Shape;20518;p323"/>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20519" name="Google Shape;20519;p323"/>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20520" name="Google Shape;20520;p323"/>
          <p:cNvGrpSpPr/>
          <p:nvPr/>
        </p:nvGrpSpPr>
        <p:grpSpPr>
          <a:xfrm>
            <a:off x="-157" y="2286347"/>
            <a:ext cx="2286329" cy="2285291"/>
            <a:chOff x="1189450" y="238125"/>
            <a:chExt cx="5177375" cy="5175025"/>
          </a:xfrm>
        </p:grpSpPr>
        <p:sp>
          <p:nvSpPr>
            <p:cNvPr id="20521" name="Google Shape;20521;p32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2" name="Google Shape;20522;p32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3" name="Google Shape;20523;p32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4" name="Google Shape;20524;p32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5" name="Google Shape;20525;p32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6" name="Google Shape;20526;p32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7" name="Google Shape;20527;p32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8" name="Google Shape;20528;p32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29" name="Google Shape;20529;p32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0" name="Google Shape;20530;p32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1" name="Google Shape;20531;p32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2" name="Google Shape;20532;p32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3" name="Google Shape;20533;p32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4" name="Google Shape;20534;p32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5" name="Google Shape;20535;p32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6" name="Google Shape;20536;p32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7" name="Google Shape;20537;p32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8" name="Google Shape;20538;p32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39" name="Google Shape;20539;p32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0" name="Google Shape;20540;p32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1" name="Google Shape;20541;p32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2" name="Google Shape;20542;p32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3" name="Google Shape;20543;p32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4" name="Google Shape;20544;p32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5" name="Google Shape;20545;p32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6" name="Google Shape;20546;p32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7" name="Google Shape;20547;p32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8" name="Google Shape;20548;p32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49" name="Google Shape;20549;p32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0" name="Google Shape;20550;p32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1" name="Google Shape;20551;p32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2" name="Google Shape;20552;p32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3" name="Google Shape;20553;p32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4" name="Google Shape;20554;p32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5" name="Google Shape;20555;p32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6" name="Google Shape;20556;p32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7" name="Google Shape;20557;p32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8" name="Google Shape;20558;p32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59" name="Google Shape;20559;p32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0" name="Google Shape;20560;p32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1" name="Google Shape;20561;p32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2" name="Google Shape;20562;p32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3" name="Google Shape;20563;p32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4" name="Google Shape;20564;p32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5" name="Google Shape;20565;p32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6" name="Google Shape;20566;p32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7" name="Google Shape;20567;p32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8" name="Google Shape;20568;p32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69" name="Google Shape;20569;p32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0" name="Google Shape;20570;p32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1" name="Google Shape;20571;p32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2" name="Google Shape;20572;p32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3" name="Google Shape;20573;p32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4" name="Google Shape;20574;p32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5" name="Google Shape;20575;p32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6" name="Google Shape;20576;p32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7" name="Google Shape;20577;p32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8" name="Google Shape;20578;p32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79" name="Google Shape;20579;p32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0" name="Google Shape;20580;p32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1" name="Google Shape;20581;p32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2" name="Google Shape;20582;p32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3" name="Google Shape;20583;p32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4" name="Google Shape;20584;p32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5" name="Google Shape;20585;p32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6" name="Google Shape;20586;p32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7" name="Google Shape;20587;p32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8" name="Google Shape;20588;p32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89" name="Google Shape;20589;p32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0" name="Google Shape;20590;p32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1" name="Google Shape;20591;p32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2" name="Google Shape;20592;p32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3" name="Google Shape;20593;p32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4" name="Google Shape;20594;p32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5" name="Google Shape;20595;p32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6" name="Google Shape;20596;p32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7" name="Google Shape;20597;p32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8" name="Google Shape;20598;p32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599" name="Google Shape;20599;p32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0" name="Google Shape;20600;p32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1" name="Google Shape;20601;p32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2" name="Google Shape;20602;p32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3" name="Google Shape;20603;p32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4" name="Google Shape;20604;p32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5" name="Google Shape;20605;p32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6" name="Google Shape;20606;p32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7" name="Google Shape;20607;p32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8" name="Google Shape;20608;p32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09" name="Google Shape;20609;p32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0" name="Google Shape;20610;p32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1" name="Google Shape;20611;p32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2" name="Google Shape;20612;p32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3" name="Google Shape;20613;p32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4" name="Google Shape;20614;p32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5" name="Google Shape;20615;p32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6" name="Google Shape;20616;p32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7" name="Google Shape;20617;p32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8" name="Google Shape;20618;p32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19" name="Google Shape;20619;p32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0" name="Google Shape;20620;p32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1" name="Google Shape;20621;p32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2" name="Google Shape;20622;p32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3" name="Google Shape;20623;p32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4" name="Google Shape;20624;p32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5" name="Google Shape;20625;p32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6" name="Google Shape;20626;p32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7" name="Google Shape;20627;p32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8" name="Google Shape;20628;p32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29" name="Google Shape;20629;p32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0" name="Google Shape;20630;p32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1" name="Google Shape;20631;p32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2" name="Google Shape;20632;p32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3" name="Google Shape;20633;p32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4" name="Google Shape;20634;p32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5" name="Google Shape;20635;p32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6" name="Google Shape;20636;p32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7" name="Google Shape;20637;p32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8" name="Google Shape;20638;p32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39" name="Google Shape;20639;p32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0" name="Google Shape;20640;p32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1" name="Google Shape;20641;p32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2" name="Google Shape;20642;p32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3" name="Google Shape;20643;p32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4" name="Google Shape;20644;p32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5" name="Google Shape;20645;p32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6" name="Google Shape;20646;p32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7" name="Google Shape;20647;p32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8" name="Google Shape;20648;p32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49" name="Google Shape;20649;p32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0" name="Google Shape;20650;p32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1" name="Google Shape;20651;p32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2" name="Google Shape;20652;p32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3" name="Google Shape;20653;p32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4" name="Google Shape;20654;p32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5" name="Google Shape;20655;p32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6" name="Google Shape;20656;p32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7" name="Google Shape;20657;p32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8" name="Google Shape;20658;p32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59" name="Google Shape;20659;p32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0" name="Google Shape;20660;p32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1" name="Google Shape;20661;p32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2" name="Google Shape;20662;p32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3" name="Google Shape;20663;p32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4" name="Google Shape;20664;p32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5" name="Google Shape;20665;p32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6" name="Google Shape;20666;p32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7" name="Google Shape;20667;p32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8" name="Google Shape;20668;p32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69" name="Google Shape;20669;p32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0" name="Google Shape;20670;p32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1" name="Google Shape;20671;p32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2" name="Google Shape;20672;p32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3" name="Google Shape;20673;p32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4" name="Google Shape;20674;p32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5" name="Google Shape;20675;p32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6" name="Google Shape;20676;p32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7" name="Google Shape;20677;p32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8" name="Google Shape;20678;p32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79" name="Google Shape;20679;p32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0" name="Google Shape;20680;p32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1" name="Google Shape;20681;p32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2" name="Google Shape;20682;p32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3" name="Google Shape;20683;p32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4" name="Google Shape;20684;p32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5" name="Google Shape;20685;p32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6" name="Google Shape;20686;p32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7" name="Google Shape;20687;p32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8" name="Google Shape;20688;p32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89" name="Google Shape;20689;p32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0" name="Google Shape;20690;p32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1" name="Google Shape;20691;p32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2" name="Google Shape;20692;p32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3" name="Google Shape;20693;p32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4" name="Google Shape;20694;p32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5" name="Google Shape;20695;p32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6" name="Google Shape;20696;p32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7" name="Google Shape;20697;p32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8" name="Google Shape;20698;p32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699" name="Google Shape;20699;p32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0" name="Google Shape;20700;p32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1" name="Google Shape;20701;p32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2" name="Google Shape;20702;p32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3" name="Google Shape;20703;p32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4" name="Google Shape;20704;p32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5" name="Google Shape;20705;p32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6" name="Google Shape;20706;p32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7" name="Google Shape;20707;p32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8" name="Google Shape;20708;p32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09" name="Google Shape;20709;p32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0" name="Google Shape;20710;p32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1" name="Google Shape;20711;p32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2" name="Google Shape;20712;p32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3" name="Google Shape;20713;p32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4" name="Google Shape;20714;p32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5" name="Google Shape;20715;p32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6" name="Google Shape;20716;p32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7" name="Google Shape;20717;p32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8" name="Google Shape;20718;p32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19" name="Google Shape;20719;p32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0" name="Google Shape;20720;p32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1" name="Google Shape;20721;p32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2" name="Google Shape;20722;p32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3" name="Google Shape;20723;p32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4" name="Google Shape;20724;p32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5" name="Google Shape;20725;p32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6" name="Google Shape;20726;p32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7" name="Google Shape;20727;p32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8" name="Google Shape;20728;p32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29" name="Google Shape;20729;p32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0" name="Google Shape;20730;p32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1" name="Google Shape;20731;p32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2" name="Google Shape;20732;p32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3" name="Google Shape;20733;p32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4" name="Google Shape;20734;p32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5" name="Google Shape;20735;p32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6" name="Google Shape;20736;p32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7" name="Google Shape;20737;p32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8" name="Google Shape;20738;p32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39" name="Google Shape;20739;p32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0" name="Google Shape;20740;p32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1" name="Google Shape;20741;p32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2" name="Google Shape;20742;p32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3" name="Google Shape;20743;p32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4" name="Google Shape;20744;p32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5" name="Google Shape;20745;p32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6" name="Google Shape;20746;p32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7" name="Google Shape;20747;p32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8" name="Google Shape;20748;p32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49" name="Google Shape;20749;p32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0" name="Google Shape;20750;p32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1" name="Google Shape;20751;p32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2" name="Google Shape;20752;p32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3" name="Google Shape;20753;p32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4" name="Google Shape;20754;p32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5" name="Google Shape;20755;p32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6" name="Google Shape;20756;p32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7" name="Google Shape;20757;p32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8" name="Google Shape;20758;p32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59" name="Google Shape;20759;p32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0" name="Google Shape;20760;p32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1" name="Google Shape;20761;p32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2" name="Google Shape;20762;p32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3" name="Google Shape;20763;p32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4" name="Google Shape;20764;p32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5" name="Google Shape;20765;p32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6" name="Google Shape;20766;p32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7" name="Google Shape;20767;p32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8" name="Google Shape;20768;p32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69" name="Google Shape;20769;p32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0" name="Google Shape;20770;p32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1" name="Google Shape;20771;p32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2" name="Google Shape;20772;p32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3" name="Google Shape;20773;p32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4" name="Google Shape;20774;p32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5" name="Google Shape;20775;p32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6" name="Google Shape;20776;p32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7" name="Google Shape;20777;p32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8" name="Google Shape;20778;p32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79" name="Google Shape;20779;p32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0" name="Google Shape;20780;p32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1" name="Google Shape;20781;p32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2" name="Google Shape;20782;p32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3" name="Google Shape;20783;p32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4" name="Google Shape;20784;p32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5" name="Google Shape;20785;p32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6" name="Google Shape;20786;p32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7" name="Google Shape;20787;p32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8" name="Google Shape;20788;p32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89" name="Google Shape;20789;p32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0" name="Google Shape;20790;p32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1" name="Google Shape;20791;p32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2" name="Google Shape;20792;p32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3" name="Google Shape;20793;p32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4" name="Google Shape;20794;p32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5" name="Google Shape;20795;p32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6" name="Google Shape;20796;p32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7" name="Google Shape;20797;p32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8" name="Google Shape;20798;p32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799" name="Google Shape;20799;p32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0" name="Google Shape;20800;p32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1" name="Google Shape;20801;p32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2" name="Google Shape;20802;p32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3" name="Google Shape;20803;p32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4" name="Google Shape;20804;p32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5" name="Google Shape;20805;p32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6" name="Google Shape;20806;p32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7" name="Google Shape;20807;p32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8" name="Google Shape;20808;p32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09" name="Google Shape;20809;p32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0" name="Google Shape;20810;p32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1" name="Google Shape;20811;p32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2" name="Google Shape;20812;p32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3" name="Google Shape;20813;p32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4" name="Google Shape;20814;p32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5" name="Google Shape;20815;p32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6" name="Google Shape;20816;p32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7" name="Google Shape;20817;p32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8" name="Google Shape;20818;p32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19" name="Google Shape;20819;p32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0" name="Google Shape;20820;p32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1" name="Google Shape;20821;p32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2" name="Google Shape;20822;p32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3" name="Google Shape;20823;p32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4" name="Google Shape;20824;p32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5" name="Google Shape;20825;p32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6" name="Google Shape;20826;p32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7" name="Google Shape;20827;p32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8" name="Google Shape;20828;p32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29" name="Google Shape;20829;p32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0" name="Google Shape;20830;p32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1" name="Google Shape;20831;p32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2" name="Google Shape;20832;p32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3" name="Google Shape;20833;p32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4" name="Google Shape;20834;p32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5" name="Google Shape;20835;p32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6" name="Google Shape;20836;p32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7" name="Google Shape;20837;p32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8" name="Google Shape;20838;p32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39" name="Google Shape;20839;p32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0" name="Google Shape;20840;p32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1" name="Google Shape;20841;p32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2" name="Google Shape;20842;p32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3" name="Google Shape;20843;p32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4" name="Google Shape;20844;p32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5" name="Google Shape;20845;p32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6" name="Google Shape;20846;p32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7" name="Google Shape;20847;p32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8" name="Google Shape;20848;p32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49" name="Google Shape;20849;p32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0" name="Google Shape;20850;p32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1" name="Google Shape;20851;p32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2" name="Google Shape;20852;p32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3" name="Google Shape;20853;p32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4" name="Google Shape;20854;p32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5" name="Google Shape;20855;p32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6" name="Google Shape;20856;p32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7" name="Google Shape;20857;p32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8" name="Google Shape;20858;p32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59" name="Google Shape;20859;p32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0" name="Google Shape;20860;p32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1" name="Google Shape;20861;p32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2" name="Google Shape;20862;p32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3" name="Google Shape;20863;p32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4" name="Google Shape;20864;p32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5" name="Google Shape;20865;p32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6" name="Google Shape;20866;p32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7" name="Google Shape;20867;p32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8" name="Google Shape;20868;p32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69" name="Google Shape;20869;p32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0" name="Google Shape;20870;p32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1" name="Google Shape;20871;p32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2" name="Google Shape;20872;p32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3" name="Google Shape;20873;p32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4" name="Google Shape;20874;p32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5" name="Google Shape;20875;p32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6" name="Google Shape;20876;p32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7" name="Google Shape;20877;p32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8" name="Google Shape;20878;p32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79" name="Google Shape;20879;p32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0" name="Google Shape;20880;p32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1" name="Google Shape;20881;p32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2" name="Google Shape;20882;p32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3" name="Google Shape;20883;p32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4" name="Google Shape;20884;p32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5" name="Google Shape;20885;p32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6" name="Google Shape;20886;p32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7" name="Google Shape;20887;p32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8" name="Google Shape;20888;p32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89" name="Google Shape;20889;p32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0" name="Google Shape;20890;p32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1" name="Google Shape;20891;p32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2" name="Google Shape;20892;p32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3" name="Google Shape;20893;p32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4" name="Google Shape;20894;p32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5" name="Google Shape;20895;p32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6" name="Google Shape;20896;p32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7" name="Google Shape;20897;p32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8" name="Google Shape;20898;p32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899" name="Google Shape;20899;p32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0" name="Google Shape;20900;p32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1" name="Google Shape;20901;p32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2" name="Google Shape;20902;p32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3" name="Google Shape;20903;p32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4" name="Google Shape;20904;p32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5" name="Google Shape;20905;p32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6" name="Google Shape;20906;p32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7" name="Google Shape;20907;p32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8" name="Google Shape;20908;p32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09" name="Google Shape;20909;p32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0" name="Google Shape;20910;p32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1" name="Google Shape;20911;p32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2" name="Google Shape;20912;p32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3" name="Google Shape;20913;p32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4" name="Google Shape;20914;p32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5" name="Google Shape;20915;p32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6" name="Google Shape;20916;p32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7" name="Google Shape;20917;p32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8" name="Google Shape;20918;p32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19" name="Google Shape;20919;p32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0" name="Google Shape;20920;p32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1" name="Google Shape;20921;p32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2" name="Google Shape;20922;p32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3" name="Google Shape;20923;p32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4" name="Google Shape;20924;p32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5" name="Google Shape;20925;p32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6" name="Google Shape;20926;p32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7" name="Google Shape;20927;p32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8" name="Google Shape;20928;p32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29" name="Google Shape;20929;p32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0" name="Google Shape;20930;p32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1" name="Google Shape;20931;p32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2" name="Google Shape;20932;p32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3" name="Google Shape;20933;p32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4" name="Google Shape;20934;p32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5" name="Google Shape;20935;p32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6" name="Google Shape;20936;p32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7" name="Google Shape;20937;p32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8" name="Google Shape;20938;p32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39" name="Google Shape;20939;p32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0" name="Google Shape;20940;p32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1" name="Google Shape;20941;p32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2" name="Google Shape;20942;p32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3" name="Google Shape;20943;p32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4" name="Google Shape;20944;p32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5" name="Google Shape;20945;p32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6" name="Google Shape;20946;p32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7" name="Google Shape;20947;p32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8" name="Google Shape;20948;p32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49" name="Google Shape;20949;p32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0" name="Google Shape;20950;p32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1" name="Google Shape;20951;p32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2" name="Google Shape;20952;p32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3" name="Google Shape;20953;p32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4" name="Google Shape;20954;p32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5" name="Google Shape;20955;p32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6" name="Google Shape;20956;p32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7" name="Google Shape;20957;p32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8" name="Google Shape;20958;p32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59" name="Google Shape;20959;p32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0" name="Google Shape;20960;p32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1" name="Google Shape;20961;p32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2" name="Google Shape;20962;p32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3" name="Google Shape;20963;p32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4" name="Google Shape;20964;p32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5" name="Google Shape;20965;p32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6" name="Google Shape;20966;p32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7" name="Google Shape;20967;p32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8" name="Google Shape;20968;p32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69" name="Google Shape;20969;p32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0" name="Google Shape;20970;p32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1" name="Google Shape;20971;p32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2" name="Google Shape;20972;p32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3" name="Google Shape;20973;p32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4" name="Google Shape;20974;p32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5" name="Google Shape;20975;p32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6" name="Google Shape;20976;p32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7" name="Google Shape;20977;p32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8" name="Google Shape;20978;p32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79" name="Google Shape;20979;p32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0" name="Google Shape;20980;p32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1" name="Google Shape;20981;p32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2" name="Google Shape;20982;p32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3" name="Google Shape;20983;p32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4" name="Google Shape;20984;p32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5" name="Google Shape;20985;p32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6" name="Google Shape;20986;p32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7" name="Google Shape;20987;p32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8" name="Google Shape;20988;p32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89" name="Google Shape;20989;p32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0" name="Google Shape;20990;p32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1" name="Google Shape;20991;p32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2" name="Google Shape;20992;p32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3" name="Google Shape;20993;p32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4" name="Google Shape;20994;p32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5" name="Google Shape;20995;p32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6" name="Google Shape;20996;p32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7" name="Google Shape;20997;p32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8" name="Google Shape;20998;p32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0999" name="Google Shape;20999;p32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0" name="Google Shape;21000;p32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1" name="Google Shape;21001;p32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2" name="Google Shape;21002;p32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3" name="Google Shape;21003;p32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4" name="Google Shape;21004;p32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5" name="Google Shape;21005;p32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6" name="Google Shape;21006;p32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7" name="Google Shape;21007;p32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8" name="Google Shape;21008;p32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09" name="Google Shape;21009;p32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0" name="Google Shape;21010;p32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1" name="Google Shape;21011;p32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2" name="Google Shape;21012;p32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3" name="Google Shape;21013;p32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4" name="Google Shape;21014;p32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5" name="Google Shape;21015;p32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6" name="Google Shape;21016;p32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7" name="Google Shape;21017;p32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8" name="Google Shape;21018;p32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19" name="Google Shape;21019;p32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0" name="Google Shape;21020;p32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1" name="Google Shape;21021;p32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2" name="Google Shape;21022;p32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3" name="Google Shape;21023;p32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4" name="Google Shape;21024;p32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5" name="Google Shape;21025;p32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6" name="Google Shape;21026;p32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7" name="Google Shape;21027;p32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8" name="Google Shape;21028;p32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29" name="Google Shape;21029;p32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0" name="Google Shape;21030;p32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1" name="Google Shape;21031;p32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2" name="Google Shape;21032;p32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3" name="Google Shape;21033;p32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4" name="Google Shape;21034;p32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5" name="Google Shape;21035;p32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6" name="Google Shape;21036;p32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7" name="Google Shape;21037;p32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8" name="Google Shape;21038;p32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39" name="Google Shape;21039;p32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0" name="Google Shape;21040;p32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1" name="Google Shape;21041;p32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2" name="Google Shape;21042;p32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3" name="Google Shape;21043;p32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4" name="Google Shape;21044;p32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5" name="Google Shape;21045;p32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6" name="Google Shape;21046;p32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7" name="Google Shape;21047;p32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8" name="Google Shape;21048;p32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49" name="Google Shape;21049;p32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0" name="Google Shape;21050;p32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1" name="Google Shape;21051;p32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2" name="Google Shape;21052;p32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3" name="Google Shape;21053;p32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4" name="Google Shape;21054;p32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5" name="Google Shape;21055;p32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6" name="Google Shape;21056;p32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7" name="Google Shape;21057;p32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8" name="Google Shape;21058;p32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59" name="Google Shape;21059;p32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0" name="Google Shape;21060;p32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1" name="Google Shape;21061;p32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2" name="Google Shape;21062;p32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3" name="Google Shape;21063;p32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4" name="Google Shape;21064;p32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5" name="Google Shape;21065;p32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6" name="Google Shape;21066;p32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7" name="Google Shape;21067;p32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8" name="Google Shape;21068;p32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69" name="Google Shape;21069;p32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0" name="Google Shape;21070;p32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1" name="Google Shape;21071;p32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2" name="Google Shape;21072;p32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3" name="Google Shape;21073;p32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4" name="Google Shape;21074;p32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5" name="Google Shape;21075;p32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6" name="Google Shape;21076;p32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7" name="Google Shape;21077;p32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8" name="Google Shape;21078;p32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79" name="Google Shape;21079;p32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0" name="Google Shape;21080;p32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1" name="Google Shape;21081;p32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2" name="Google Shape;21082;p32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3" name="Google Shape;21083;p32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4" name="Google Shape;21084;p32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5" name="Google Shape;21085;p32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6" name="Google Shape;21086;p32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7" name="Google Shape;21087;p32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88" name="Google Shape;21088;p32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089" name="Google Shape;21089;p323"/>
          <p:cNvSpPr txBox="1"/>
          <p:nvPr/>
        </p:nvSpPr>
        <p:spPr>
          <a:xfrm>
            <a:off x="5459033"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3145" name="Shape 3145"/>
        <p:cNvGrpSpPr/>
        <p:nvPr/>
      </p:nvGrpSpPr>
      <p:grpSpPr>
        <a:xfrm>
          <a:off x="0" y="0"/>
          <a:ext cx="0" cy="0"/>
          <a:chOff x="0" y="0"/>
          <a:chExt cx="0" cy="0"/>
        </a:xfrm>
      </p:grpSpPr>
      <p:sp>
        <p:nvSpPr>
          <p:cNvPr id="3146" name="Google Shape;3146;p6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21090" name="Shape 21090"/>
        <p:cNvGrpSpPr/>
        <p:nvPr/>
      </p:nvGrpSpPr>
      <p:grpSpPr>
        <a:xfrm>
          <a:off x="0" y="0"/>
          <a:ext cx="0" cy="0"/>
          <a:chOff x="0" y="0"/>
          <a:chExt cx="0" cy="0"/>
        </a:xfrm>
      </p:grpSpPr>
      <p:sp>
        <p:nvSpPr>
          <p:cNvPr id="21091" name="Google Shape;21091;p324"/>
          <p:cNvSpPr/>
          <p:nvPr/>
        </p:nvSpPr>
        <p:spPr>
          <a:xfrm>
            <a:off x="7620000" y="0"/>
            <a:ext cx="2286000" cy="4572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2" name="Google Shape;21092;p324"/>
          <p:cNvSpPr/>
          <p:nvPr/>
        </p:nvSpPr>
        <p:spPr>
          <a:xfrm>
            <a:off x="7620000" y="4572000"/>
            <a:ext cx="2286000" cy="22860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3" name="Google Shape;21093;p324"/>
          <p:cNvSpPr/>
          <p:nvPr/>
        </p:nvSpPr>
        <p:spPr>
          <a:xfrm>
            <a:off x="9906000" y="4572000"/>
            <a:ext cx="2286000" cy="2286000"/>
          </a:xfrm>
          <a:prstGeom prst="rect">
            <a:avLst/>
          </a:prstGeom>
          <a:solidFill>
            <a:schemeClr val="accent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4" name="Google Shape;21094;p324"/>
          <p:cNvSpPr txBox="1"/>
          <p:nvPr>
            <p:ph type="title"/>
          </p:nvPr>
        </p:nvSpPr>
        <p:spPr>
          <a:xfrm>
            <a:off x="81260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095" name="Google Shape;21095;p3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096" name="Google Shape;21096;p324"/>
          <p:cNvSpPr/>
          <p:nvPr/>
        </p:nvSpPr>
        <p:spPr>
          <a:xfrm>
            <a:off x="9906000" y="0"/>
            <a:ext cx="2286000" cy="22860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097" name="Google Shape;21097;p324"/>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21098" name="Google Shape;21098;p324"/>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21099" name="Google Shape;21099;p324"/>
          <p:cNvPicPr preferRelativeResize="0"/>
          <p:nvPr/>
        </p:nvPicPr>
        <p:blipFill rotWithShape="1">
          <a:blip r:embed="rId3">
            <a:alphaModFix/>
          </a:blip>
          <a:srcRect b="59" l="0" r="0" t="49"/>
          <a:stretch/>
        </p:blipFill>
        <p:spPr>
          <a:xfrm>
            <a:off x="7619900" y="-467"/>
            <a:ext cx="2286200" cy="4572003"/>
          </a:xfrm>
          <a:prstGeom prst="rect">
            <a:avLst/>
          </a:prstGeom>
          <a:noFill/>
          <a:ln>
            <a:noFill/>
          </a:ln>
        </p:spPr>
      </p:pic>
      <p:pic>
        <p:nvPicPr>
          <p:cNvPr id="21100" name="Google Shape;21100;p324"/>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21101" name="Google Shape;21101;p324"/>
          <p:cNvGrpSpPr/>
          <p:nvPr/>
        </p:nvGrpSpPr>
        <p:grpSpPr>
          <a:xfrm>
            <a:off x="10721565" y="6371462"/>
            <a:ext cx="797703" cy="227212"/>
            <a:chOff x="238125" y="1822850"/>
            <a:chExt cx="7080200" cy="2016675"/>
          </a:xfrm>
        </p:grpSpPr>
        <p:sp>
          <p:nvSpPr>
            <p:cNvPr id="21102" name="Google Shape;21102;p3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3" name="Google Shape;21103;p3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4" name="Google Shape;21104;p3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5" name="Google Shape;21105;p3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6" name="Google Shape;21106;p3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7" name="Google Shape;21107;p3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08" name="Google Shape;21108;p3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grpSp>
        <p:nvGrpSpPr>
          <p:cNvPr id="21109" name="Google Shape;21109;p324"/>
          <p:cNvGrpSpPr/>
          <p:nvPr/>
        </p:nvGrpSpPr>
        <p:grpSpPr>
          <a:xfrm>
            <a:off x="9906077" y="364"/>
            <a:ext cx="2286329" cy="2285291"/>
            <a:chOff x="1189450" y="238125"/>
            <a:chExt cx="5177375" cy="5175025"/>
          </a:xfrm>
        </p:grpSpPr>
        <p:sp>
          <p:nvSpPr>
            <p:cNvPr id="21110" name="Google Shape;21110;p32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1" name="Google Shape;21111;p32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2" name="Google Shape;21112;p32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3" name="Google Shape;21113;p32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4" name="Google Shape;21114;p32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5" name="Google Shape;21115;p32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6" name="Google Shape;21116;p32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7" name="Google Shape;21117;p32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8" name="Google Shape;21118;p32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19" name="Google Shape;21119;p32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0" name="Google Shape;21120;p32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1" name="Google Shape;21121;p32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2" name="Google Shape;21122;p32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3" name="Google Shape;21123;p32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4" name="Google Shape;21124;p32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5" name="Google Shape;21125;p32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6" name="Google Shape;21126;p32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7" name="Google Shape;21127;p32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8" name="Google Shape;21128;p32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29" name="Google Shape;21129;p32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0" name="Google Shape;21130;p32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1" name="Google Shape;21131;p32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2" name="Google Shape;21132;p32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3" name="Google Shape;21133;p32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4" name="Google Shape;21134;p32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5" name="Google Shape;21135;p32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6" name="Google Shape;21136;p32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7" name="Google Shape;21137;p32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8" name="Google Shape;21138;p32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39" name="Google Shape;21139;p32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0" name="Google Shape;21140;p32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1" name="Google Shape;21141;p32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2" name="Google Shape;21142;p32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3" name="Google Shape;21143;p32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4" name="Google Shape;21144;p32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5" name="Google Shape;21145;p32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6" name="Google Shape;21146;p32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7" name="Google Shape;21147;p32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8" name="Google Shape;21148;p32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49" name="Google Shape;21149;p32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0" name="Google Shape;21150;p32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1" name="Google Shape;21151;p32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2" name="Google Shape;21152;p32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3" name="Google Shape;21153;p32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4" name="Google Shape;21154;p32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5" name="Google Shape;21155;p32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6" name="Google Shape;21156;p32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7" name="Google Shape;21157;p32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8" name="Google Shape;21158;p32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59" name="Google Shape;21159;p32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0" name="Google Shape;21160;p32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1" name="Google Shape;21161;p32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2" name="Google Shape;21162;p32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3" name="Google Shape;21163;p32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4" name="Google Shape;21164;p32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5" name="Google Shape;21165;p32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6" name="Google Shape;21166;p32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7" name="Google Shape;21167;p32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8" name="Google Shape;21168;p32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69" name="Google Shape;21169;p32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0" name="Google Shape;21170;p32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1" name="Google Shape;21171;p32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2" name="Google Shape;21172;p32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3" name="Google Shape;21173;p32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4" name="Google Shape;21174;p32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5" name="Google Shape;21175;p32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6" name="Google Shape;21176;p32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7" name="Google Shape;21177;p32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8" name="Google Shape;21178;p32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79" name="Google Shape;21179;p32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0" name="Google Shape;21180;p32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1" name="Google Shape;21181;p32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2" name="Google Shape;21182;p32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3" name="Google Shape;21183;p32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4" name="Google Shape;21184;p32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5" name="Google Shape;21185;p32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6" name="Google Shape;21186;p32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7" name="Google Shape;21187;p32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8" name="Google Shape;21188;p32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89" name="Google Shape;21189;p32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0" name="Google Shape;21190;p32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1" name="Google Shape;21191;p32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2" name="Google Shape;21192;p32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3" name="Google Shape;21193;p32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4" name="Google Shape;21194;p32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5" name="Google Shape;21195;p32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6" name="Google Shape;21196;p32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7" name="Google Shape;21197;p32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8" name="Google Shape;21198;p32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199" name="Google Shape;21199;p32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0" name="Google Shape;21200;p32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1" name="Google Shape;21201;p32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2" name="Google Shape;21202;p32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3" name="Google Shape;21203;p32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4" name="Google Shape;21204;p32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5" name="Google Shape;21205;p32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6" name="Google Shape;21206;p32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7" name="Google Shape;21207;p32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8" name="Google Shape;21208;p32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09" name="Google Shape;21209;p32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0" name="Google Shape;21210;p32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1" name="Google Shape;21211;p32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2" name="Google Shape;21212;p32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3" name="Google Shape;21213;p32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4" name="Google Shape;21214;p32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5" name="Google Shape;21215;p32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6" name="Google Shape;21216;p32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7" name="Google Shape;21217;p32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8" name="Google Shape;21218;p32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19" name="Google Shape;21219;p32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0" name="Google Shape;21220;p32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1" name="Google Shape;21221;p32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2" name="Google Shape;21222;p32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3" name="Google Shape;21223;p32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4" name="Google Shape;21224;p32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5" name="Google Shape;21225;p32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6" name="Google Shape;21226;p32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7" name="Google Shape;21227;p32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8" name="Google Shape;21228;p32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29" name="Google Shape;21229;p32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0" name="Google Shape;21230;p32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1" name="Google Shape;21231;p32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2" name="Google Shape;21232;p32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3" name="Google Shape;21233;p32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4" name="Google Shape;21234;p32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5" name="Google Shape;21235;p32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6" name="Google Shape;21236;p32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7" name="Google Shape;21237;p32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8" name="Google Shape;21238;p32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39" name="Google Shape;21239;p32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0" name="Google Shape;21240;p32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1" name="Google Shape;21241;p32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2" name="Google Shape;21242;p32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3" name="Google Shape;21243;p32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4" name="Google Shape;21244;p32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5" name="Google Shape;21245;p32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6" name="Google Shape;21246;p32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7" name="Google Shape;21247;p32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8" name="Google Shape;21248;p32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49" name="Google Shape;21249;p32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0" name="Google Shape;21250;p32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1" name="Google Shape;21251;p32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2" name="Google Shape;21252;p32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3" name="Google Shape;21253;p32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4" name="Google Shape;21254;p32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5" name="Google Shape;21255;p32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6" name="Google Shape;21256;p32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7" name="Google Shape;21257;p32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8" name="Google Shape;21258;p32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59" name="Google Shape;21259;p32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0" name="Google Shape;21260;p32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1" name="Google Shape;21261;p32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2" name="Google Shape;21262;p32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3" name="Google Shape;21263;p32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4" name="Google Shape;21264;p32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5" name="Google Shape;21265;p32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6" name="Google Shape;21266;p32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7" name="Google Shape;21267;p32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8" name="Google Shape;21268;p32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69" name="Google Shape;21269;p32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0" name="Google Shape;21270;p32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1" name="Google Shape;21271;p32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2" name="Google Shape;21272;p32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3" name="Google Shape;21273;p32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4" name="Google Shape;21274;p32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5" name="Google Shape;21275;p32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6" name="Google Shape;21276;p32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7" name="Google Shape;21277;p32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8" name="Google Shape;21278;p32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79" name="Google Shape;21279;p32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0" name="Google Shape;21280;p32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1" name="Google Shape;21281;p32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2" name="Google Shape;21282;p32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3" name="Google Shape;21283;p32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4" name="Google Shape;21284;p32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5" name="Google Shape;21285;p32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6" name="Google Shape;21286;p32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7" name="Google Shape;21287;p32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8" name="Google Shape;21288;p32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89" name="Google Shape;21289;p32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0" name="Google Shape;21290;p32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1" name="Google Shape;21291;p32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2" name="Google Shape;21292;p32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3" name="Google Shape;21293;p32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4" name="Google Shape;21294;p32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5" name="Google Shape;21295;p32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6" name="Google Shape;21296;p32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7" name="Google Shape;21297;p32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8" name="Google Shape;21298;p32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299" name="Google Shape;21299;p32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0" name="Google Shape;21300;p32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1" name="Google Shape;21301;p32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2" name="Google Shape;21302;p32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3" name="Google Shape;21303;p32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4" name="Google Shape;21304;p32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5" name="Google Shape;21305;p32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6" name="Google Shape;21306;p32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7" name="Google Shape;21307;p32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8" name="Google Shape;21308;p32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09" name="Google Shape;21309;p32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0" name="Google Shape;21310;p32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1" name="Google Shape;21311;p32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2" name="Google Shape;21312;p32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3" name="Google Shape;21313;p32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4" name="Google Shape;21314;p32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5" name="Google Shape;21315;p32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6" name="Google Shape;21316;p32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7" name="Google Shape;21317;p32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8" name="Google Shape;21318;p32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19" name="Google Shape;21319;p32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0" name="Google Shape;21320;p32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1" name="Google Shape;21321;p32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2" name="Google Shape;21322;p32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3" name="Google Shape;21323;p32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4" name="Google Shape;21324;p32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5" name="Google Shape;21325;p32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6" name="Google Shape;21326;p32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7" name="Google Shape;21327;p32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8" name="Google Shape;21328;p32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29" name="Google Shape;21329;p32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0" name="Google Shape;21330;p32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1" name="Google Shape;21331;p32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2" name="Google Shape;21332;p32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3" name="Google Shape;21333;p32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4" name="Google Shape;21334;p32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5" name="Google Shape;21335;p32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6" name="Google Shape;21336;p32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7" name="Google Shape;21337;p32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8" name="Google Shape;21338;p32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39" name="Google Shape;21339;p32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0" name="Google Shape;21340;p32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1" name="Google Shape;21341;p32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2" name="Google Shape;21342;p32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3" name="Google Shape;21343;p32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4" name="Google Shape;21344;p32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5" name="Google Shape;21345;p32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6" name="Google Shape;21346;p32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7" name="Google Shape;21347;p32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8" name="Google Shape;21348;p32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49" name="Google Shape;21349;p32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0" name="Google Shape;21350;p32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1" name="Google Shape;21351;p32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2" name="Google Shape;21352;p32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3" name="Google Shape;21353;p32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4" name="Google Shape;21354;p32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5" name="Google Shape;21355;p32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6" name="Google Shape;21356;p32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7" name="Google Shape;21357;p32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8" name="Google Shape;21358;p32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59" name="Google Shape;21359;p32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0" name="Google Shape;21360;p32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1" name="Google Shape;21361;p32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2" name="Google Shape;21362;p32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3" name="Google Shape;21363;p32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4" name="Google Shape;21364;p32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5" name="Google Shape;21365;p32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6" name="Google Shape;21366;p32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7" name="Google Shape;21367;p32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8" name="Google Shape;21368;p32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69" name="Google Shape;21369;p32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0" name="Google Shape;21370;p32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1" name="Google Shape;21371;p32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2" name="Google Shape;21372;p32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3" name="Google Shape;21373;p32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4" name="Google Shape;21374;p32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5" name="Google Shape;21375;p32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6" name="Google Shape;21376;p32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7" name="Google Shape;21377;p32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8" name="Google Shape;21378;p32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79" name="Google Shape;21379;p32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0" name="Google Shape;21380;p32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1" name="Google Shape;21381;p32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2" name="Google Shape;21382;p32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3" name="Google Shape;21383;p32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4" name="Google Shape;21384;p32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5" name="Google Shape;21385;p32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6" name="Google Shape;21386;p32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7" name="Google Shape;21387;p32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8" name="Google Shape;21388;p32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89" name="Google Shape;21389;p32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0" name="Google Shape;21390;p32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1" name="Google Shape;21391;p32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2" name="Google Shape;21392;p32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3" name="Google Shape;21393;p32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4" name="Google Shape;21394;p32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5" name="Google Shape;21395;p32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6" name="Google Shape;21396;p32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7" name="Google Shape;21397;p32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8" name="Google Shape;21398;p32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399" name="Google Shape;21399;p32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0" name="Google Shape;21400;p32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1" name="Google Shape;21401;p32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2" name="Google Shape;21402;p32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3" name="Google Shape;21403;p32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4" name="Google Shape;21404;p32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5" name="Google Shape;21405;p32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6" name="Google Shape;21406;p32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7" name="Google Shape;21407;p32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8" name="Google Shape;21408;p32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09" name="Google Shape;21409;p32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0" name="Google Shape;21410;p32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1" name="Google Shape;21411;p32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2" name="Google Shape;21412;p32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3" name="Google Shape;21413;p32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4" name="Google Shape;21414;p32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5" name="Google Shape;21415;p32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6" name="Google Shape;21416;p32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7" name="Google Shape;21417;p32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8" name="Google Shape;21418;p32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19" name="Google Shape;21419;p32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0" name="Google Shape;21420;p32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1" name="Google Shape;21421;p32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2" name="Google Shape;21422;p32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3" name="Google Shape;21423;p32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4" name="Google Shape;21424;p32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5" name="Google Shape;21425;p32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6" name="Google Shape;21426;p32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7" name="Google Shape;21427;p32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8" name="Google Shape;21428;p32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29" name="Google Shape;21429;p32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0" name="Google Shape;21430;p32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1" name="Google Shape;21431;p32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2" name="Google Shape;21432;p32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3" name="Google Shape;21433;p32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4" name="Google Shape;21434;p32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5" name="Google Shape;21435;p32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6" name="Google Shape;21436;p32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7" name="Google Shape;21437;p32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8" name="Google Shape;21438;p32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39" name="Google Shape;21439;p32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0" name="Google Shape;21440;p32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1" name="Google Shape;21441;p32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2" name="Google Shape;21442;p32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3" name="Google Shape;21443;p32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4" name="Google Shape;21444;p32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5" name="Google Shape;21445;p32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6" name="Google Shape;21446;p32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7" name="Google Shape;21447;p32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8" name="Google Shape;21448;p32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49" name="Google Shape;21449;p32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0" name="Google Shape;21450;p32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1" name="Google Shape;21451;p32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2" name="Google Shape;21452;p32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3" name="Google Shape;21453;p32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4" name="Google Shape;21454;p32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5" name="Google Shape;21455;p32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6" name="Google Shape;21456;p32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7" name="Google Shape;21457;p32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8" name="Google Shape;21458;p32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59" name="Google Shape;21459;p32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0" name="Google Shape;21460;p32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1" name="Google Shape;21461;p32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2" name="Google Shape;21462;p32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3" name="Google Shape;21463;p32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4" name="Google Shape;21464;p32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5" name="Google Shape;21465;p32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6" name="Google Shape;21466;p32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7" name="Google Shape;21467;p32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8" name="Google Shape;21468;p32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69" name="Google Shape;21469;p32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0" name="Google Shape;21470;p32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1" name="Google Shape;21471;p32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2" name="Google Shape;21472;p32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3" name="Google Shape;21473;p32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4" name="Google Shape;21474;p32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5" name="Google Shape;21475;p32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6" name="Google Shape;21476;p32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7" name="Google Shape;21477;p32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8" name="Google Shape;21478;p32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79" name="Google Shape;21479;p32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0" name="Google Shape;21480;p32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1" name="Google Shape;21481;p32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2" name="Google Shape;21482;p32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3" name="Google Shape;21483;p32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4" name="Google Shape;21484;p32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5" name="Google Shape;21485;p32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6" name="Google Shape;21486;p32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7" name="Google Shape;21487;p32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8" name="Google Shape;21488;p32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89" name="Google Shape;21489;p32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0" name="Google Shape;21490;p32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1" name="Google Shape;21491;p32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2" name="Google Shape;21492;p32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3" name="Google Shape;21493;p32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4" name="Google Shape;21494;p32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5" name="Google Shape;21495;p32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6" name="Google Shape;21496;p32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7" name="Google Shape;21497;p32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8" name="Google Shape;21498;p32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499" name="Google Shape;21499;p32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0" name="Google Shape;21500;p32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1" name="Google Shape;21501;p32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2" name="Google Shape;21502;p32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3" name="Google Shape;21503;p32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4" name="Google Shape;21504;p32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5" name="Google Shape;21505;p32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6" name="Google Shape;21506;p32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7" name="Google Shape;21507;p32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8" name="Google Shape;21508;p32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09" name="Google Shape;21509;p32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0" name="Google Shape;21510;p32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1" name="Google Shape;21511;p32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2" name="Google Shape;21512;p32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3" name="Google Shape;21513;p32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4" name="Google Shape;21514;p32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5" name="Google Shape;21515;p32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6" name="Google Shape;21516;p32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7" name="Google Shape;21517;p32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8" name="Google Shape;21518;p32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19" name="Google Shape;21519;p32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0" name="Google Shape;21520;p32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1" name="Google Shape;21521;p32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2" name="Google Shape;21522;p32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3" name="Google Shape;21523;p32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4" name="Google Shape;21524;p32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5" name="Google Shape;21525;p32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6" name="Google Shape;21526;p32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7" name="Google Shape;21527;p32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8" name="Google Shape;21528;p32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29" name="Google Shape;21529;p32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0" name="Google Shape;21530;p32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1" name="Google Shape;21531;p32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2" name="Google Shape;21532;p32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3" name="Google Shape;21533;p32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4" name="Google Shape;21534;p32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5" name="Google Shape;21535;p32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6" name="Google Shape;21536;p32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7" name="Google Shape;21537;p32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8" name="Google Shape;21538;p32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39" name="Google Shape;21539;p32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0" name="Google Shape;21540;p32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1" name="Google Shape;21541;p32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2" name="Google Shape;21542;p32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3" name="Google Shape;21543;p32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4" name="Google Shape;21544;p32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5" name="Google Shape;21545;p32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6" name="Google Shape;21546;p32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7" name="Google Shape;21547;p32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8" name="Google Shape;21548;p32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49" name="Google Shape;21549;p32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0" name="Google Shape;21550;p32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1" name="Google Shape;21551;p32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2" name="Google Shape;21552;p32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3" name="Google Shape;21553;p32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4" name="Google Shape;21554;p32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5" name="Google Shape;21555;p32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6" name="Google Shape;21556;p32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7" name="Google Shape;21557;p32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8" name="Google Shape;21558;p32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59" name="Google Shape;21559;p32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0" name="Google Shape;21560;p32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1" name="Google Shape;21561;p32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2" name="Google Shape;21562;p32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3" name="Google Shape;21563;p32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4" name="Google Shape;21564;p32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5" name="Google Shape;21565;p32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6" name="Google Shape;21566;p32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7" name="Google Shape;21567;p32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8" name="Google Shape;21568;p32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69" name="Google Shape;21569;p32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0" name="Google Shape;21570;p32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1" name="Google Shape;21571;p32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2" name="Google Shape;21572;p32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3" name="Google Shape;21573;p32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4" name="Google Shape;21574;p32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5" name="Google Shape;21575;p32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6" name="Google Shape;21576;p32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7" name="Google Shape;21577;p32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8" name="Google Shape;21578;p32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79" name="Google Shape;21579;p32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0" name="Google Shape;21580;p32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1" name="Google Shape;21581;p32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2" name="Google Shape;21582;p32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3" name="Google Shape;21583;p32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4" name="Google Shape;21584;p32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5" name="Google Shape;21585;p32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6" name="Google Shape;21586;p32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7" name="Google Shape;21587;p32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8" name="Google Shape;21588;p32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89" name="Google Shape;21589;p32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0" name="Google Shape;21590;p32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1" name="Google Shape;21591;p32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2" name="Google Shape;21592;p32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3" name="Google Shape;21593;p32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4" name="Google Shape;21594;p32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5" name="Google Shape;21595;p32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6" name="Google Shape;21596;p32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7" name="Google Shape;21597;p32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8" name="Google Shape;21598;p32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599" name="Google Shape;21599;p32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0" name="Google Shape;21600;p32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1" name="Google Shape;21601;p32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2" name="Google Shape;21602;p32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3" name="Google Shape;21603;p32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4" name="Google Shape;21604;p32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5" name="Google Shape;21605;p32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6" name="Google Shape;21606;p32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7" name="Google Shape;21607;p32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8" name="Google Shape;21608;p32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09" name="Google Shape;21609;p32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0" name="Google Shape;21610;p32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1" name="Google Shape;21611;p32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2" name="Google Shape;21612;p32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3" name="Google Shape;21613;p32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4" name="Google Shape;21614;p32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5" name="Google Shape;21615;p32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6" name="Google Shape;21616;p32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7" name="Google Shape;21617;p32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8" name="Google Shape;21618;p32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19" name="Google Shape;21619;p32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0" name="Google Shape;21620;p32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1" name="Google Shape;21621;p32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2" name="Google Shape;21622;p32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3" name="Google Shape;21623;p32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4" name="Google Shape;21624;p32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5" name="Google Shape;21625;p32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6" name="Google Shape;21626;p32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7" name="Google Shape;21627;p32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8" name="Google Shape;21628;p32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29" name="Google Shape;21629;p32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0" name="Google Shape;21630;p32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1" name="Google Shape;21631;p32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2" name="Google Shape;21632;p32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3" name="Google Shape;21633;p32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4" name="Google Shape;21634;p32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5" name="Google Shape;21635;p32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6" name="Google Shape;21636;p32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7" name="Google Shape;21637;p32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8" name="Google Shape;21638;p32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39" name="Google Shape;21639;p32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0" name="Google Shape;21640;p32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1" name="Google Shape;21641;p32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2" name="Google Shape;21642;p32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3" name="Google Shape;21643;p32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4" name="Google Shape;21644;p32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5" name="Google Shape;21645;p32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6" name="Google Shape;21646;p32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7" name="Google Shape;21647;p32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8" name="Google Shape;21648;p32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49" name="Google Shape;21649;p32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0" name="Google Shape;21650;p32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1" name="Google Shape;21651;p32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2" name="Google Shape;21652;p32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3" name="Google Shape;21653;p32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4" name="Google Shape;21654;p32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5" name="Google Shape;21655;p32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6" name="Google Shape;21656;p32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7" name="Google Shape;21657;p32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8" name="Google Shape;21658;p32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59" name="Google Shape;21659;p32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0" name="Google Shape;21660;p32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1" name="Google Shape;21661;p32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2" name="Google Shape;21662;p32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3" name="Google Shape;21663;p32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4" name="Google Shape;21664;p32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5" name="Google Shape;21665;p32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6" name="Google Shape;21666;p32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7" name="Google Shape;21667;p32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8" name="Google Shape;21668;p32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69" name="Google Shape;21669;p32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0" name="Google Shape;21670;p32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1" name="Google Shape;21671;p32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2" name="Google Shape;21672;p32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3" name="Google Shape;21673;p32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4" name="Google Shape;21674;p32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5" name="Google Shape;21675;p32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6" name="Google Shape;21676;p32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77" name="Google Shape;21677;p32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678" name="Google Shape;21678;p324"/>
          <p:cNvSpPr txBox="1"/>
          <p:nvPr/>
        </p:nvSpPr>
        <p:spPr>
          <a:xfrm>
            <a:off x="8126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21679" name="Shape 21679"/>
        <p:cNvGrpSpPr/>
        <p:nvPr/>
      </p:nvGrpSpPr>
      <p:grpSpPr>
        <a:xfrm>
          <a:off x="0" y="0"/>
          <a:ext cx="0" cy="0"/>
          <a:chOff x="0" y="0"/>
          <a:chExt cx="0" cy="0"/>
        </a:xfrm>
      </p:grpSpPr>
      <p:pic>
        <p:nvPicPr>
          <p:cNvPr id="21680" name="Google Shape;21680;p32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
        <p:nvSpPr>
          <p:cNvPr id="21681" name="Google Shape;21681;p325"/>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2" name="Google Shape;21682;p325"/>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683" name="Google Shape;21683;p325"/>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1684" name="Google Shape;21684;p32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685" name="Google Shape;21685;p325"/>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86" name="Google Shape;21686;p325"/>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1687" name="Google Shape;21687;p32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21688" name="Shape 21688"/>
        <p:cNvGrpSpPr/>
        <p:nvPr/>
      </p:nvGrpSpPr>
      <p:grpSpPr>
        <a:xfrm>
          <a:off x="0" y="0"/>
          <a:ext cx="0" cy="0"/>
          <a:chOff x="0" y="0"/>
          <a:chExt cx="0" cy="0"/>
        </a:xfrm>
      </p:grpSpPr>
      <p:grpSp>
        <p:nvGrpSpPr>
          <p:cNvPr id="21689" name="Google Shape;21689;p326"/>
          <p:cNvGrpSpPr/>
          <p:nvPr/>
        </p:nvGrpSpPr>
        <p:grpSpPr>
          <a:xfrm>
            <a:off x="3635605" y="8"/>
            <a:ext cx="4929377" cy="6858189"/>
            <a:chOff x="1926275" y="238125"/>
            <a:chExt cx="3765950" cy="5239525"/>
          </a:xfrm>
        </p:grpSpPr>
        <p:sp>
          <p:nvSpPr>
            <p:cNvPr id="21690" name="Google Shape;21690;p32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1" name="Google Shape;21691;p32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2" name="Google Shape;21692;p32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3" name="Google Shape;21693;p32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4" name="Google Shape;21694;p32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5" name="Google Shape;21695;p32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6" name="Google Shape;21696;p32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7" name="Google Shape;21697;p32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8" name="Google Shape;21698;p32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699" name="Google Shape;21699;p32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0" name="Google Shape;21700;p32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1" name="Google Shape;21701;p32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2" name="Google Shape;21702;p32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3" name="Google Shape;21703;p32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4" name="Google Shape;21704;p32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5" name="Google Shape;21705;p32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6" name="Google Shape;21706;p32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7" name="Google Shape;21707;p32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8" name="Google Shape;21708;p32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09" name="Google Shape;21709;p32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0" name="Google Shape;21710;p32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1" name="Google Shape;21711;p32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2" name="Google Shape;21712;p32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3" name="Google Shape;21713;p32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4" name="Google Shape;21714;p32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5" name="Google Shape;21715;p32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6" name="Google Shape;21716;p32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7" name="Google Shape;21717;p32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8" name="Google Shape;21718;p32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19" name="Google Shape;21719;p32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0" name="Google Shape;21720;p32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1" name="Google Shape;21721;p32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2" name="Google Shape;21722;p32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3" name="Google Shape;21723;p32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4" name="Google Shape;21724;p32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5" name="Google Shape;21725;p32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6" name="Google Shape;21726;p32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7" name="Google Shape;21727;p32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8" name="Google Shape;21728;p32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29" name="Google Shape;21729;p32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0" name="Google Shape;21730;p32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1" name="Google Shape;21731;p32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2" name="Google Shape;21732;p32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3" name="Google Shape;21733;p32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4" name="Google Shape;21734;p32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5" name="Google Shape;21735;p32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6" name="Google Shape;21736;p32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7" name="Google Shape;21737;p32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8" name="Google Shape;21738;p32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39" name="Google Shape;21739;p32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0" name="Google Shape;21740;p32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1" name="Google Shape;21741;p32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2" name="Google Shape;21742;p32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3" name="Google Shape;21743;p32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4" name="Google Shape;21744;p32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5" name="Google Shape;21745;p32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6" name="Google Shape;21746;p32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7" name="Google Shape;21747;p32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8" name="Google Shape;21748;p32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49" name="Google Shape;21749;p32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750" name="Google Shape;21750;p326"/>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21751" name="Google Shape;21751;p326"/>
          <p:cNvGrpSpPr/>
          <p:nvPr/>
        </p:nvGrpSpPr>
        <p:grpSpPr>
          <a:xfrm>
            <a:off x="3581682" y="3"/>
            <a:ext cx="2805213" cy="6858288"/>
            <a:chOff x="2726150" y="238125"/>
            <a:chExt cx="2142475" cy="5238000"/>
          </a:xfrm>
        </p:grpSpPr>
        <p:sp>
          <p:nvSpPr>
            <p:cNvPr id="21752" name="Google Shape;21752;p326"/>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3" name="Google Shape;21753;p326"/>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4" name="Google Shape;21754;p326"/>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755" name="Google Shape;21755;p326"/>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756" name="Google Shape;21756;p326"/>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1757" name="Google Shape;21757;p32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758" name="Google Shape;21758;p326"/>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59" name="Google Shape;21759;p326"/>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21760" name="Google Shape;21760;p32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1761" name="Google Shape;21761;p326"/>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21762" name="Shape 21762"/>
        <p:cNvGrpSpPr/>
        <p:nvPr/>
      </p:nvGrpSpPr>
      <p:grpSpPr>
        <a:xfrm>
          <a:off x="0" y="0"/>
          <a:ext cx="0" cy="0"/>
          <a:chOff x="0" y="0"/>
          <a:chExt cx="0" cy="0"/>
        </a:xfrm>
      </p:grpSpPr>
      <p:sp>
        <p:nvSpPr>
          <p:cNvPr id="21763" name="Google Shape;21763;p327"/>
          <p:cNvSpPr/>
          <p:nvPr/>
        </p:nvSpPr>
        <p:spPr>
          <a:xfrm>
            <a:off x="0" y="0"/>
            <a:ext cx="63916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nvGrpSpPr>
          <p:cNvPr id="21764" name="Google Shape;21764;p327"/>
          <p:cNvGrpSpPr/>
          <p:nvPr/>
        </p:nvGrpSpPr>
        <p:grpSpPr>
          <a:xfrm>
            <a:off x="3581682" y="3"/>
            <a:ext cx="2805213" cy="6858288"/>
            <a:chOff x="2726150" y="238125"/>
            <a:chExt cx="2142475" cy="5238000"/>
          </a:xfrm>
        </p:grpSpPr>
        <p:sp>
          <p:nvSpPr>
            <p:cNvPr id="21765" name="Google Shape;21765;p327"/>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6" name="Google Shape;21766;p327"/>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67" name="Google Shape;21767;p327"/>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254"/>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768" name="Google Shape;21768;p327"/>
          <p:cNvSpPr txBox="1"/>
          <p:nvPr>
            <p:ph type="title"/>
          </p:nvPr>
        </p:nvSpPr>
        <p:spPr>
          <a:xfrm>
            <a:off x="415600" y="758867"/>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3"/>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769" name="Google Shape;21769;p327"/>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21770" name="Google Shape;21770;p32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771" name="Google Shape;21771;p327"/>
          <p:cNvSpPr/>
          <p:nvPr/>
        </p:nvSpPr>
        <p:spPr>
          <a:xfrm>
            <a:off x="579900" y="373867"/>
            <a:ext cx="146400" cy="204800"/>
          </a:xfrm>
          <a:prstGeom prst="chevron">
            <a:avLst>
              <a:gd fmla="val 55512" name="adj"/>
            </a:avLst>
          </a:pr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72" name="Google Shape;21772;p327"/>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600"/>
            </a:lvl2pPr>
            <a:lvl3pPr lvl="2" algn="l">
              <a:lnSpc>
                <a:spcPct val="115000"/>
              </a:lnSpc>
              <a:spcBef>
                <a:spcPts val="0"/>
              </a:spcBef>
              <a:spcAft>
                <a:spcPts val="0"/>
              </a:spcAft>
              <a:buSzPts val="1200"/>
              <a:buNone/>
              <a:defRPr sz="1600"/>
            </a:lvl3pPr>
            <a:lvl4pPr lvl="3" algn="l">
              <a:lnSpc>
                <a:spcPct val="115000"/>
              </a:lnSpc>
              <a:spcBef>
                <a:spcPts val="0"/>
              </a:spcBef>
              <a:spcAft>
                <a:spcPts val="0"/>
              </a:spcAft>
              <a:buSzPts val="1200"/>
              <a:buNone/>
              <a:defRPr sz="1600"/>
            </a:lvl4pPr>
            <a:lvl5pPr lvl="4" algn="l">
              <a:lnSpc>
                <a:spcPct val="115000"/>
              </a:lnSpc>
              <a:spcBef>
                <a:spcPts val="0"/>
              </a:spcBef>
              <a:spcAft>
                <a:spcPts val="0"/>
              </a:spcAft>
              <a:buSzPts val="1200"/>
              <a:buNone/>
              <a:defRPr sz="1600"/>
            </a:lvl5pPr>
            <a:lvl6pPr lvl="5" algn="l">
              <a:lnSpc>
                <a:spcPct val="115000"/>
              </a:lnSpc>
              <a:spcBef>
                <a:spcPts val="0"/>
              </a:spcBef>
              <a:spcAft>
                <a:spcPts val="0"/>
              </a:spcAft>
              <a:buSzPts val="1200"/>
              <a:buNone/>
              <a:defRPr sz="1600"/>
            </a:lvl6pPr>
            <a:lvl7pPr lvl="6" algn="l">
              <a:lnSpc>
                <a:spcPct val="115000"/>
              </a:lnSpc>
              <a:spcBef>
                <a:spcPts val="0"/>
              </a:spcBef>
              <a:spcAft>
                <a:spcPts val="0"/>
              </a:spcAft>
              <a:buSzPts val="1200"/>
              <a:buNone/>
              <a:defRPr sz="1600"/>
            </a:lvl7pPr>
            <a:lvl8pPr lvl="7" algn="l">
              <a:lnSpc>
                <a:spcPct val="115000"/>
              </a:lnSpc>
              <a:spcBef>
                <a:spcPts val="0"/>
              </a:spcBef>
              <a:spcAft>
                <a:spcPts val="0"/>
              </a:spcAft>
              <a:buSzPts val="1200"/>
              <a:buNone/>
              <a:defRPr sz="1600"/>
            </a:lvl8pPr>
            <a:lvl9pPr lvl="8" algn="l">
              <a:lnSpc>
                <a:spcPct val="115000"/>
              </a:lnSpc>
              <a:spcBef>
                <a:spcPts val="0"/>
              </a:spcBef>
              <a:spcAft>
                <a:spcPts val="0"/>
              </a:spcAft>
              <a:buSzPts val="1200"/>
              <a:buNone/>
              <a:defRPr sz="1600"/>
            </a:lvl9pPr>
          </a:lstStyle>
          <a:p/>
        </p:txBody>
      </p:sp>
      <p:sp>
        <p:nvSpPr>
          <p:cNvPr id="21773" name="Google Shape;21773;p327"/>
          <p:cNvSpPr/>
          <p:nvPr/>
        </p:nvSpPr>
        <p:spPr>
          <a:xfrm>
            <a:off x="6386897" y="676438"/>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21774" name="Google Shape;21774;p327"/>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1775" name="Shape 21775"/>
        <p:cNvGrpSpPr/>
        <p:nvPr/>
      </p:nvGrpSpPr>
      <p:grpSpPr>
        <a:xfrm>
          <a:off x="0" y="0"/>
          <a:ext cx="0" cy="0"/>
          <a:chOff x="0" y="0"/>
          <a:chExt cx="0" cy="0"/>
        </a:xfrm>
      </p:grpSpPr>
      <p:sp>
        <p:nvSpPr>
          <p:cNvPr id="21776" name="Google Shape;21776;p32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777" name="Google Shape;21777;p328"/>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1778" name="Google Shape;21778;p328"/>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21779" name="Google Shape;21779;p32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1780" name="Google Shape;21780;p328"/>
          <p:cNvGrpSpPr/>
          <p:nvPr/>
        </p:nvGrpSpPr>
        <p:grpSpPr>
          <a:xfrm>
            <a:off x="10721565" y="6371462"/>
            <a:ext cx="797703" cy="227212"/>
            <a:chOff x="238125" y="1822850"/>
            <a:chExt cx="7080200" cy="2016675"/>
          </a:xfrm>
        </p:grpSpPr>
        <p:sp>
          <p:nvSpPr>
            <p:cNvPr id="21781" name="Google Shape;21781;p32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2" name="Google Shape;21782;p32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3" name="Google Shape;21783;p32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4" name="Google Shape;21784;p32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5" name="Google Shape;21785;p32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6" name="Google Shape;21786;p32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87" name="Google Shape;21787;p32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788" name="Google Shape;21788;p328"/>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21789" name="Shape 21789"/>
        <p:cNvGrpSpPr/>
        <p:nvPr/>
      </p:nvGrpSpPr>
      <p:grpSpPr>
        <a:xfrm>
          <a:off x="0" y="0"/>
          <a:ext cx="0" cy="0"/>
          <a:chOff x="0" y="0"/>
          <a:chExt cx="0" cy="0"/>
        </a:xfrm>
      </p:grpSpPr>
      <p:sp>
        <p:nvSpPr>
          <p:cNvPr id="21790" name="Google Shape;21790;p329"/>
          <p:cNvSpPr/>
          <p:nvPr/>
        </p:nvSpPr>
        <p:spPr>
          <a:xfrm>
            <a:off x="0" y="0"/>
            <a:ext cx="8532000" cy="68580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791" name="Google Shape;21791;p32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1792" name="Google Shape;21792;p32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793" name="Google Shape;21793;p329"/>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21794" name="Shape 21794"/>
        <p:cNvGrpSpPr/>
        <p:nvPr/>
      </p:nvGrpSpPr>
      <p:grpSpPr>
        <a:xfrm>
          <a:off x="0" y="0"/>
          <a:ext cx="0" cy="0"/>
          <a:chOff x="0" y="0"/>
          <a:chExt cx="0" cy="0"/>
        </a:xfrm>
      </p:grpSpPr>
      <p:sp>
        <p:nvSpPr>
          <p:cNvPr id="21795" name="Google Shape;21795;p330"/>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21796" name="Google Shape;21796;p33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797" name="Google Shape;21797;p330"/>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21798" name="Google Shape;21798;p330"/>
          <p:cNvGrpSpPr/>
          <p:nvPr/>
        </p:nvGrpSpPr>
        <p:grpSpPr>
          <a:xfrm>
            <a:off x="10721565" y="6371462"/>
            <a:ext cx="797703" cy="227212"/>
            <a:chOff x="238125" y="1822850"/>
            <a:chExt cx="7080200" cy="2016675"/>
          </a:xfrm>
        </p:grpSpPr>
        <p:sp>
          <p:nvSpPr>
            <p:cNvPr id="21799" name="Google Shape;21799;p33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0" name="Google Shape;21800;p33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1" name="Google Shape;21801;p33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2" name="Google Shape;21802;p33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3" name="Google Shape;21803;p33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4" name="Google Shape;21804;p33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05" name="Google Shape;21805;p33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806" name="Google Shape;21806;p330"/>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21807" name="Shape 21807"/>
        <p:cNvGrpSpPr/>
        <p:nvPr/>
      </p:nvGrpSpPr>
      <p:grpSpPr>
        <a:xfrm>
          <a:off x="0" y="0"/>
          <a:ext cx="0" cy="0"/>
          <a:chOff x="0" y="0"/>
          <a:chExt cx="0" cy="0"/>
        </a:xfrm>
      </p:grpSpPr>
      <p:sp>
        <p:nvSpPr>
          <p:cNvPr id="21808" name="Google Shape;21808;p331"/>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400"/>
            </a:lvl1pPr>
            <a:lvl2pPr lvl="1" algn="l">
              <a:lnSpc>
                <a:spcPct val="100000"/>
              </a:lnSpc>
              <a:spcBef>
                <a:spcPts val="0"/>
              </a:spcBef>
              <a:spcAft>
                <a:spcPts val="0"/>
              </a:spcAft>
              <a:buSzPts val="4800"/>
              <a:buNone/>
              <a:defRPr sz="6400"/>
            </a:lvl2pPr>
            <a:lvl3pPr lvl="2" algn="l">
              <a:lnSpc>
                <a:spcPct val="100000"/>
              </a:lnSpc>
              <a:spcBef>
                <a:spcPts val="0"/>
              </a:spcBef>
              <a:spcAft>
                <a:spcPts val="0"/>
              </a:spcAft>
              <a:buSzPts val="4800"/>
              <a:buNone/>
              <a:defRPr sz="6400"/>
            </a:lvl3pPr>
            <a:lvl4pPr lvl="3" algn="l">
              <a:lnSpc>
                <a:spcPct val="100000"/>
              </a:lnSpc>
              <a:spcBef>
                <a:spcPts val="0"/>
              </a:spcBef>
              <a:spcAft>
                <a:spcPts val="0"/>
              </a:spcAft>
              <a:buSzPts val="4800"/>
              <a:buNone/>
              <a:defRPr sz="6400"/>
            </a:lvl4pPr>
            <a:lvl5pPr lvl="4" algn="l">
              <a:lnSpc>
                <a:spcPct val="100000"/>
              </a:lnSpc>
              <a:spcBef>
                <a:spcPts val="0"/>
              </a:spcBef>
              <a:spcAft>
                <a:spcPts val="0"/>
              </a:spcAft>
              <a:buSzPts val="4800"/>
              <a:buNone/>
              <a:defRPr sz="6400"/>
            </a:lvl5pPr>
            <a:lvl6pPr lvl="5" algn="l">
              <a:lnSpc>
                <a:spcPct val="100000"/>
              </a:lnSpc>
              <a:spcBef>
                <a:spcPts val="0"/>
              </a:spcBef>
              <a:spcAft>
                <a:spcPts val="0"/>
              </a:spcAft>
              <a:buSzPts val="4800"/>
              <a:buNone/>
              <a:defRPr sz="6400"/>
            </a:lvl6pPr>
            <a:lvl7pPr lvl="6" algn="l">
              <a:lnSpc>
                <a:spcPct val="100000"/>
              </a:lnSpc>
              <a:spcBef>
                <a:spcPts val="0"/>
              </a:spcBef>
              <a:spcAft>
                <a:spcPts val="0"/>
              </a:spcAft>
              <a:buSzPts val="4800"/>
              <a:buNone/>
              <a:defRPr sz="6400"/>
            </a:lvl7pPr>
            <a:lvl8pPr lvl="7" algn="l">
              <a:lnSpc>
                <a:spcPct val="100000"/>
              </a:lnSpc>
              <a:spcBef>
                <a:spcPts val="0"/>
              </a:spcBef>
              <a:spcAft>
                <a:spcPts val="0"/>
              </a:spcAft>
              <a:buSzPts val="4800"/>
              <a:buNone/>
              <a:defRPr sz="6400"/>
            </a:lvl8pPr>
            <a:lvl9pPr lvl="8" algn="l">
              <a:lnSpc>
                <a:spcPct val="100000"/>
              </a:lnSpc>
              <a:spcBef>
                <a:spcPts val="0"/>
              </a:spcBef>
              <a:spcAft>
                <a:spcPts val="0"/>
              </a:spcAft>
              <a:buSzPts val="4800"/>
              <a:buNone/>
              <a:defRPr sz="6400"/>
            </a:lvl9pPr>
          </a:lstStyle>
          <a:p/>
        </p:txBody>
      </p:sp>
      <p:sp>
        <p:nvSpPr>
          <p:cNvPr id="21809" name="Google Shape;21809;p331"/>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21810" name="Shape 21810"/>
        <p:cNvGrpSpPr/>
        <p:nvPr/>
      </p:nvGrpSpPr>
      <p:grpSpPr>
        <a:xfrm>
          <a:off x="0" y="0"/>
          <a:ext cx="0" cy="0"/>
          <a:chOff x="0" y="0"/>
          <a:chExt cx="0" cy="0"/>
        </a:xfrm>
      </p:grpSpPr>
      <p:sp>
        <p:nvSpPr>
          <p:cNvPr id="21811" name="Google Shape;21811;p332"/>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12" name="Google Shape;21812;p332"/>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21813" name="Google Shape;21813;p332"/>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21814" name="Google Shape;21814;p332"/>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21815" name="Google Shape;21815;p33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816" name="Google Shape;21816;p332"/>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1817" name="Google Shape;21817;p332"/>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21818" name="Shape 21818"/>
        <p:cNvGrpSpPr/>
        <p:nvPr/>
      </p:nvGrpSpPr>
      <p:grpSpPr>
        <a:xfrm>
          <a:off x="0" y="0"/>
          <a:ext cx="0" cy="0"/>
          <a:chOff x="0" y="0"/>
          <a:chExt cx="0" cy="0"/>
        </a:xfrm>
      </p:grpSpPr>
      <p:sp>
        <p:nvSpPr>
          <p:cNvPr id="21819" name="Google Shape;21819;p33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820" name="Google Shape;21820;p33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21821" name="Google Shape;21821;p33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1822" name="Google Shape;21822;p33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3147" name="Shape 3147"/>
        <p:cNvGrpSpPr/>
        <p:nvPr/>
      </p:nvGrpSpPr>
      <p:grpSpPr>
        <a:xfrm>
          <a:off x="0" y="0"/>
          <a:ext cx="0" cy="0"/>
          <a:chOff x="0" y="0"/>
          <a:chExt cx="0" cy="0"/>
        </a:xfrm>
      </p:grpSpPr>
      <p:grpSp>
        <p:nvGrpSpPr>
          <p:cNvPr id="3148" name="Google Shape;3148;p65"/>
          <p:cNvGrpSpPr/>
          <p:nvPr/>
        </p:nvGrpSpPr>
        <p:grpSpPr>
          <a:xfrm>
            <a:off x="4931637" y="8"/>
            <a:ext cx="4929377" cy="6858189"/>
            <a:chOff x="1926275" y="238125"/>
            <a:chExt cx="3765950" cy="5239525"/>
          </a:xfrm>
        </p:grpSpPr>
        <p:sp>
          <p:nvSpPr>
            <p:cNvPr id="3149" name="Google Shape;3149;p6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0" name="Google Shape;3150;p6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1" name="Google Shape;3151;p6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2" name="Google Shape;3152;p6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3" name="Google Shape;3153;p6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4" name="Google Shape;3154;p6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5" name="Google Shape;3155;p6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6" name="Google Shape;3156;p6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7" name="Google Shape;3157;p6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8" name="Google Shape;3158;p6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59" name="Google Shape;3159;p6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0" name="Google Shape;3160;p6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1" name="Google Shape;3161;p6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2" name="Google Shape;3162;p6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3" name="Google Shape;3163;p6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4" name="Google Shape;3164;p6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5" name="Google Shape;3165;p6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6" name="Google Shape;3166;p6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7" name="Google Shape;3167;p6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8" name="Google Shape;3168;p6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69" name="Google Shape;3169;p6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0" name="Google Shape;3170;p6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1" name="Google Shape;3171;p6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2" name="Google Shape;3172;p6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3" name="Google Shape;3173;p6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4" name="Google Shape;3174;p6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5" name="Google Shape;3175;p6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6" name="Google Shape;3176;p6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7" name="Google Shape;3177;p6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8" name="Google Shape;3178;p6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79" name="Google Shape;3179;p6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0" name="Google Shape;3180;p6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1" name="Google Shape;3181;p6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2" name="Google Shape;3182;p6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3" name="Google Shape;3183;p6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4" name="Google Shape;3184;p6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5" name="Google Shape;3185;p6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6" name="Google Shape;3186;p6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7" name="Google Shape;3187;p6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8" name="Google Shape;3188;p6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89" name="Google Shape;3189;p6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0" name="Google Shape;3190;p6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1" name="Google Shape;3191;p6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2" name="Google Shape;3192;p6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3" name="Google Shape;3193;p6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4" name="Google Shape;3194;p6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5" name="Google Shape;3195;p6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6" name="Google Shape;3196;p6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7" name="Google Shape;3197;p6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8" name="Google Shape;3198;p6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199" name="Google Shape;3199;p6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0" name="Google Shape;3200;p6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1" name="Google Shape;3201;p6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2" name="Google Shape;3202;p6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3" name="Google Shape;3203;p6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4" name="Google Shape;3204;p6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5" name="Google Shape;3205;p6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6" name="Google Shape;3206;p6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7" name="Google Shape;3207;p6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08" name="Google Shape;3208;p6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09" name="Google Shape;3209;p6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0" name="Google Shape;3210;p6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3211" name="Google Shape;3211;p6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3212" name="Google Shape;3212;p6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3213" name="Google Shape;3213;p6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21823" name="Shape 21823"/>
        <p:cNvGrpSpPr/>
        <p:nvPr/>
      </p:nvGrpSpPr>
      <p:grpSpPr>
        <a:xfrm>
          <a:off x="0" y="0"/>
          <a:ext cx="0" cy="0"/>
          <a:chOff x="0" y="0"/>
          <a:chExt cx="0" cy="0"/>
        </a:xfrm>
      </p:grpSpPr>
      <p:grpSp>
        <p:nvGrpSpPr>
          <p:cNvPr id="21824" name="Google Shape;21824;p334"/>
          <p:cNvGrpSpPr/>
          <p:nvPr/>
        </p:nvGrpSpPr>
        <p:grpSpPr>
          <a:xfrm>
            <a:off x="4918937" y="8"/>
            <a:ext cx="4929377" cy="6858189"/>
            <a:chOff x="1926275" y="238125"/>
            <a:chExt cx="3765950" cy="5239525"/>
          </a:xfrm>
        </p:grpSpPr>
        <p:sp>
          <p:nvSpPr>
            <p:cNvPr id="21825" name="Google Shape;21825;p33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6" name="Google Shape;21826;p33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7" name="Google Shape;21827;p33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8" name="Google Shape;21828;p33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29" name="Google Shape;21829;p33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0" name="Google Shape;21830;p33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1" name="Google Shape;21831;p33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2" name="Google Shape;21832;p33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3" name="Google Shape;21833;p33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4" name="Google Shape;21834;p33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5" name="Google Shape;21835;p33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6" name="Google Shape;21836;p33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7" name="Google Shape;21837;p33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8" name="Google Shape;21838;p33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39" name="Google Shape;21839;p33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0" name="Google Shape;21840;p33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1" name="Google Shape;21841;p33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2" name="Google Shape;21842;p33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3" name="Google Shape;21843;p33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4" name="Google Shape;21844;p33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5" name="Google Shape;21845;p33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6" name="Google Shape;21846;p33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7" name="Google Shape;21847;p33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8" name="Google Shape;21848;p33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49" name="Google Shape;21849;p33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0" name="Google Shape;21850;p33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1" name="Google Shape;21851;p33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2" name="Google Shape;21852;p33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3" name="Google Shape;21853;p33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4" name="Google Shape;21854;p33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5" name="Google Shape;21855;p33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6" name="Google Shape;21856;p33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7" name="Google Shape;21857;p33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8" name="Google Shape;21858;p33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59" name="Google Shape;21859;p33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0" name="Google Shape;21860;p33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1" name="Google Shape;21861;p33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2" name="Google Shape;21862;p33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3" name="Google Shape;21863;p33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4" name="Google Shape;21864;p33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5" name="Google Shape;21865;p33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6" name="Google Shape;21866;p33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7" name="Google Shape;21867;p33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8" name="Google Shape;21868;p33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69" name="Google Shape;21869;p33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0" name="Google Shape;21870;p33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1" name="Google Shape;21871;p33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2" name="Google Shape;21872;p33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3" name="Google Shape;21873;p33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4" name="Google Shape;21874;p33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5" name="Google Shape;21875;p33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6" name="Google Shape;21876;p33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7" name="Google Shape;21877;p33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8" name="Google Shape;21878;p33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79" name="Google Shape;21879;p33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0" name="Google Shape;21880;p33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1" name="Google Shape;21881;p33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2" name="Google Shape;21882;p33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3" name="Google Shape;21883;p33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4" name="Google Shape;21884;p33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885" name="Google Shape;21885;p334"/>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86" name="Google Shape;21886;p33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117"/>
              </a:srgbClr>
            </a:outerShdw>
          </a:effectLst>
        </p:spPr>
      </p:sp>
      <p:sp>
        <p:nvSpPr>
          <p:cNvPr id="21887" name="Google Shape;21887;p334"/>
          <p:cNvSpPr txBox="1"/>
          <p:nvPr/>
        </p:nvSpPr>
        <p:spPr>
          <a:xfrm>
            <a:off x="453700" y="1268867"/>
            <a:ext cx="5073200" cy="1139200"/>
          </a:xfrm>
          <a:prstGeom prst="rect">
            <a:avLst/>
          </a:prstGeom>
          <a:noFill/>
          <a:ln>
            <a:noFill/>
          </a:ln>
        </p:spPr>
        <p:txBody>
          <a:bodyPr anchorCtr="0" anchor="t"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2200"/>
              <a:buFont typeface="Arial"/>
              <a:buNone/>
            </a:pPr>
            <a:r>
              <a:rPr b="0" i="0" lang="en" sz="2933" u="none" cap="none" strike="noStrike">
                <a:solidFill>
                  <a:srgbClr val="FFFFFF"/>
                </a:solidFill>
                <a:latin typeface="Inter ExtraBold"/>
                <a:ea typeface="Inter ExtraBold"/>
                <a:cs typeface="Inter ExtraBold"/>
                <a:sym typeface="Inter ExtraBold"/>
              </a:rPr>
              <a:t>Simplify the business </a:t>
            </a:r>
            <a:br>
              <a:rPr b="0" i="0" lang="en" sz="2933" u="none" cap="none" strike="noStrike">
                <a:solidFill>
                  <a:srgbClr val="FFFFFF"/>
                </a:solidFill>
                <a:latin typeface="Inter ExtraBold"/>
                <a:ea typeface="Inter ExtraBold"/>
                <a:cs typeface="Inter ExtraBold"/>
                <a:sym typeface="Inter ExtraBold"/>
              </a:rPr>
            </a:br>
            <a:r>
              <a:rPr b="0" i="0" lang="en" sz="2933" u="none" cap="none" strike="noStrike">
                <a:solidFill>
                  <a:srgbClr val="FFFFFF"/>
                </a:solidFill>
                <a:latin typeface="Inter ExtraBold"/>
                <a:ea typeface="Inter ExtraBold"/>
                <a:cs typeface="Inter ExtraBold"/>
                <a:sym typeface="Inter ExtraBold"/>
              </a:rPr>
              <a:t>of running your business.</a:t>
            </a:r>
            <a:endParaRPr b="0" i="0" sz="2933" u="none" cap="none" strike="noStrike">
              <a:solidFill>
                <a:srgbClr val="FFFFFF"/>
              </a:solidFill>
              <a:latin typeface="Inter ExtraBold"/>
              <a:ea typeface="Inter ExtraBold"/>
              <a:cs typeface="Inter ExtraBold"/>
              <a:sym typeface="Inter ExtraBold"/>
            </a:endParaRPr>
          </a:p>
        </p:txBody>
      </p:sp>
      <p:sp>
        <p:nvSpPr>
          <p:cNvPr id="21888" name="Google Shape;21888;p334"/>
          <p:cNvSpPr txBox="1"/>
          <p:nvPr/>
        </p:nvSpPr>
        <p:spPr>
          <a:xfrm>
            <a:off x="10205127" y="6220456"/>
            <a:ext cx="1676400" cy="389746"/>
          </a:xfrm>
          <a:prstGeom prst="rect">
            <a:avLst/>
          </a:prstGeom>
          <a:noFill/>
          <a:ln>
            <a:noFill/>
          </a:ln>
        </p:spPr>
        <p:txBody>
          <a:bodyPr anchorCtr="0" anchor="t" bIns="121900" lIns="121900" spcFirstLastPara="1" rIns="121900" wrap="square" tIns="121900">
            <a:spAutoFit/>
          </a:bodyPr>
          <a:lstStyle/>
          <a:p>
            <a:pPr indent="0" lvl="0" marL="0" marR="0" rtl="0" algn="r">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21889" name="Google Shape;21889;p334"/>
          <p:cNvSpPr txBox="1"/>
          <p:nvPr/>
        </p:nvSpPr>
        <p:spPr>
          <a:xfrm>
            <a:off x="4537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1890" name="Google Shape;21890;p334"/>
          <p:cNvPicPr preferRelativeResize="0"/>
          <p:nvPr/>
        </p:nvPicPr>
        <p:blipFill rotWithShape="1">
          <a:blip r:embed="rId2">
            <a:alphaModFix/>
          </a:blip>
          <a:srcRect b="0" l="0" r="0" t="0"/>
          <a:stretch/>
        </p:blipFill>
        <p:spPr>
          <a:xfrm>
            <a:off x="10149678" y="5586516"/>
            <a:ext cx="1625633" cy="463553"/>
          </a:xfrm>
          <a:prstGeom prst="rect">
            <a:avLst/>
          </a:prstGeom>
          <a:noFill/>
          <a:ln>
            <a:noFill/>
          </a:ln>
        </p:spPr>
      </p:pic>
    </p:spTree>
  </p:cSld>
  <p:clrMapOvr>
    <a:masterClrMapping/>
  </p:clrMapOvr>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21891" name="Shape 21891"/>
        <p:cNvGrpSpPr/>
        <p:nvPr/>
      </p:nvGrpSpPr>
      <p:grpSpPr>
        <a:xfrm>
          <a:off x="0" y="0"/>
          <a:ext cx="0" cy="0"/>
          <a:chOff x="0" y="0"/>
          <a:chExt cx="0" cy="0"/>
        </a:xfrm>
      </p:grpSpPr>
      <p:grpSp>
        <p:nvGrpSpPr>
          <p:cNvPr id="21892" name="Google Shape;21892;p335"/>
          <p:cNvGrpSpPr/>
          <p:nvPr/>
        </p:nvGrpSpPr>
        <p:grpSpPr>
          <a:xfrm>
            <a:off x="4931637" y="8"/>
            <a:ext cx="4929377" cy="6858189"/>
            <a:chOff x="1926275" y="238125"/>
            <a:chExt cx="3765950" cy="5239525"/>
          </a:xfrm>
        </p:grpSpPr>
        <p:sp>
          <p:nvSpPr>
            <p:cNvPr id="21893" name="Google Shape;21893;p335"/>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4" name="Google Shape;21894;p335"/>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5" name="Google Shape;21895;p335"/>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6" name="Google Shape;21896;p335"/>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7" name="Google Shape;21897;p335"/>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8" name="Google Shape;21898;p335"/>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899" name="Google Shape;21899;p335"/>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0" name="Google Shape;21900;p335"/>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1" name="Google Shape;21901;p335"/>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2" name="Google Shape;21902;p335"/>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3" name="Google Shape;21903;p335"/>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4" name="Google Shape;21904;p335"/>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5" name="Google Shape;21905;p335"/>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6" name="Google Shape;21906;p335"/>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7" name="Google Shape;21907;p335"/>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8" name="Google Shape;21908;p335"/>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09" name="Google Shape;21909;p335"/>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0" name="Google Shape;21910;p335"/>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1" name="Google Shape;21911;p335"/>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2" name="Google Shape;21912;p335"/>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3" name="Google Shape;21913;p335"/>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4" name="Google Shape;21914;p335"/>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5" name="Google Shape;21915;p335"/>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6" name="Google Shape;21916;p335"/>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7" name="Google Shape;21917;p335"/>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8" name="Google Shape;21918;p335"/>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19" name="Google Shape;21919;p335"/>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0" name="Google Shape;21920;p335"/>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1" name="Google Shape;21921;p335"/>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2" name="Google Shape;21922;p335"/>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3" name="Google Shape;21923;p335"/>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4" name="Google Shape;21924;p335"/>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5" name="Google Shape;21925;p335"/>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6" name="Google Shape;21926;p335"/>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7" name="Google Shape;21927;p335"/>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8" name="Google Shape;21928;p335"/>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29" name="Google Shape;21929;p335"/>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0" name="Google Shape;21930;p335"/>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1" name="Google Shape;21931;p335"/>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2" name="Google Shape;21932;p335"/>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3" name="Google Shape;21933;p335"/>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4" name="Google Shape;21934;p335"/>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5" name="Google Shape;21935;p335"/>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6" name="Google Shape;21936;p335"/>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7" name="Google Shape;21937;p335"/>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8" name="Google Shape;21938;p335"/>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39" name="Google Shape;21939;p335"/>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0" name="Google Shape;21940;p335"/>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1" name="Google Shape;21941;p335"/>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2" name="Google Shape;21942;p335"/>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3" name="Google Shape;21943;p335"/>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4" name="Google Shape;21944;p335"/>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5" name="Google Shape;21945;p335"/>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6" name="Google Shape;21946;p335"/>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7" name="Google Shape;21947;p335"/>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8" name="Google Shape;21948;p335"/>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49" name="Google Shape;21949;p335"/>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0" name="Google Shape;21950;p335"/>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1" name="Google Shape;21951;p335"/>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2" name="Google Shape;21952;p335"/>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1953" name="Google Shape;21953;p335"/>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54" name="Google Shape;21954;p33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21955" name="Google Shape;21955;p335"/>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117"/>
              </a:srgbClr>
            </a:outerShdw>
          </a:effectLst>
        </p:spPr>
      </p:sp>
      <p:sp>
        <p:nvSpPr>
          <p:cNvPr id="21956" name="Google Shape;21956;p33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21957" name="Google Shape;21957;p335"/>
          <p:cNvPicPr preferRelativeResize="0"/>
          <p:nvPr/>
        </p:nvPicPr>
        <p:blipFill rotWithShape="1">
          <a:blip r:embed="rId2">
            <a:alphaModFix/>
          </a:blip>
          <a:srcRect b="0" l="0" r="0" t="0"/>
          <a:stretch/>
        </p:blipFill>
        <p:spPr>
          <a:xfrm>
            <a:off x="1714607" y="2858836"/>
            <a:ext cx="3825203" cy="1090765"/>
          </a:xfrm>
          <a:prstGeom prst="rect">
            <a:avLst/>
          </a:prstGeom>
          <a:noFill/>
          <a:ln>
            <a:noFill/>
          </a:ln>
        </p:spPr>
      </p:pic>
    </p:spTree>
  </p:cSld>
  <p:clrMapOvr>
    <a:masterClrMapping/>
  </p:clrMapOvr>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21958" name="Shape 21958"/>
        <p:cNvGrpSpPr/>
        <p:nvPr/>
      </p:nvGrpSpPr>
      <p:grpSpPr>
        <a:xfrm>
          <a:off x="0" y="0"/>
          <a:ext cx="0" cy="0"/>
          <a:chOff x="0" y="0"/>
          <a:chExt cx="0" cy="0"/>
        </a:xfrm>
      </p:grpSpPr>
      <p:grpSp>
        <p:nvGrpSpPr>
          <p:cNvPr id="21959" name="Google Shape;21959;p336"/>
          <p:cNvGrpSpPr/>
          <p:nvPr/>
        </p:nvGrpSpPr>
        <p:grpSpPr>
          <a:xfrm>
            <a:off x="4931637" y="8"/>
            <a:ext cx="4929377" cy="6858189"/>
            <a:chOff x="1926275" y="238125"/>
            <a:chExt cx="3765950" cy="5239525"/>
          </a:xfrm>
        </p:grpSpPr>
        <p:sp>
          <p:nvSpPr>
            <p:cNvPr id="21960" name="Google Shape;21960;p33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1" name="Google Shape;21961;p33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2" name="Google Shape;21962;p33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3" name="Google Shape;21963;p33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4" name="Google Shape;21964;p33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5" name="Google Shape;21965;p33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6" name="Google Shape;21966;p33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7" name="Google Shape;21967;p33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8" name="Google Shape;21968;p33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69" name="Google Shape;21969;p33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0" name="Google Shape;21970;p33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1" name="Google Shape;21971;p33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2" name="Google Shape;21972;p33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3" name="Google Shape;21973;p33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4" name="Google Shape;21974;p33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5" name="Google Shape;21975;p33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6" name="Google Shape;21976;p33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7" name="Google Shape;21977;p33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8" name="Google Shape;21978;p33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79" name="Google Shape;21979;p33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0" name="Google Shape;21980;p33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1" name="Google Shape;21981;p33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2" name="Google Shape;21982;p33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3" name="Google Shape;21983;p33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4" name="Google Shape;21984;p33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5" name="Google Shape;21985;p33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6" name="Google Shape;21986;p33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7" name="Google Shape;21987;p33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8" name="Google Shape;21988;p33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89" name="Google Shape;21989;p33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0" name="Google Shape;21990;p33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1" name="Google Shape;21991;p33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2" name="Google Shape;21992;p33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3" name="Google Shape;21993;p33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4" name="Google Shape;21994;p33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5" name="Google Shape;21995;p33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6" name="Google Shape;21996;p33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7" name="Google Shape;21997;p33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8" name="Google Shape;21998;p33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1999" name="Google Shape;21999;p33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0" name="Google Shape;22000;p33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1" name="Google Shape;22001;p33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2" name="Google Shape;22002;p33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3" name="Google Shape;22003;p33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4" name="Google Shape;22004;p33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5" name="Google Shape;22005;p33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6" name="Google Shape;22006;p33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7" name="Google Shape;22007;p33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8" name="Google Shape;22008;p33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09" name="Google Shape;22009;p33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0" name="Google Shape;22010;p33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1" name="Google Shape;22011;p33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2" name="Google Shape;22012;p33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3" name="Google Shape;22013;p33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4" name="Google Shape;22014;p33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5" name="Google Shape;22015;p33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6" name="Google Shape;22016;p33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7" name="Google Shape;22017;p33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8" name="Google Shape;22018;p33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19" name="Google Shape;22019;p33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07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2020" name="Google Shape;22020;p33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1" name="Google Shape;22021;p33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2022" name="Google Shape;22022;p336"/>
          <p:cNvGrpSpPr/>
          <p:nvPr/>
        </p:nvGrpSpPr>
        <p:grpSpPr>
          <a:xfrm>
            <a:off x="1714562" y="2858830"/>
            <a:ext cx="3825196" cy="1089543"/>
            <a:chOff x="238125" y="1822850"/>
            <a:chExt cx="7080200" cy="2016675"/>
          </a:xfrm>
        </p:grpSpPr>
        <p:sp>
          <p:nvSpPr>
            <p:cNvPr id="22023" name="Google Shape;22023;p33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4" name="Google Shape;22024;p33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5" name="Google Shape;22025;p33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6" name="Google Shape;22026;p33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7" name="Google Shape;22027;p33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8" name="Google Shape;22028;p33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29" name="Google Shape;22029;p33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2030" name="Google Shape;22030;p33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117"/>
              </a:srgbClr>
            </a:outerShdw>
          </a:effectLst>
        </p:spPr>
      </p:sp>
      <p:sp>
        <p:nvSpPr>
          <p:cNvPr id="22031" name="Google Shape;22031;p33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22032" name="Shape 22032"/>
        <p:cNvGrpSpPr/>
        <p:nvPr/>
      </p:nvGrpSpPr>
      <p:grpSpPr>
        <a:xfrm>
          <a:off x="0" y="0"/>
          <a:ext cx="0" cy="0"/>
          <a:chOff x="0" y="0"/>
          <a:chExt cx="0" cy="0"/>
        </a:xfrm>
      </p:grpSpPr>
      <p:sp>
        <p:nvSpPr>
          <p:cNvPr id="22033" name="Google Shape;22033;p337"/>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117"/>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34" name="Google Shape;22034;p33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22035" name="Google Shape;22035;p337"/>
          <p:cNvGrpSpPr/>
          <p:nvPr/>
        </p:nvGrpSpPr>
        <p:grpSpPr>
          <a:xfrm>
            <a:off x="1714562" y="2858830"/>
            <a:ext cx="3825196" cy="1089543"/>
            <a:chOff x="238125" y="1822850"/>
            <a:chExt cx="7080200" cy="2016675"/>
          </a:xfrm>
        </p:grpSpPr>
        <p:sp>
          <p:nvSpPr>
            <p:cNvPr id="22036" name="Google Shape;22036;p33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37" name="Google Shape;22037;p33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38" name="Google Shape;22038;p33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39" name="Google Shape;22039;p33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40" name="Google Shape;22040;p33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41" name="Google Shape;22041;p33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22042" name="Google Shape;22042;p33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22043" name="Google Shape;22043;p33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117"/>
              </a:srgbClr>
            </a:outerShdw>
          </a:effectLst>
        </p:spPr>
      </p:sp>
      <p:sp>
        <p:nvSpPr>
          <p:cNvPr id="22044" name="Google Shape;22044;p33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22048" name="Shape 22048"/>
        <p:cNvGrpSpPr/>
        <p:nvPr/>
      </p:nvGrpSpPr>
      <p:grpSpPr>
        <a:xfrm>
          <a:off x="0" y="0"/>
          <a:ext cx="0" cy="0"/>
          <a:chOff x="0" y="0"/>
          <a:chExt cx="0" cy="0"/>
        </a:xfrm>
      </p:grpSpPr>
      <p:sp>
        <p:nvSpPr>
          <p:cNvPr id="22049" name="Google Shape;22049;p250"/>
          <p:cNvSpPr/>
          <p:nvPr/>
        </p:nvSpPr>
        <p:spPr>
          <a:xfrm>
            <a:off x="5601730" y="0"/>
            <a:ext cx="5082746"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22050" name="Google Shape;22050;p250"/>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51" name="Google Shape;22051;p250"/>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sz="2000">
                <a:solidFill>
                  <a:schemeClr val="dk2"/>
                </a:solidFill>
                <a:latin typeface="Open Sans"/>
                <a:ea typeface="Open Sans"/>
                <a:cs typeface="Open Sans"/>
                <a:sym typeface="Open Sans"/>
              </a:defRPr>
            </a:lvl1pPr>
            <a:lvl2pPr indent="-342900" lvl="1" marL="914400" algn="l">
              <a:lnSpc>
                <a:spcPct val="90000"/>
              </a:lnSpc>
              <a:spcBef>
                <a:spcPts val="500"/>
              </a:spcBef>
              <a:spcAft>
                <a:spcPts val="0"/>
              </a:spcAft>
              <a:buClr>
                <a:schemeClr val="dk2"/>
              </a:buClr>
              <a:buSzPts val="1800"/>
              <a:buChar char="•"/>
              <a:defRPr sz="1800">
                <a:solidFill>
                  <a:schemeClr val="dk2"/>
                </a:solidFill>
                <a:latin typeface="Open Sans"/>
                <a:ea typeface="Open Sans"/>
                <a:cs typeface="Open Sans"/>
                <a:sym typeface="Open Sans"/>
              </a:defRPr>
            </a:lvl2pPr>
            <a:lvl3pPr indent="-330200" lvl="2" marL="1371600" algn="l">
              <a:lnSpc>
                <a:spcPct val="90000"/>
              </a:lnSpc>
              <a:spcBef>
                <a:spcPts val="500"/>
              </a:spcBef>
              <a:spcAft>
                <a:spcPts val="0"/>
              </a:spcAft>
              <a:buClr>
                <a:schemeClr val="dk2"/>
              </a:buClr>
              <a:buSzPts val="1600"/>
              <a:buChar char="•"/>
              <a:defRPr sz="1600">
                <a:solidFill>
                  <a:schemeClr val="dk2"/>
                </a:solidFill>
                <a:latin typeface="Open Sans"/>
                <a:ea typeface="Open Sans"/>
                <a:cs typeface="Open Sans"/>
                <a:sym typeface="Open Sans"/>
              </a:defRPr>
            </a:lvl3pPr>
            <a:lvl4pPr indent="-317500" lvl="3" marL="18288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4pPr>
            <a:lvl5pPr indent="-317500" lvl="4" marL="22860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Slate Blue Arrow" type="title">
  <p:cSld name="TITLE">
    <p:bg>
      <p:bgPr>
        <a:blipFill>
          <a:blip r:embed="rId2">
            <a:alphaModFix/>
          </a:blip>
          <a:stretch>
            <a:fillRect/>
          </a:stretch>
        </a:blipFill>
      </p:bgPr>
    </p:bg>
    <p:spTree>
      <p:nvGrpSpPr>
        <p:cNvPr id="22052" name="Shape 22052"/>
        <p:cNvGrpSpPr/>
        <p:nvPr/>
      </p:nvGrpSpPr>
      <p:grpSpPr>
        <a:xfrm>
          <a:off x="0" y="0"/>
          <a:ext cx="0" cy="0"/>
          <a:chOff x="0" y="0"/>
          <a:chExt cx="0" cy="0"/>
        </a:xfrm>
      </p:grpSpPr>
      <p:sp>
        <p:nvSpPr>
          <p:cNvPr id="22053" name="Google Shape;22053;p338"/>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54" name="Google Shape;22054;p338"/>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chemeClr val="lt1"/>
              </a:buClr>
              <a:buSzPts val="2000"/>
              <a:buNone/>
              <a:defRPr b="0" i="0" sz="2000">
                <a:solidFill>
                  <a:schemeClr val="lt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White Arrow">
  <p:cSld name="Title Slide - White Arrow">
    <p:bg>
      <p:bgPr>
        <a:blipFill>
          <a:blip r:embed="rId2">
            <a:alphaModFix/>
          </a:blip>
          <a:stretch>
            <a:fillRect/>
          </a:stretch>
        </a:blipFill>
      </p:bgPr>
    </p:bg>
    <p:spTree>
      <p:nvGrpSpPr>
        <p:cNvPr id="22055" name="Shape 22055"/>
        <p:cNvGrpSpPr/>
        <p:nvPr/>
      </p:nvGrpSpPr>
      <p:grpSpPr>
        <a:xfrm>
          <a:off x="0" y="0"/>
          <a:ext cx="0" cy="0"/>
          <a:chOff x="0" y="0"/>
          <a:chExt cx="0" cy="0"/>
        </a:xfrm>
      </p:grpSpPr>
      <p:sp>
        <p:nvSpPr>
          <p:cNvPr id="22056" name="Google Shape;22056;p339"/>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57" name="Google Shape;22057;p339"/>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rgbClr val="515151"/>
              </a:buClr>
              <a:buSzPts val="2000"/>
              <a:buNone/>
              <a:defRPr b="0" i="0" sz="2000">
                <a:solidFill>
                  <a:srgbClr val="51515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22058" name="Shape 22058"/>
        <p:cNvGrpSpPr/>
        <p:nvPr/>
      </p:nvGrpSpPr>
      <p:grpSpPr>
        <a:xfrm>
          <a:off x="0" y="0"/>
          <a:ext cx="0" cy="0"/>
          <a:chOff x="0" y="0"/>
          <a:chExt cx="0" cy="0"/>
        </a:xfrm>
      </p:grpSpPr>
      <p:sp>
        <p:nvSpPr>
          <p:cNvPr id="22059" name="Google Shape;22059;p340"/>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accent1"/>
              </a:buClr>
              <a:buSzPts val="4000"/>
              <a:buFont typeface="Inter Black"/>
              <a:buNone/>
              <a:defRPr sz="4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60" name="Google Shape;22060;p340"/>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b="0" i="0" sz="2000">
                <a:solidFill>
                  <a:schemeClr val="dk2"/>
                </a:solidFill>
                <a:latin typeface="Inter"/>
                <a:ea typeface="Inter"/>
                <a:cs typeface="Inter"/>
                <a:sym typeface="Inter"/>
              </a:defRPr>
            </a:lvl1pPr>
            <a:lvl2pPr indent="-342900" lvl="1" marL="914400" algn="l">
              <a:lnSpc>
                <a:spcPct val="90000"/>
              </a:lnSpc>
              <a:spcBef>
                <a:spcPts val="500"/>
              </a:spcBef>
              <a:spcAft>
                <a:spcPts val="0"/>
              </a:spcAft>
              <a:buClr>
                <a:schemeClr val="dk2"/>
              </a:buClr>
              <a:buSzPts val="1800"/>
              <a:buChar char="•"/>
              <a:defRPr b="0" i="0" sz="1800">
                <a:solidFill>
                  <a:schemeClr val="dk2"/>
                </a:solidFill>
                <a:latin typeface="Inter"/>
                <a:ea typeface="Inter"/>
                <a:cs typeface="Inter"/>
                <a:sym typeface="Inter"/>
              </a:defRPr>
            </a:lvl2pPr>
            <a:lvl3pPr indent="-330200" lvl="2" marL="1371600" algn="l">
              <a:lnSpc>
                <a:spcPct val="90000"/>
              </a:lnSpc>
              <a:spcBef>
                <a:spcPts val="500"/>
              </a:spcBef>
              <a:spcAft>
                <a:spcPts val="0"/>
              </a:spcAft>
              <a:buClr>
                <a:schemeClr val="dk2"/>
              </a:buClr>
              <a:buSzPts val="1600"/>
              <a:buChar char="•"/>
              <a:defRPr b="0" i="0" sz="1600">
                <a:solidFill>
                  <a:schemeClr val="dk2"/>
                </a:solidFill>
                <a:latin typeface="Inter"/>
                <a:ea typeface="Inter"/>
                <a:cs typeface="Inter"/>
                <a:sym typeface="Inter"/>
              </a:defRPr>
            </a:lvl3pPr>
            <a:lvl4pPr indent="-317500" lvl="3" marL="18288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4pPr>
            <a:lvl5pPr indent="-317500" lvl="4" marL="22860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22061" name="Shape 22061"/>
        <p:cNvGrpSpPr/>
        <p:nvPr/>
      </p:nvGrpSpPr>
      <p:grpSpPr>
        <a:xfrm>
          <a:off x="0" y="0"/>
          <a:ext cx="0" cy="0"/>
          <a:chOff x="0" y="0"/>
          <a:chExt cx="0" cy="0"/>
        </a:xfrm>
      </p:grpSpPr>
      <p:sp>
        <p:nvSpPr>
          <p:cNvPr id="22062" name="Google Shape;22062;p341"/>
          <p:cNvSpPr/>
          <p:nvPr/>
        </p:nvSpPr>
        <p:spPr>
          <a:xfrm>
            <a:off x="5601730" y="0"/>
            <a:ext cx="5082746"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22063" name="Google Shape;22063;p341"/>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lt1"/>
              </a:buClr>
              <a:buSzPts val="2000"/>
              <a:buChar char="•"/>
              <a:defRPr b="0" i="0" sz="2000">
                <a:latin typeface="Inter"/>
                <a:ea typeface="Inter"/>
                <a:cs typeface="Inter"/>
                <a:sym typeface="Inter"/>
              </a:defRPr>
            </a:lvl1pPr>
            <a:lvl2pPr indent="-342900" lvl="1" marL="914400" algn="l">
              <a:lnSpc>
                <a:spcPct val="90000"/>
              </a:lnSpc>
              <a:spcBef>
                <a:spcPts val="500"/>
              </a:spcBef>
              <a:spcAft>
                <a:spcPts val="0"/>
              </a:spcAft>
              <a:buClr>
                <a:schemeClr val="lt1"/>
              </a:buClr>
              <a:buSzPts val="1800"/>
              <a:buChar char="•"/>
              <a:defRPr b="0" i="0" sz="1800">
                <a:latin typeface="Inter"/>
                <a:ea typeface="Inter"/>
                <a:cs typeface="Inter"/>
                <a:sym typeface="Inter"/>
              </a:defRPr>
            </a:lvl2pPr>
            <a:lvl3pPr indent="-330200" lvl="2" marL="1371600" algn="l">
              <a:lnSpc>
                <a:spcPct val="90000"/>
              </a:lnSpc>
              <a:spcBef>
                <a:spcPts val="500"/>
              </a:spcBef>
              <a:spcAft>
                <a:spcPts val="0"/>
              </a:spcAft>
              <a:buClr>
                <a:schemeClr val="lt1"/>
              </a:buClr>
              <a:buSzPts val="1600"/>
              <a:buChar char="•"/>
              <a:defRPr b="0" i="0" sz="1600">
                <a:latin typeface="Inter"/>
                <a:ea typeface="Inter"/>
                <a:cs typeface="Inter"/>
                <a:sym typeface="Inter"/>
              </a:defRPr>
            </a:lvl3pPr>
            <a:lvl4pPr indent="-317500" lvl="3" marL="1828800" algn="l">
              <a:lnSpc>
                <a:spcPct val="90000"/>
              </a:lnSpc>
              <a:spcBef>
                <a:spcPts val="500"/>
              </a:spcBef>
              <a:spcAft>
                <a:spcPts val="0"/>
              </a:spcAft>
              <a:buClr>
                <a:schemeClr val="lt1"/>
              </a:buClr>
              <a:buSzPts val="1400"/>
              <a:buChar char="•"/>
              <a:defRPr b="0" i="0" sz="1400">
                <a:latin typeface="Inter"/>
                <a:ea typeface="Inter"/>
                <a:cs typeface="Inter"/>
                <a:sym typeface="Inter"/>
              </a:defRPr>
            </a:lvl4pPr>
            <a:lvl5pPr indent="-317500" lvl="4" marL="2286000" algn="l">
              <a:lnSpc>
                <a:spcPct val="90000"/>
              </a:lnSpc>
              <a:spcBef>
                <a:spcPts val="500"/>
              </a:spcBef>
              <a:spcAft>
                <a:spcPts val="0"/>
              </a:spcAft>
              <a:buClr>
                <a:schemeClr val="lt1"/>
              </a:buClr>
              <a:buSzPts val="1400"/>
              <a:buChar char="•"/>
              <a:defRPr b="0" i="0" sz="1400">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064" name="Google Shape;22064;p341"/>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 Logo Arrow Slate Blue">
  <p:cSld name="Cover - Logo Arrow Slate Blue">
    <p:bg>
      <p:bgPr>
        <a:blipFill>
          <a:blip r:embed="rId2">
            <a:alphaModFix/>
          </a:blip>
          <a:stretch>
            <a:fillRect/>
          </a:stretch>
        </a:blipFill>
      </p:bgPr>
    </p:bg>
    <p:spTree>
      <p:nvGrpSpPr>
        <p:cNvPr id="22065" name="Shape 22065"/>
        <p:cNvGrpSpPr/>
        <p:nvPr/>
      </p:nvGrpSpPr>
      <p:grpSpPr>
        <a:xfrm>
          <a:off x="0" y="0"/>
          <a:ext cx="0" cy="0"/>
          <a:chOff x="0" y="0"/>
          <a:chExt cx="0" cy="0"/>
        </a:xfrm>
      </p:grpSpPr>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99" name="Shape 599"/>
        <p:cNvGrpSpPr/>
        <p:nvPr/>
      </p:nvGrpSpPr>
      <p:grpSpPr>
        <a:xfrm>
          <a:off x="0" y="0"/>
          <a:ext cx="0" cy="0"/>
          <a:chOff x="0" y="0"/>
          <a:chExt cx="0" cy="0"/>
        </a:xfrm>
      </p:grpSpPr>
      <p:sp>
        <p:nvSpPr>
          <p:cNvPr id="600" name="Google Shape;600;p39"/>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01" name="Google Shape;601;p39"/>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02" name="Google Shape;602;p39"/>
          <p:cNvGrpSpPr/>
          <p:nvPr/>
        </p:nvGrpSpPr>
        <p:grpSpPr>
          <a:xfrm>
            <a:off x="10444159" y="6086020"/>
            <a:ext cx="1368839" cy="389891"/>
            <a:chOff x="238125" y="1822850"/>
            <a:chExt cx="7080200" cy="2016675"/>
          </a:xfrm>
        </p:grpSpPr>
        <p:sp>
          <p:nvSpPr>
            <p:cNvPr id="603" name="Google Shape;603;p3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4" name="Google Shape;604;p3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5" name="Google Shape;605;p3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6" name="Google Shape;606;p3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7" name="Google Shape;607;p3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8" name="Google Shape;608;p3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09" name="Google Shape;609;p3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3214" name="Shape 3214"/>
        <p:cNvGrpSpPr/>
        <p:nvPr/>
      </p:nvGrpSpPr>
      <p:grpSpPr>
        <a:xfrm>
          <a:off x="0" y="0"/>
          <a:ext cx="0" cy="0"/>
          <a:chOff x="0" y="0"/>
          <a:chExt cx="0" cy="0"/>
        </a:xfrm>
      </p:grpSpPr>
      <p:grpSp>
        <p:nvGrpSpPr>
          <p:cNvPr id="3215" name="Google Shape;3215;p66"/>
          <p:cNvGrpSpPr/>
          <p:nvPr/>
        </p:nvGrpSpPr>
        <p:grpSpPr>
          <a:xfrm>
            <a:off x="4931637" y="8"/>
            <a:ext cx="4929377" cy="6858189"/>
            <a:chOff x="1926275" y="238125"/>
            <a:chExt cx="3765950" cy="5239525"/>
          </a:xfrm>
        </p:grpSpPr>
        <p:sp>
          <p:nvSpPr>
            <p:cNvPr id="3216" name="Google Shape;3216;p6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7" name="Google Shape;3217;p6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8" name="Google Shape;3218;p6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19" name="Google Shape;3219;p6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0" name="Google Shape;3220;p6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1" name="Google Shape;3221;p6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2" name="Google Shape;3222;p6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3" name="Google Shape;3223;p6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4" name="Google Shape;3224;p6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5" name="Google Shape;3225;p6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6" name="Google Shape;3226;p6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7" name="Google Shape;3227;p6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8" name="Google Shape;3228;p6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29" name="Google Shape;3229;p6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0" name="Google Shape;3230;p6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1" name="Google Shape;3231;p6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2" name="Google Shape;3232;p6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3" name="Google Shape;3233;p6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4" name="Google Shape;3234;p6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5" name="Google Shape;3235;p6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6" name="Google Shape;3236;p6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7" name="Google Shape;3237;p6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8" name="Google Shape;3238;p6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39" name="Google Shape;3239;p6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0" name="Google Shape;3240;p6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1" name="Google Shape;3241;p6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2" name="Google Shape;3242;p6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3" name="Google Shape;3243;p6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4" name="Google Shape;3244;p6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5" name="Google Shape;3245;p6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6" name="Google Shape;3246;p6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7" name="Google Shape;3247;p6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8" name="Google Shape;3248;p6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49" name="Google Shape;3249;p6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0" name="Google Shape;3250;p6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1" name="Google Shape;3251;p6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2" name="Google Shape;3252;p6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3" name="Google Shape;3253;p6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4" name="Google Shape;3254;p6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5" name="Google Shape;3255;p6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6" name="Google Shape;3256;p6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7" name="Google Shape;3257;p6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8" name="Google Shape;3258;p6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59" name="Google Shape;3259;p6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0" name="Google Shape;3260;p6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1" name="Google Shape;3261;p6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2" name="Google Shape;3262;p6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3" name="Google Shape;3263;p6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4" name="Google Shape;3264;p6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5" name="Google Shape;3265;p6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6" name="Google Shape;3266;p6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7" name="Google Shape;3267;p6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8" name="Google Shape;3268;p6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69" name="Google Shape;3269;p6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0" name="Google Shape;3270;p6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1" name="Google Shape;3271;p6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2" name="Google Shape;3272;p6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3" name="Google Shape;3273;p6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4" name="Google Shape;3274;p6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5" name="Google Shape;3275;p6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76" name="Google Shape;3276;p66"/>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77" name="Google Shape;3277;p6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278" name="Google Shape;3278;p66"/>
          <p:cNvGrpSpPr/>
          <p:nvPr/>
        </p:nvGrpSpPr>
        <p:grpSpPr>
          <a:xfrm>
            <a:off x="1714562" y="2858830"/>
            <a:ext cx="3825196" cy="1089543"/>
            <a:chOff x="238125" y="1822850"/>
            <a:chExt cx="7080200" cy="2016675"/>
          </a:xfrm>
        </p:grpSpPr>
        <p:sp>
          <p:nvSpPr>
            <p:cNvPr id="3279" name="Google Shape;3279;p6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0" name="Google Shape;3280;p6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1" name="Google Shape;3281;p6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2" name="Google Shape;3282;p6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3" name="Google Shape;3283;p6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4" name="Google Shape;3284;p6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85" name="Google Shape;3285;p6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86" name="Google Shape;3286;p66"/>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3287" name="Google Shape;3287;p66"/>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22072" name="Shape 22072"/>
        <p:cNvGrpSpPr/>
        <p:nvPr/>
      </p:nvGrpSpPr>
      <p:grpSpPr>
        <a:xfrm>
          <a:off x="0" y="0"/>
          <a:ext cx="0" cy="0"/>
          <a:chOff x="0" y="0"/>
          <a:chExt cx="0" cy="0"/>
        </a:xfrm>
      </p:grpSpPr>
      <p:sp>
        <p:nvSpPr>
          <p:cNvPr id="22073" name="Google Shape;22073;p252"/>
          <p:cNvSpPr/>
          <p:nvPr/>
        </p:nvSpPr>
        <p:spPr>
          <a:xfrm>
            <a:off x="5601730" y="0"/>
            <a:ext cx="5082746"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22074" name="Google Shape;22074;p252"/>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75" name="Google Shape;22075;p252"/>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sz="2000">
                <a:solidFill>
                  <a:schemeClr val="dk2"/>
                </a:solidFill>
                <a:latin typeface="Open Sans"/>
                <a:ea typeface="Open Sans"/>
                <a:cs typeface="Open Sans"/>
                <a:sym typeface="Open Sans"/>
              </a:defRPr>
            </a:lvl1pPr>
            <a:lvl2pPr indent="-342900" lvl="1" marL="914400" algn="l">
              <a:lnSpc>
                <a:spcPct val="90000"/>
              </a:lnSpc>
              <a:spcBef>
                <a:spcPts val="500"/>
              </a:spcBef>
              <a:spcAft>
                <a:spcPts val="0"/>
              </a:spcAft>
              <a:buClr>
                <a:schemeClr val="dk2"/>
              </a:buClr>
              <a:buSzPts val="1800"/>
              <a:buChar char="•"/>
              <a:defRPr sz="1800">
                <a:solidFill>
                  <a:schemeClr val="dk2"/>
                </a:solidFill>
                <a:latin typeface="Open Sans"/>
                <a:ea typeface="Open Sans"/>
                <a:cs typeface="Open Sans"/>
                <a:sym typeface="Open Sans"/>
              </a:defRPr>
            </a:lvl2pPr>
            <a:lvl3pPr indent="-330200" lvl="2" marL="1371600" algn="l">
              <a:lnSpc>
                <a:spcPct val="90000"/>
              </a:lnSpc>
              <a:spcBef>
                <a:spcPts val="500"/>
              </a:spcBef>
              <a:spcAft>
                <a:spcPts val="0"/>
              </a:spcAft>
              <a:buClr>
                <a:schemeClr val="dk2"/>
              </a:buClr>
              <a:buSzPts val="1600"/>
              <a:buChar char="•"/>
              <a:defRPr sz="1600">
                <a:solidFill>
                  <a:schemeClr val="dk2"/>
                </a:solidFill>
                <a:latin typeface="Open Sans"/>
                <a:ea typeface="Open Sans"/>
                <a:cs typeface="Open Sans"/>
                <a:sym typeface="Open Sans"/>
              </a:defRPr>
            </a:lvl3pPr>
            <a:lvl4pPr indent="-317500" lvl="3" marL="18288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4pPr>
            <a:lvl5pPr indent="-317500" lvl="4" marL="22860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22076" name="Shape 22076"/>
        <p:cNvGrpSpPr/>
        <p:nvPr/>
      </p:nvGrpSpPr>
      <p:grpSpPr>
        <a:xfrm>
          <a:off x="0" y="0"/>
          <a:ext cx="0" cy="0"/>
          <a:chOff x="0" y="0"/>
          <a:chExt cx="0" cy="0"/>
        </a:xfrm>
      </p:grpSpPr>
      <p:sp>
        <p:nvSpPr>
          <p:cNvPr id="22077" name="Google Shape;22077;p343"/>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78" name="Google Shape;22078;p343"/>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079" name="Google Shape;22079;p343"/>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80" name="Google Shape;22080;p343"/>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81" name="Google Shape;22081;p343"/>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2082" name="Shape 22082"/>
        <p:cNvGrpSpPr/>
        <p:nvPr/>
      </p:nvGrpSpPr>
      <p:grpSpPr>
        <a:xfrm>
          <a:off x="0" y="0"/>
          <a:ext cx="0" cy="0"/>
          <a:chOff x="0" y="0"/>
          <a:chExt cx="0" cy="0"/>
        </a:xfrm>
      </p:grpSpPr>
      <p:sp>
        <p:nvSpPr>
          <p:cNvPr id="22083" name="Google Shape;22083;p344"/>
          <p:cNvSpPr txBox="1"/>
          <p:nvPr>
            <p:ph type="ctrTitle"/>
          </p:nvPr>
        </p:nvSpPr>
        <p:spPr>
          <a:xfrm>
            <a:off x="1524000" y="1122363"/>
            <a:ext cx="9144000" cy="2387600"/>
          </a:xfrm>
          <a:prstGeom prst="rect">
            <a:avLst/>
          </a:prstGeom>
          <a:noFill/>
          <a:ln>
            <a:noFill/>
          </a:ln>
        </p:spPr>
        <p:txBody>
          <a:bodyPr anchorCtr="0" anchor="b" bIns="45700" lIns="91425" spcFirstLastPara="1" rIns="91425" wrap="square" tIns="45700">
            <a:normAutofit/>
          </a:bodyPr>
          <a:lstStyle>
            <a:lvl1pPr lvl="0" algn="ctr">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84" name="Google Shape;22084;p344"/>
          <p:cNvSpPr txBox="1"/>
          <p:nvPr>
            <p:ph idx="1" type="subTitle"/>
          </p:nvPr>
        </p:nvSpPr>
        <p:spPr>
          <a:xfrm>
            <a:off x="1524000" y="3602038"/>
            <a:ext cx="9144000" cy="1655762"/>
          </a:xfrm>
          <a:prstGeom prst="rect">
            <a:avLst/>
          </a:prstGeom>
          <a:noFill/>
          <a:ln>
            <a:noFill/>
          </a:ln>
        </p:spPr>
        <p:txBody>
          <a:bodyPr anchorCtr="0" anchor="t" bIns="45700" lIns="91425" spcFirstLastPara="1" rIns="91425" wrap="square" tIns="4570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2085" name="Google Shape;22085;p344"/>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86" name="Google Shape;22086;p344"/>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87" name="Google Shape;22087;p344"/>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2088" name="Shape 22088"/>
        <p:cNvGrpSpPr/>
        <p:nvPr/>
      </p:nvGrpSpPr>
      <p:grpSpPr>
        <a:xfrm>
          <a:off x="0" y="0"/>
          <a:ext cx="0" cy="0"/>
          <a:chOff x="0" y="0"/>
          <a:chExt cx="0" cy="0"/>
        </a:xfrm>
      </p:grpSpPr>
      <p:sp>
        <p:nvSpPr>
          <p:cNvPr id="22089" name="Google Shape;22089;p345"/>
          <p:cNvSpPr txBox="1"/>
          <p:nvPr>
            <p:ph type="title"/>
          </p:nvPr>
        </p:nvSpPr>
        <p:spPr>
          <a:xfrm>
            <a:off x="831850" y="1709738"/>
            <a:ext cx="10515600" cy="2852737"/>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6000"/>
              <a:buFont typeface="Calibri"/>
              <a:buNone/>
              <a:defRPr sz="60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90" name="Google Shape;22090;p345"/>
          <p:cNvSpPr txBox="1"/>
          <p:nvPr>
            <p:ph idx="1" type="body"/>
          </p:nvPr>
        </p:nvSpPr>
        <p:spPr>
          <a:xfrm>
            <a:off x="831850" y="4589463"/>
            <a:ext cx="10515600" cy="1500187"/>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rgbClr val="888888"/>
              </a:buClr>
              <a:buSzPts val="2400"/>
              <a:buNone/>
              <a:defRPr sz="2400">
                <a:solidFill>
                  <a:srgbClr val="888888"/>
                </a:solidFill>
              </a:defRPr>
            </a:lvl1pPr>
            <a:lvl2pPr indent="-228600" lvl="1" marL="914400" algn="l">
              <a:lnSpc>
                <a:spcPct val="90000"/>
              </a:lnSpc>
              <a:spcBef>
                <a:spcPts val="500"/>
              </a:spcBef>
              <a:spcAft>
                <a:spcPts val="0"/>
              </a:spcAft>
              <a:buClr>
                <a:srgbClr val="888888"/>
              </a:buClr>
              <a:buSzPts val="2000"/>
              <a:buNone/>
              <a:defRPr sz="2000">
                <a:solidFill>
                  <a:srgbClr val="888888"/>
                </a:solidFill>
              </a:defRPr>
            </a:lvl2pPr>
            <a:lvl3pPr indent="-228600" lvl="2" marL="1371600" algn="l">
              <a:lnSpc>
                <a:spcPct val="90000"/>
              </a:lnSpc>
              <a:spcBef>
                <a:spcPts val="500"/>
              </a:spcBef>
              <a:spcAft>
                <a:spcPts val="0"/>
              </a:spcAft>
              <a:buClr>
                <a:srgbClr val="888888"/>
              </a:buClr>
              <a:buSzPts val="1800"/>
              <a:buNone/>
              <a:defRPr sz="1800">
                <a:solidFill>
                  <a:srgbClr val="888888"/>
                </a:solidFill>
              </a:defRPr>
            </a:lvl3pPr>
            <a:lvl4pPr indent="-228600" lvl="3" marL="1828800" algn="l">
              <a:lnSpc>
                <a:spcPct val="90000"/>
              </a:lnSpc>
              <a:spcBef>
                <a:spcPts val="500"/>
              </a:spcBef>
              <a:spcAft>
                <a:spcPts val="0"/>
              </a:spcAft>
              <a:buClr>
                <a:srgbClr val="888888"/>
              </a:buClr>
              <a:buSzPts val="1600"/>
              <a:buNone/>
              <a:defRPr sz="1600">
                <a:solidFill>
                  <a:srgbClr val="888888"/>
                </a:solidFill>
              </a:defRPr>
            </a:lvl4pPr>
            <a:lvl5pPr indent="-228600" lvl="4" marL="2286000" algn="l">
              <a:lnSpc>
                <a:spcPct val="90000"/>
              </a:lnSpc>
              <a:spcBef>
                <a:spcPts val="500"/>
              </a:spcBef>
              <a:spcAft>
                <a:spcPts val="0"/>
              </a:spcAft>
              <a:buClr>
                <a:srgbClr val="888888"/>
              </a:buClr>
              <a:buSzPts val="1600"/>
              <a:buNone/>
              <a:defRPr sz="1600">
                <a:solidFill>
                  <a:srgbClr val="888888"/>
                </a:solidFill>
              </a:defRPr>
            </a:lvl5pPr>
            <a:lvl6pPr indent="-228600" lvl="5" marL="2743200" algn="l">
              <a:lnSpc>
                <a:spcPct val="90000"/>
              </a:lnSpc>
              <a:spcBef>
                <a:spcPts val="500"/>
              </a:spcBef>
              <a:spcAft>
                <a:spcPts val="0"/>
              </a:spcAft>
              <a:buClr>
                <a:srgbClr val="888888"/>
              </a:buClr>
              <a:buSzPts val="1600"/>
              <a:buNone/>
              <a:defRPr sz="1600">
                <a:solidFill>
                  <a:srgbClr val="888888"/>
                </a:solidFill>
              </a:defRPr>
            </a:lvl6pPr>
            <a:lvl7pPr indent="-228600" lvl="6" marL="3200400" algn="l">
              <a:lnSpc>
                <a:spcPct val="90000"/>
              </a:lnSpc>
              <a:spcBef>
                <a:spcPts val="500"/>
              </a:spcBef>
              <a:spcAft>
                <a:spcPts val="0"/>
              </a:spcAft>
              <a:buClr>
                <a:srgbClr val="888888"/>
              </a:buClr>
              <a:buSzPts val="1600"/>
              <a:buNone/>
              <a:defRPr sz="1600">
                <a:solidFill>
                  <a:srgbClr val="888888"/>
                </a:solidFill>
              </a:defRPr>
            </a:lvl7pPr>
            <a:lvl8pPr indent="-228600" lvl="7" marL="3657600" algn="l">
              <a:lnSpc>
                <a:spcPct val="90000"/>
              </a:lnSpc>
              <a:spcBef>
                <a:spcPts val="500"/>
              </a:spcBef>
              <a:spcAft>
                <a:spcPts val="0"/>
              </a:spcAft>
              <a:buClr>
                <a:srgbClr val="888888"/>
              </a:buClr>
              <a:buSzPts val="1600"/>
              <a:buNone/>
              <a:defRPr sz="1600">
                <a:solidFill>
                  <a:srgbClr val="888888"/>
                </a:solidFill>
              </a:defRPr>
            </a:lvl8pPr>
            <a:lvl9pPr indent="-228600" lvl="8" marL="4114800" algn="l">
              <a:lnSpc>
                <a:spcPct val="90000"/>
              </a:lnSpc>
              <a:spcBef>
                <a:spcPts val="500"/>
              </a:spcBef>
              <a:spcAft>
                <a:spcPts val="0"/>
              </a:spcAft>
              <a:buClr>
                <a:srgbClr val="888888"/>
              </a:buClr>
              <a:buSzPts val="1600"/>
              <a:buNone/>
              <a:defRPr sz="1600">
                <a:solidFill>
                  <a:srgbClr val="888888"/>
                </a:solidFill>
              </a:defRPr>
            </a:lvl9pPr>
          </a:lstStyle>
          <a:p/>
        </p:txBody>
      </p:sp>
      <p:sp>
        <p:nvSpPr>
          <p:cNvPr id="22091" name="Google Shape;22091;p345"/>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92" name="Google Shape;22092;p345"/>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93" name="Google Shape;22093;p345"/>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ntent" type="twoObj">
  <p:cSld name="TWO_OBJECTS">
    <p:spTree>
      <p:nvGrpSpPr>
        <p:cNvPr id="22094" name="Shape 22094"/>
        <p:cNvGrpSpPr/>
        <p:nvPr/>
      </p:nvGrpSpPr>
      <p:grpSpPr>
        <a:xfrm>
          <a:off x="0" y="0"/>
          <a:ext cx="0" cy="0"/>
          <a:chOff x="0" y="0"/>
          <a:chExt cx="0" cy="0"/>
        </a:xfrm>
      </p:grpSpPr>
      <p:sp>
        <p:nvSpPr>
          <p:cNvPr id="22095" name="Google Shape;22095;p346"/>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96" name="Google Shape;22096;p346"/>
          <p:cNvSpPr txBox="1"/>
          <p:nvPr>
            <p:ph idx="1" type="body"/>
          </p:nvPr>
        </p:nvSpPr>
        <p:spPr>
          <a:xfrm>
            <a:off x="838200" y="1825625"/>
            <a:ext cx="51816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097" name="Google Shape;22097;p346"/>
          <p:cNvSpPr txBox="1"/>
          <p:nvPr>
            <p:ph idx="2" type="body"/>
          </p:nvPr>
        </p:nvSpPr>
        <p:spPr>
          <a:xfrm>
            <a:off x="6172200" y="1825625"/>
            <a:ext cx="5181600" cy="435133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098" name="Google Shape;22098;p346"/>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099" name="Google Shape;22099;p346"/>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00" name="Google Shape;22100;p346"/>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parison" type="twoTxTwoObj">
  <p:cSld name="TWO_OBJECTS_WITH_TEXT">
    <p:spTree>
      <p:nvGrpSpPr>
        <p:cNvPr id="22101" name="Shape 22101"/>
        <p:cNvGrpSpPr/>
        <p:nvPr/>
      </p:nvGrpSpPr>
      <p:grpSpPr>
        <a:xfrm>
          <a:off x="0" y="0"/>
          <a:ext cx="0" cy="0"/>
          <a:chOff x="0" y="0"/>
          <a:chExt cx="0" cy="0"/>
        </a:xfrm>
      </p:grpSpPr>
      <p:sp>
        <p:nvSpPr>
          <p:cNvPr id="22102" name="Google Shape;22102;p347"/>
          <p:cNvSpPr txBox="1"/>
          <p:nvPr>
            <p:ph type="title"/>
          </p:nvPr>
        </p:nvSpPr>
        <p:spPr>
          <a:xfrm>
            <a:off x="839788"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03" name="Google Shape;22103;p347"/>
          <p:cNvSpPr txBox="1"/>
          <p:nvPr>
            <p:ph idx="1" type="body"/>
          </p:nvPr>
        </p:nvSpPr>
        <p:spPr>
          <a:xfrm>
            <a:off x="839788" y="1681163"/>
            <a:ext cx="5157787"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2104" name="Google Shape;22104;p347"/>
          <p:cNvSpPr txBox="1"/>
          <p:nvPr>
            <p:ph idx="2" type="body"/>
          </p:nvPr>
        </p:nvSpPr>
        <p:spPr>
          <a:xfrm>
            <a:off x="839788" y="2505075"/>
            <a:ext cx="5157787"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105" name="Google Shape;22105;p347"/>
          <p:cNvSpPr txBox="1"/>
          <p:nvPr>
            <p:ph idx="3" type="body"/>
          </p:nvPr>
        </p:nvSpPr>
        <p:spPr>
          <a:xfrm>
            <a:off x="6172200" y="1681163"/>
            <a:ext cx="5183188" cy="823912"/>
          </a:xfrm>
          <a:prstGeom prst="rect">
            <a:avLst/>
          </a:prstGeom>
          <a:noFill/>
          <a:ln>
            <a:noFill/>
          </a:ln>
        </p:spPr>
        <p:txBody>
          <a:bodyPr anchorCtr="0" anchor="b"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2400"/>
              <a:buNone/>
              <a:defRPr b="1" sz="2400"/>
            </a:lvl1pPr>
            <a:lvl2pPr indent="-228600" lvl="1" marL="914400" algn="l">
              <a:lnSpc>
                <a:spcPct val="90000"/>
              </a:lnSpc>
              <a:spcBef>
                <a:spcPts val="500"/>
              </a:spcBef>
              <a:spcAft>
                <a:spcPts val="0"/>
              </a:spcAft>
              <a:buClr>
                <a:schemeClr val="dk1"/>
              </a:buClr>
              <a:buSzPts val="2000"/>
              <a:buNone/>
              <a:defRPr b="1" sz="2000"/>
            </a:lvl2pPr>
            <a:lvl3pPr indent="-228600" lvl="2" marL="1371600" algn="l">
              <a:lnSpc>
                <a:spcPct val="90000"/>
              </a:lnSpc>
              <a:spcBef>
                <a:spcPts val="500"/>
              </a:spcBef>
              <a:spcAft>
                <a:spcPts val="0"/>
              </a:spcAft>
              <a:buClr>
                <a:schemeClr val="dk1"/>
              </a:buClr>
              <a:buSzPts val="1800"/>
              <a:buNone/>
              <a:defRPr b="1" sz="1800"/>
            </a:lvl3pPr>
            <a:lvl4pPr indent="-228600" lvl="3" marL="1828800" algn="l">
              <a:lnSpc>
                <a:spcPct val="90000"/>
              </a:lnSpc>
              <a:spcBef>
                <a:spcPts val="500"/>
              </a:spcBef>
              <a:spcAft>
                <a:spcPts val="0"/>
              </a:spcAft>
              <a:buClr>
                <a:schemeClr val="dk1"/>
              </a:buClr>
              <a:buSzPts val="1600"/>
              <a:buNone/>
              <a:defRPr b="1" sz="1600"/>
            </a:lvl4pPr>
            <a:lvl5pPr indent="-228600" lvl="4" marL="2286000" algn="l">
              <a:lnSpc>
                <a:spcPct val="90000"/>
              </a:lnSpc>
              <a:spcBef>
                <a:spcPts val="500"/>
              </a:spcBef>
              <a:spcAft>
                <a:spcPts val="0"/>
              </a:spcAft>
              <a:buClr>
                <a:schemeClr val="dk1"/>
              </a:buClr>
              <a:buSzPts val="1600"/>
              <a:buNone/>
              <a:defRPr b="1" sz="1600"/>
            </a:lvl5pPr>
            <a:lvl6pPr indent="-228600" lvl="5" marL="2743200" algn="l">
              <a:lnSpc>
                <a:spcPct val="90000"/>
              </a:lnSpc>
              <a:spcBef>
                <a:spcPts val="500"/>
              </a:spcBef>
              <a:spcAft>
                <a:spcPts val="0"/>
              </a:spcAft>
              <a:buClr>
                <a:schemeClr val="dk1"/>
              </a:buClr>
              <a:buSzPts val="1600"/>
              <a:buNone/>
              <a:defRPr b="1" sz="1600"/>
            </a:lvl6pPr>
            <a:lvl7pPr indent="-228600" lvl="6" marL="3200400" algn="l">
              <a:lnSpc>
                <a:spcPct val="90000"/>
              </a:lnSpc>
              <a:spcBef>
                <a:spcPts val="500"/>
              </a:spcBef>
              <a:spcAft>
                <a:spcPts val="0"/>
              </a:spcAft>
              <a:buClr>
                <a:schemeClr val="dk1"/>
              </a:buClr>
              <a:buSzPts val="1600"/>
              <a:buNone/>
              <a:defRPr b="1" sz="1600"/>
            </a:lvl7pPr>
            <a:lvl8pPr indent="-228600" lvl="7" marL="3657600" algn="l">
              <a:lnSpc>
                <a:spcPct val="90000"/>
              </a:lnSpc>
              <a:spcBef>
                <a:spcPts val="500"/>
              </a:spcBef>
              <a:spcAft>
                <a:spcPts val="0"/>
              </a:spcAft>
              <a:buClr>
                <a:schemeClr val="dk1"/>
              </a:buClr>
              <a:buSzPts val="1600"/>
              <a:buNone/>
              <a:defRPr b="1" sz="1600"/>
            </a:lvl8pPr>
            <a:lvl9pPr indent="-228600" lvl="8" marL="4114800" algn="l">
              <a:lnSpc>
                <a:spcPct val="90000"/>
              </a:lnSpc>
              <a:spcBef>
                <a:spcPts val="500"/>
              </a:spcBef>
              <a:spcAft>
                <a:spcPts val="0"/>
              </a:spcAft>
              <a:buClr>
                <a:schemeClr val="dk1"/>
              </a:buClr>
              <a:buSzPts val="1600"/>
              <a:buNone/>
              <a:defRPr b="1" sz="1600"/>
            </a:lvl9pPr>
          </a:lstStyle>
          <a:p/>
        </p:txBody>
      </p:sp>
      <p:sp>
        <p:nvSpPr>
          <p:cNvPr id="22106" name="Google Shape;22106;p347"/>
          <p:cNvSpPr txBox="1"/>
          <p:nvPr>
            <p:ph idx="4" type="body"/>
          </p:nvPr>
        </p:nvSpPr>
        <p:spPr>
          <a:xfrm>
            <a:off x="6172200" y="2505075"/>
            <a:ext cx="5183188" cy="368458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107" name="Google Shape;22107;p347"/>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08" name="Google Shape;22108;p347"/>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09" name="Google Shape;22109;p347"/>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2110" name="Shape 22110"/>
        <p:cNvGrpSpPr/>
        <p:nvPr/>
      </p:nvGrpSpPr>
      <p:grpSpPr>
        <a:xfrm>
          <a:off x="0" y="0"/>
          <a:ext cx="0" cy="0"/>
          <a:chOff x="0" y="0"/>
          <a:chExt cx="0" cy="0"/>
        </a:xfrm>
      </p:grpSpPr>
      <p:sp>
        <p:nvSpPr>
          <p:cNvPr id="22111" name="Google Shape;22111;p348"/>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12" name="Google Shape;22112;p348"/>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13" name="Google Shape;22113;p348"/>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14" name="Google Shape;22114;p348"/>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2115" name="Shape 22115"/>
        <p:cNvGrpSpPr/>
        <p:nvPr/>
      </p:nvGrpSpPr>
      <p:grpSpPr>
        <a:xfrm>
          <a:off x="0" y="0"/>
          <a:ext cx="0" cy="0"/>
          <a:chOff x="0" y="0"/>
          <a:chExt cx="0" cy="0"/>
        </a:xfrm>
      </p:grpSpPr>
      <p:sp>
        <p:nvSpPr>
          <p:cNvPr id="22116" name="Google Shape;22116;p349"/>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17" name="Google Shape;22117;p349"/>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18" name="Google Shape;22118;p349"/>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ntent with Caption" type="objTx">
  <p:cSld name="OBJECT_WITH_CAPTION_TEXT">
    <p:spTree>
      <p:nvGrpSpPr>
        <p:cNvPr id="22119" name="Shape 22119"/>
        <p:cNvGrpSpPr/>
        <p:nvPr/>
      </p:nvGrpSpPr>
      <p:grpSpPr>
        <a:xfrm>
          <a:off x="0" y="0"/>
          <a:ext cx="0" cy="0"/>
          <a:chOff x="0" y="0"/>
          <a:chExt cx="0" cy="0"/>
        </a:xfrm>
      </p:grpSpPr>
      <p:sp>
        <p:nvSpPr>
          <p:cNvPr id="22120" name="Google Shape;22120;p350"/>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21" name="Google Shape;22121;p350"/>
          <p:cNvSpPr txBox="1"/>
          <p:nvPr>
            <p:ph idx="1" type="body"/>
          </p:nvPr>
        </p:nvSpPr>
        <p:spPr>
          <a:xfrm>
            <a:off x="5183188" y="987425"/>
            <a:ext cx="6172200" cy="4873625"/>
          </a:xfrm>
          <a:prstGeom prst="rect">
            <a:avLst/>
          </a:prstGeom>
          <a:noFill/>
          <a:ln>
            <a:noFill/>
          </a:ln>
        </p:spPr>
        <p:txBody>
          <a:bodyPr anchorCtr="0" anchor="t" bIns="45700" lIns="91425" spcFirstLastPara="1" rIns="91425" wrap="square" tIns="45700">
            <a:normAutofit/>
          </a:bodyPr>
          <a:lstStyle>
            <a:lvl1pPr indent="-431800" lvl="0" marL="457200" algn="l">
              <a:lnSpc>
                <a:spcPct val="90000"/>
              </a:lnSpc>
              <a:spcBef>
                <a:spcPts val="1000"/>
              </a:spcBef>
              <a:spcAft>
                <a:spcPts val="0"/>
              </a:spcAft>
              <a:buClr>
                <a:schemeClr val="dk1"/>
              </a:buClr>
              <a:buSzPts val="3200"/>
              <a:buChar char="•"/>
              <a:defRPr sz="3200"/>
            </a:lvl1pPr>
            <a:lvl2pPr indent="-406400" lvl="1" marL="914400" algn="l">
              <a:lnSpc>
                <a:spcPct val="90000"/>
              </a:lnSpc>
              <a:spcBef>
                <a:spcPts val="500"/>
              </a:spcBef>
              <a:spcAft>
                <a:spcPts val="0"/>
              </a:spcAft>
              <a:buClr>
                <a:schemeClr val="dk1"/>
              </a:buClr>
              <a:buSzPts val="2800"/>
              <a:buChar char="•"/>
              <a:defRPr sz="2800"/>
            </a:lvl2pPr>
            <a:lvl3pPr indent="-381000" lvl="2" marL="1371600" algn="l">
              <a:lnSpc>
                <a:spcPct val="90000"/>
              </a:lnSpc>
              <a:spcBef>
                <a:spcPts val="500"/>
              </a:spcBef>
              <a:spcAft>
                <a:spcPts val="0"/>
              </a:spcAft>
              <a:buClr>
                <a:schemeClr val="dk1"/>
              </a:buClr>
              <a:buSzPts val="2400"/>
              <a:buChar char="•"/>
              <a:defRPr sz="2400"/>
            </a:lvl3pPr>
            <a:lvl4pPr indent="-355600" lvl="3" marL="1828800" algn="l">
              <a:lnSpc>
                <a:spcPct val="90000"/>
              </a:lnSpc>
              <a:spcBef>
                <a:spcPts val="500"/>
              </a:spcBef>
              <a:spcAft>
                <a:spcPts val="0"/>
              </a:spcAft>
              <a:buClr>
                <a:schemeClr val="dk1"/>
              </a:buClr>
              <a:buSzPts val="2000"/>
              <a:buChar char="•"/>
              <a:defRPr sz="2000"/>
            </a:lvl4pPr>
            <a:lvl5pPr indent="-355600" lvl="4" marL="2286000" algn="l">
              <a:lnSpc>
                <a:spcPct val="90000"/>
              </a:lnSpc>
              <a:spcBef>
                <a:spcPts val="500"/>
              </a:spcBef>
              <a:spcAft>
                <a:spcPts val="0"/>
              </a:spcAft>
              <a:buClr>
                <a:schemeClr val="dk1"/>
              </a:buClr>
              <a:buSzPts val="2000"/>
              <a:buChar char="•"/>
              <a:defRPr sz="2000"/>
            </a:lvl5pPr>
            <a:lvl6pPr indent="-355600" lvl="5" marL="2743200" algn="l">
              <a:lnSpc>
                <a:spcPct val="90000"/>
              </a:lnSpc>
              <a:spcBef>
                <a:spcPts val="500"/>
              </a:spcBef>
              <a:spcAft>
                <a:spcPts val="0"/>
              </a:spcAft>
              <a:buClr>
                <a:schemeClr val="dk1"/>
              </a:buClr>
              <a:buSzPts val="2000"/>
              <a:buChar char="•"/>
              <a:defRPr sz="2000"/>
            </a:lvl6pPr>
            <a:lvl7pPr indent="-355600" lvl="6" marL="3200400" algn="l">
              <a:lnSpc>
                <a:spcPct val="90000"/>
              </a:lnSpc>
              <a:spcBef>
                <a:spcPts val="500"/>
              </a:spcBef>
              <a:spcAft>
                <a:spcPts val="0"/>
              </a:spcAft>
              <a:buClr>
                <a:schemeClr val="dk1"/>
              </a:buClr>
              <a:buSzPts val="2000"/>
              <a:buChar char="•"/>
              <a:defRPr sz="2000"/>
            </a:lvl7pPr>
            <a:lvl8pPr indent="-355600" lvl="7" marL="3657600" algn="l">
              <a:lnSpc>
                <a:spcPct val="90000"/>
              </a:lnSpc>
              <a:spcBef>
                <a:spcPts val="500"/>
              </a:spcBef>
              <a:spcAft>
                <a:spcPts val="0"/>
              </a:spcAft>
              <a:buClr>
                <a:schemeClr val="dk1"/>
              </a:buClr>
              <a:buSzPts val="2000"/>
              <a:buChar char="•"/>
              <a:defRPr sz="2000"/>
            </a:lvl8pPr>
            <a:lvl9pPr indent="-355600" lvl="8" marL="4114800" algn="l">
              <a:lnSpc>
                <a:spcPct val="90000"/>
              </a:lnSpc>
              <a:spcBef>
                <a:spcPts val="500"/>
              </a:spcBef>
              <a:spcAft>
                <a:spcPts val="0"/>
              </a:spcAft>
              <a:buClr>
                <a:schemeClr val="dk1"/>
              </a:buClr>
              <a:buSzPts val="2000"/>
              <a:buChar char="•"/>
              <a:defRPr sz="2000"/>
            </a:lvl9pPr>
          </a:lstStyle>
          <a:p/>
        </p:txBody>
      </p:sp>
      <p:sp>
        <p:nvSpPr>
          <p:cNvPr id="22122" name="Google Shape;22122;p350"/>
          <p:cNvSpPr txBox="1"/>
          <p:nvPr>
            <p:ph idx="2" type="body"/>
          </p:nvPr>
        </p:nvSpPr>
        <p:spPr>
          <a:xfrm>
            <a:off x="839788" y="2057400"/>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123" name="Google Shape;22123;p350"/>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24" name="Google Shape;22124;p350"/>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25" name="Google Shape;22125;p350"/>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icture with Caption" type="picTx">
  <p:cSld name="PICTURE_WITH_CAPTION_TEXT">
    <p:spTree>
      <p:nvGrpSpPr>
        <p:cNvPr id="22126" name="Shape 22126"/>
        <p:cNvGrpSpPr/>
        <p:nvPr/>
      </p:nvGrpSpPr>
      <p:grpSpPr>
        <a:xfrm>
          <a:off x="0" y="0"/>
          <a:ext cx="0" cy="0"/>
          <a:chOff x="0" y="0"/>
          <a:chExt cx="0" cy="0"/>
        </a:xfrm>
      </p:grpSpPr>
      <p:sp>
        <p:nvSpPr>
          <p:cNvPr id="22127" name="Google Shape;22127;p351"/>
          <p:cNvSpPr txBox="1"/>
          <p:nvPr>
            <p:ph type="title"/>
          </p:nvPr>
        </p:nvSpPr>
        <p:spPr>
          <a:xfrm>
            <a:off x="839788" y="457200"/>
            <a:ext cx="3932237" cy="1600200"/>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1"/>
              </a:buClr>
              <a:buSzPts val="3200"/>
              <a:buFont typeface="Calibri"/>
              <a:buNone/>
              <a:defRPr sz="32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28" name="Google Shape;22128;p351"/>
          <p:cNvSpPr/>
          <p:nvPr>
            <p:ph idx="2" type="pic"/>
          </p:nvPr>
        </p:nvSpPr>
        <p:spPr>
          <a:xfrm>
            <a:off x="5183188" y="987425"/>
            <a:ext cx="6172200" cy="4873625"/>
          </a:xfrm>
          <a:prstGeom prst="rect">
            <a:avLst/>
          </a:prstGeom>
          <a:noFill/>
          <a:ln>
            <a:noFill/>
          </a:ln>
        </p:spPr>
      </p:sp>
      <p:sp>
        <p:nvSpPr>
          <p:cNvPr id="22129" name="Google Shape;22129;p351"/>
          <p:cNvSpPr txBox="1"/>
          <p:nvPr>
            <p:ph idx="1" type="body"/>
          </p:nvPr>
        </p:nvSpPr>
        <p:spPr>
          <a:xfrm>
            <a:off x="839788" y="2057400"/>
            <a:ext cx="3932237" cy="3811588"/>
          </a:xfrm>
          <a:prstGeom prst="rect">
            <a:avLst/>
          </a:prstGeom>
          <a:noFill/>
          <a:ln>
            <a:noFill/>
          </a:ln>
        </p:spPr>
        <p:txBody>
          <a:bodyPr anchorCtr="0" anchor="t" bIns="45700" lIns="91425" spcFirstLastPara="1" rIns="91425" wrap="square" tIns="45700">
            <a:normAutofit/>
          </a:bodyPr>
          <a:lstStyle>
            <a:lvl1pPr indent="-228600" lvl="0" marL="457200" algn="l">
              <a:lnSpc>
                <a:spcPct val="90000"/>
              </a:lnSpc>
              <a:spcBef>
                <a:spcPts val="1000"/>
              </a:spcBef>
              <a:spcAft>
                <a:spcPts val="0"/>
              </a:spcAft>
              <a:buClr>
                <a:schemeClr val="dk1"/>
              </a:buClr>
              <a:buSzPts val="1600"/>
              <a:buNone/>
              <a:defRPr sz="1600"/>
            </a:lvl1pPr>
            <a:lvl2pPr indent="-228600" lvl="1" marL="914400" algn="l">
              <a:lnSpc>
                <a:spcPct val="90000"/>
              </a:lnSpc>
              <a:spcBef>
                <a:spcPts val="500"/>
              </a:spcBef>
              <a:spcAft>
                <a:spcPts val="0"/>
              </a:spcAft>
              <a:buClr>
                <a:schemeClr val="dk1"/>
              </a:buClr>
              <a:buSzPts val="1400"/>
              <a:buNone/>
              <a:defRPr sz="1400"/>
            </a:lvl2pPr>
            <a:lvl3pPr indent="-228600" lvl="2" marL="1371600" algn="l">
              <a:lnSpc>
                <a:spcPct val="90000"/>
              </a:lnSpc>
              <a:spcBef>
                <a:spcPts val="500"/>
              </a:spcBef>
              <a:spcAft>
                <a:spcPts val="0"/>
              </a:spcAft>
              <a:buClr>
                <a:schemeClr val="dk1"/>
              </a:buClr>
              <a:buSzPts val="1200"/>
              <a:buNone/>
              <a:defRPr sz="1200"/>
            </a:lvl3pPr>
            <a:lvl4pPr indent="-228600" lvl="3" marL="1828800" algn="l">
              <a:lnSpc>
                <a:spcPct val="90000"/>
              </a:lnSpc>
              <a:spcBef>
                <a:spcPts val="500"/>
              </a:spcBef>
              <a:spcAft>
                <a:spcPts val="0"/>
              </a:spcAft>
              <a:buClr>
                <a:schemeClr val="dk1"/>
              </a:buClr>
              <a:buSzPts val="1000"/>
              <a:buNone/>
              <a:defRPr sz="1000"/>
            </a:lvl4pPr>
            <a:lvl5pPr indent="-228600" lvl="4" marL="2286000" algn="l">
              <a:lnSpc>
                <a:spcPct val="90000"/>
              </a:lnSpc>
              <a:spcBef>
                <a:spcPts val="500"/>
              </a:spcBef>
              <a:spcAft>
                <a:spcPts val="0"/>
              </a:spcAft>
              <a:buClr>
                <a:schemeClr val="dk1"/>
              </a:buClr>
              <a:buSzPts val="1000"/>
              <a:buNone/>
              <a:defRPr sz="1000"/>
            </a:lvl5pPr>
            <a:lvl6pPr indent="-228600" lvl="5" marL="2743200" algn="l">
              <a:lnSpc>
                <a:spcPct val="90000"/>
              </a:lnSpc>
              <a:spcBef>
                <a:spcPts val="500"/>
              </a:spcBef>
              <a:spcAft>
                <a:spcPts val="0"/>
              </a:spcAft>
              <a:buClr>
                <a:schemeClr val="dk1"/>
              </a:buClr>
              <a:buSzPts val="1000"/>
              <a:buNone/>
              <a:defRPr sz="1000"/>
            </a:lvl6pPr>
            <a:lvl7pPr indent="-228600" lvl="6" marL="3200400" algn="l">
              <a:lnSpc>
                <a:spcPct val="90000"/>
              </a:lnSpc>
              <a:spcBef>
                <a:spcPts val="500"/>
              </a:spcBef>
              <a:spcAft>
                <a:spcPts val="0"/>
              </a:spcAft>
              <a:buClr>
                <a:schemeClr val="dk1"/>
              </a:buClr>
              <a:buSzPts val="1000"/>
              <a:buNone/>
              <a:defRPr sz="1000"/>
            </a:lvl7pPr>
            <a:lvl8pPr indent="-228600" lvl="7" marL="3657600" algn="l">
              <a:lnSpc>
                <a:spcPct val="90000"/>
              </a:lnSpc>
              <a:spcBef>
                <a:spcPts val="500"/>
              </a:spcBef>
              <a:spcAft>
                <a:spcPts val="0"/>
              </a:spcAft>
              <a:buClr>
                <a:schemeClr val="dk1"/>
              </a:buClr>
              <a:buSzPts val="1000"/>
              <a:buNone/>
              <a:defRPr sz="1000"/>
            </a:lvl8pPr>
            <a:lvl9pPr indent="-228600" lvl="8" marL="4114800" algn="l">
              <a:lnSpc>
                <a:spcPct val="90000"/>
              </a:lnSpc>
              <a:spcBef>
                <a:spcPts val="500"/>
              </a:spcBef>
              <a:spcAft>
                <a:spcPts val="0"/>
              </a:spcAft>
              <a:buClr>
                <a:schemeClr val="dk1"/>
              </a:buClr>
              <a:buSzPts val="1000"/>
              <a:buNone/>
              <a:defRPr sz="1000"/>
            </a:lvl9pPr>
          </a:lstStyle>
          <a:p/>
        </p:txBody>
      </p:sp>
      <p:sp>
        <p:nvSpPr>
          <p:cNvPr id="22130" name="Google Shape;22130;p351"/>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31" name="Google Shape;22131;p351"/>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32" name="Google Shape;22132;p351"/>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3288" name="Shape 3288"/>
        <p:cNvGrpSpPr/>
        <p:nvPr/>
      </p:nvGrpSpPr>
      <p:grpSpPr>
        <a:xfrm>
          <a:off x="0" y="0"/>
          <a:ext cx="0" cy="0"/>
          <a:chOff x="0" y="0"/>
          <a:chExt cx="0" cy="0"/>
        </a:xfrm>
      </p:grpSpPr>
      <p:sp>
        <p:nvSpPr>
          <p:cNvPr id="3289" name="Google Shape;3289;p67"/>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0" name="Google Shape;3290;p6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291" name="Google Shape;3291;p67"/>
          <p:cNvGrpSpPr/>
          <p:nvPr/>
        </p:nvGrpSpPr>
        <p:grpSpPr>
          <a:xfrm>
            <a:off x="1714562" y="2858830"/>
            <a:ext cx="3825196" cy="1089543"/>
            <a:chOff x="238125" y="1822850"/>
            <a:chExt cx="7080200" cy="2016675"/>
          </a:xfrm>
        </p:grpSpPr>
        <p:sp>
          <p:nvSpPr>
            <p:cNvPr id="3292" name="Google Shape;3292;p6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3" name="Google Shape;3293;p6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4" name="Google Shape;3294;p6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5" name="Google Shape;3295;p6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6" name="Google Shape;3296;p6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7" name="Google Shape;3297;p6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3298" name="Google Shape;3298;p6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3299" name="Google Shape;3299;p67"/>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3300" name="Google Shape;3300;p67"/>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Vertical Text" type="vertTx">
  <p:cSld name="VERTICAL_TEXT">
    <p:spTree>
      <p:nvGrpSpPr>
        <p:cNvPr id="22133" name="Shape 22133"/>
        <p:cNvGrpSpPr/>
        <p:nvPr/>
      </p:nvGrpSpPr>
      <p:grpSpPr>
        <a:xfrm>
          <a:off x="0" y="0"/>
          <a:ext cx="0" cy="0"/>
          <a:chOff x="0" y="0"/>
          <a:chExt cx="0" cy="0"/>
        </a:xfrm>
      </p:grpSpPr>
      <p:sp>
        <p:nvSpPr>
          <p:cNvPr id="22134" name="Google Shape;22134;p35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35" name="Google Shape;22135;p352"/>
          <p:cNvSpPr txBox="1"/>
          <p:nvPr>
            <p:ph idx="1" type="body"/>
          </p:nvPr>
        </p:nvSpPr>
        <p:spPr>
          <a:xfrm rot="5400000">
            <a:off x="3920331" y="-1256506"/>
            <a:ext cx="4351338" cy="105156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136" name="Google Shape;22136;p352"/>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37" name="Google Shape;22137;p352"/>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38" name="Google Shape;22138;p352"/>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Vertical Title and Text" type="vertTitleAndTx">
  <p:cSld name="VERTICAL_TITLE_AND_VERTICAL_TEXT">
    <p:spTree>
      <p:nvGrpSpPr>
        <p:cNvPr id="22139" name="Shape 22139"/>
        <p:cNvGrpSpPr/>
        <p:nvPr/>
      </p:nvGrpSpPr>
      <p:grpSpPr>
        <a:xfrm>
          <a:off x="0" y="0"/>
          <a:ext cx="0" cy="0"/>
          <a:chOff x="0" y="0"/>
          <a:chExt cx="0" cy="0"/>
        </a:xfrm>
      </p:grpSpPr>
      <p:sp>
        <p:nvSpPr>
          <p:cNvPr id="22140" name="Google Shape;22140;p353"/>
          <p:cNvSpPr txBox="1"/>
          <p:nvPr>
            <p:ph type="title"/>
          </p:nvPr>
        </p:nvSpPr>
        <p:spPr>
          <a:xfrm rot="5400000">
            <a:off x="7133431" y="1956594"/>
            <a:ext cx="5811838" cy="2628900"/>
          </a:xfrm>
          <a:prstGeom prst="rect">
            <a:avLst/>
          </a:prstGeom>
          <a:noFill/>
          <a:ln>
            <a:noFill/>
          </a:ln>
        </p:spPr>
        <p:txBody>
          <a:bodyPr anchorCtr="0" anchor="ctr" bIns="45700" lIns="91425" spcFirstLastPara="1" rIns="91425" wrap="square" tIns="4570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41" name="Google Shape;22141;p353"/>
          <p:cNvSpPr txBox="1"/>
          <p:nvPr>
            <p:ph idx="1" type="body"/>
          </p:nvPr>
        </p:nvSpPr>
        <p:spPr>
          <a:xfrm rot="5400000">
            <a:off x="1799431" y="-596106"/>
            <a:ext cx="5811838" cy="7734300"/>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Clr>
                <a:schemeClr val="dk1"/>
              </a:buClr>
              <a:buSzPts val="1800"/>
              <a:buChar char="•"/>
              <a:defRPr/>
            </a:lvl1pPr>
            <a:lvl2pPr indent="-342900" lvl="1" marL="914400" algn="l">
              <a:lnSpc>
                <a:spcPct val="90000"/>
              </a:lnSpc>
              <a:spcBef>
                <a:spcPts val="500"/>
              </a:spcBef>
              <a:spcAft>
                <a:spcPts val="0"/>
              </a:spcAft>
              <a:buClr>
                <a:schemeClr val="dk1"/>
              </a:buClr>
              <a:buSzPts val="1800"/>
              <a:buChar char="•"/>
              <a:defRPr/>
            </a:lvl2pPr>
            <a:lvl3pPr indent="-342900" lvl="2" marL="1371600" algn="l">
              <a:lnSpc>
                <a:spcPct val="90000"/>
              </a:lnSpc>
              <a:spcBef>
                <a:spcPts val="500"/>
              </a:spcBef>
              <a:spcAft>
                <a:spcPts val="0"/>
              </a:spcAft>
              <a:buClr>
                <a:schemeClr val="dk1"/>
              </a:buClr>
              <a:buSzPts val="1800"/>
              <a:buChar char="•"/>
              <a:defRPr/>
            </a:lvl3pPr>
            <a:lvl4pPr indent="-342900" lvl="3" marL="1828800" algn="l">
              <a:lnSpc>
                <a:spcPct val="90000"/>
              </a:lnSpc>
              <a:spcBef>
                <a:spcPts val="500"/>
              </a:spcBef>
              <a:spcAft>
                <a:spcPts val="0"/>
              </a:spcAft>
              <a:buClr>
                <a:schemeClr val="dk1"/>
              </a:buClr>
              <a:buSzPts val="1800"/>
              <a:buChar char="•"/>
              <a:defRPr/>
            </a:lvl4pPr>
            <a:lvl5pPr indent="-342900" lvl="4" marL="2286000" algn="l">
              <a:lnSpc>
                <a:spcPct val="90000"/>
              </a:lnSpc>
              <a:spcBef>
                <a:spcPts val="500"/>
              </a:spcBef>
              <a:spcAft>
                <a:spcPts val="0"/>
              </a:spcAft>
              <a:buClr>
                <a:schemeClr val="dk1"/>
              </a:buClr>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2142" name="Google Shape;22142;p353"/>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43" name="Google Shape;22143;p353"/>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44" name="Google Shape;22144;p353"/>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White Arrow">
  <p:cSld name="Title Slide - White Arrow">
    <p:bg>
      <p:bgPr>
        <a:blipFill>
          <a:blip r:embed="rId2">
            <a:alphaModFix/>
          </a:blip>
          <a:stretch>
            <a:fillRect/>
          </a:stretch>
        </a:blipFill>
      </p:bgPr>
    </p:bg>
    <p:spTree>
      <p:nvGrpSpPr>
        <p:cNvPr id="22145" name="Shape 22145"/>
        <p:cNvGrpSpPr/>
        <p:nvPr/>
      </p:nvGrpSpPr>
      <p:grpSpPr>
        <a:xfrm>
          <a:off x="0" y="0"/>
          <a:ext cx="0" cy="0"/>
          <a:chOff x="0" y="0"/>
          <a:chExt cx="0" cy="0"/>
        </a:xfrm>
      </p:grpSpPr>
      <p:sp>
        <p:nvSpPr>
          <p:cNvPr id="22146" name="Google Shape;22146;p354"/>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47" name="Google Shape;22147;p354"/>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rgbClr val="515151"/>
              </a:buClr>
              <a:buSzPts val="2000"/>
              <a:buNone/>
              <a:defRPr b="0" i="0" sz="2000">
                <a:solidFill>
                  <a:srgbClr val="51515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22148" name="Shape 22148"/>
        <p:cNvGrpSpPr/>
        <p:nvPr/>
      </p:nvGrpSpPr>
      <p:grpSpPr>
        <a:xfrm>
          <a:off x="0" y="0"/>
          <a:ext cx="0" cy="0"/>
          <a:chOff x="0" y="0"/>
          <a:chExt cx="0" cy="0"/>
        </a:xfrm>
      </p:grpSpPr>
      <p:sp>
        <p:nvSpPr>
          <p:cNvPr id="22149" name="Google Shape;22149;p355"/>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accent1"/>
              </a:buClr>
              <a:buSzPts val="4000"/>
              <a:buFont typeface="Inter Black"/>
              <a:buNone/>
              <a:defRPr sz="4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22150" name="Google Shape;22150;p355"/>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b="0" i="0" sz="2000">
                <a:solidFill>
                  <a:schemeClr val="dk2"/>
                </a:solidFill>
                <a:latin typeface="Inter"/>
                <a:ea typeface="Inter"/>
                <a:cs typeface="Inter"/>
                <a:sym typeface="Inter"/>
              </a:defRPr>
            </a:lvl1pPr>
            <a:lvl2pPr indent="-342900" lvl="1" marL="914400" algn="l">
              <a:lnSpc>
                <a:spcPct val="90000"/>
              </a:lnSpc>
              <a:spcBef>
                <a:spcPts val="500"/>
              </a:spcBef>
              <a:spcAft>
                <a:spcPts val="0"/>
              </a:spcAft>
              <a:buClr>
                <a:schemeClr val="dk2"/>
              </a:buClr>
              <a:buSzPts val="1800"/>
              <a:buChar char="•"/>
              <a:defRPr b="0" i="0" sz="1800">
                <a:solidFill>
                  <a:schemeClr val="dk2"/>
                </a:solidFill>
                <a:latin typeface="Inter"/>
                <a:ea typeface="Inter"/>
                <a:cs typeface="Inter"/>
                <a:sym typeface="Inter"/>
              </a:defRPr>
            </a:lvl2pPr>
            <a:lvl3pPr indent="-330200" lvl="2" marL="1371600" algn="l">
              <a:lnSpc>
                <a:spcPct val="90000"/>
              </a:lnSpc>
              <a:spcBef>
                <a:spcPts val="500"/>
              </a:spcBef>
              <a:spcAft>
                <a:spcPts val="0"/>
              </a:spcAft>
              <a:buClr>
                <a:schemeClr val="dk2"/>
              </a:buClr>
              <a:buSzPts val="1600"/>
              <a:buChar char="•"/>
              <a:defRPr b="0" i="0" sz="1600">
                <a:solidFill>
                  <a:schemeClr val="dk2"/>
                </a:solidFill>
                <a:latin typeface="Inter"/>
                <a:ea typeface="Inter"/>
                <a:cs typeface="Inter"/>
                <a:sym typeface="Inter"/>
              </a:defRPr>
            </a:lvl3pPr>
            <a:lvl4pPr indent="-317500" lvl="3" marL="18288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4pPr>
            <a:lvl5pPr indent="-317500" lvl="4" marL="22860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3305" name="Shape 3305"/>
        <p:cNvGrpSpPr/>
        <p:nvPr/>
      </p:nvGrpSpPr>
      <p:grpSpPr>
        <a:xfrm>
          <a:off x="0" y="0"/>
          <a:ext cx="0" cy="0"/>
          <a:chOff x="0" y="0"/>
          <a:chExt cx="0" cy="0"/>
        </a:xfrm>
      </p:grpSpPr>
      <p:sp>
        <p:nvSpPr>
          <p:cNvPr id="3306" name="Google Shape;3306;p19"/>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307" name="Google Shape;3307;p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3308" name="Google Shape;3308;p19"/>
          <p:cNvGrpSpPr/>
          <p:nvPr/>
        </p:nvGrpSpPr>
        <p:grpSpPr>
          <a:xfrm>
            <a:off x="10721566" y="6371463"/>
            <a:ext cx="797703" cy="227212"/>
            <a:chOff x="238125" y="1822850"/>
            <a:chExt cx="7080200" cy="2016675"/>
          </a:xfrm>
        </p:grpSpPr>
        <p:sp>
          <p:nvSpPr>
            <p:cNvPr id="3309" name="Google Shape;3309;p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0" name="Google Shape;3310;p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1" name="Google Shape;3311;p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2" name="Google Shape;3312;p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3" name="Google Shape;3313;p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4" name="Google Shape;3314;p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5" name="Google Shape;3315;p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3316" name="Google Shape;3316;p19"/>
          <p:cNvSpPr/>
          <p:nvPr/>
        </p:nvSpPr>
        <p:spPr>
          <a:xfrm>
            <a:off x="0" y="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7" name="Google Shape;3317;p19"/>
          <p:cNvSpPr/>
          <p:nvPr/>
        </p:nvSpPr>
        <p:spPr>
          <a:xfrm>
            <a:off x="2286001" y="0"/>
            <a:ext cx="2286000" cy="2286000"/>
          </a:xfrm>
          <a:prstGeom prst="rect">
            <a:avLst/>
          </a:prstGeom>
          <a:solidFill>
            <a:srgbClr val="E4F5FD"/>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18" name="Google Shape;3318;p19"/>
          <p:cNvSpPr/>
          <p:nvPr/>
        </p:nvSpPr>
        <p:spPr>
          <a:xfrm>
            <a:off x="2286001" y="2286000"/>
            <a:ext cx="2286000" cy="4572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3319" name="Google Shape;3319;p19"/>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3320" name="Google Shape;3320;p19"/>
          <p:cNvPicPr preferRelativeResize="0"/>
          <p:nvPr/>
        </p:nvPicPr>
        <p:blipFill rotWithShape="1">
          <a:blip r:embed="rId3">
            <a:alphaModFix/>
          </a:blip>
          <a:srcRect b="0" l="0" r="0" t="0"/>
          <a:stretch/>
        </p:blipFill>
        <p:spPr>
          <a:xfrm>
            <a:off x="2285997" y="2276249"/>
            <a:ext cx="2285999" cy="4581753"/>
          </a:xfrm>
          <a:prstGeom prst="rect">
            <a:avLst/>
          </a:prstGeom>
          <a:noFill/>
          <a:ln>
            <a:noFill/>
          </a:ln>
        </p:spPr>
      </p:pic>
      <p:sp>
        <p:nvSpPr>
          <p:cNvPr id="3321" name="Google Shape;3321;p19"/>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3322" name="Google Shape;3322;p19"/>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3323" name="Google Shape;3323;p19"/>
          <p:cNvGrpSpPr/>
          <p:nvPr/>
        </p:nvGrpSpPr>
        <p:grpSpPr>
          <a:xfrm>
            <a:off x="-155" y="2286347"/>
            <a:ext cx="2286329" cy="2285291"/>
            <a:chOff x="1189450" y="238125"/>
            <a:chExt cx="5177375" cy="5175025"/>
          </a:xfrm>
        </p:grpSpPr>
        <p:sp>
          <p:nvSpPr>
            <p:cNvPr id="3324" name="Google Shape;3324;p1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5" name="Google Shape;3325;p1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6" name="Google Shape;3326;p1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7" name="Google Shape;3327;p1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8" name="Google Shape;3328;p1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29" name="Google Shape;3329;p1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0" name="Google Shape;3330;p1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1" name="Google Shape;3331;p1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2" name="Google Shape;3332;p1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3" name="Google Shape;3333;p1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4" name="Google Shape;3334;p1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5" name="Google Shape;3335;p1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6" name="Google Shape;3336;p1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7" name="Google Shape;3337;p1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8" name="Google Shape;3338;p1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39" name="Google Shape;3339;p1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0" name="Google Shape;3340;p1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1" name="Google Shape;3341;p1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2" name="Google Shape;3342;p1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3" name="Google Shape;3343;p1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4" name="Google Shape;3344;p1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5" name="Google Shape;3345;p1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6" name="Google Shape;3346;p1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7" name="Google Shape;3347;p1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8" name="Google Shape;3348;p1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49" name="Google Shape;3349;p1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0" name="Google Shape;3350;p1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1" name="Google Shape;3351;p1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2" name="Google Shape;3352;p1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3" name="Google Shape;3353;p1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4" name="Google Shape;3354;p1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5" name="Google Shape;3355;p1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6" name="Google Shape;3356;p1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7" name="Google Shape;3357;p1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8" name="Google Shape;3358;p1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59" name="Google Shape;3359;p1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0" name="Google Shape;3360;p1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1" name="Google Shape;3361;p1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2" name="Google Shape;3362;p1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3" name="Google Shape;3363;p1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4" name="Google Shape;3364;p1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5" name="Google Shape;3365;p1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6" name="Google Shape;3366;p1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7" name="Google Shape;3367;p1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8" name="Google Shape;3368;p1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69" name="Google Shape;3369;p1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0" name="Google Shape;3370;p1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1" name="Google Shape;3371;p1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2" name="Google Shape;3372;p1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3" name="Google Shape;3373;p1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4" name="Google Shape;3374;p1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5" name="Google Shape;3375;p1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6" name="Google Shape;3376;p1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7" name="Google Shape;3377;p1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8" name="Google Shape;3378;p1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79" name="Google Shape;3379;p1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0" name="Google Shape;3380;p1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1" name="Google Shape;3381;p1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2" name="Google Shape;3382;p1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3" name="Google Shape;3383;p1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4" name="Google Shape;3384;p1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5" name="Google Shape;3385;p1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6" name="Google Shape;3386;p1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7" name="Google Shape;3387;p1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8" name="Google Shape;3388;p1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89" name="Google Shape;3389;p1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0" name="Google Shape;3390;p1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1" name="Google Shape;3391;p1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2" name="Google Shape;3392;p1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3" name="Google Shape;3393;p1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4" name="Google Shape;3394;p1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5" name="Google Shape;3395;p1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6" name="Google Shape;3396;p1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7" name="Google Shape;3397;p1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8" name="Google Shape;3398;p1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399" name="Google Shape;3399;p1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0" name="Google Shape;3400;p1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1" name="Google Shape;3401;p1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2" name="Google Shape;3402;p1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3" name="Google Shape;3403;p1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4" name="Google Shape;3404;p1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5" name="Google Shape;3405;p1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6" name="Google Shape;3406;p1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7" name="Google Shape;3407;p1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8" name="Google Shape;3408;p1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09" name="Google Shape;3409;p1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0" name="Google Shape;3410;p1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1" name="Google Shape;3411;p1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2" name="Google Shape;3412;p1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3" name="Google Shape;3413;p1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4" name="Google Shape;3414;p1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5" name="Google Shape;3415;p1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6" name="Google Shape;3416;p1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7" name="Google Shape;3417;p1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8" name="Google Shape;3418;p1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19" name="Google Shape;3419;p1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0" name="Google Shape;3420;p1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1" name="Google Shape;3421;p1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2" name="Google Shape;3422;p1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3" name="Google Shape;3423;p1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4" name="Google Shape;3424;p1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5" name="Google Shape;3425;p1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6" name="Google Shape;3426;p1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7" name="Google Shape;3427;p1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8" name="Google Shape;3428;p1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29" name="Google Shape;3429;p1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0" name="Google Shape;3430;p1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1" name="Google Shape;3431;p1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2" name="Google Shape;3432;p1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3" name="Google Shape;3433;p1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4" name="Google Shape;3434;p1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5" name="Google Shape;3435;p1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6" name="Google Shape;3436;p1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7" name="Google Shape;3437;p1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8" name="Google Shape;3438;p1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39" name="Google Shape;3439;p1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0" name="Google Shape;3440;p1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1" name="Google Shape;3441;p1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2" name="Google Shape;3442;p1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3" name="Google Shape;3443;p1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4" name="Google Shape;3444;p1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5" name="Google Shape;3445;p1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6" name="Google Shape;3446;p1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7" name="Google Shape;3447;p1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8" name="Google Shape;3448;p1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49" name="Google Shape;3449;p1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0" name="Google Shape;3450;p1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1" name="Google Shape;3451;p1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2" name="Google Shape;3452;p1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3" name="Google Shape;3453;p1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4" name="Google Shape;3454;p1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5" name="Google Shape;3455;p1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6" name="Google Shape;3456;p1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7" name="Google Shape;3457;p1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8" name="Google Shape;3458;p1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59" name="Google Shape;3459;p1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0" name="Google Shape;3460;p1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1" name="Google Shape;3461;p1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2" name="Google Shape;3462;p1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3" name="Google Shape;3463;p1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4" name="Google Shape;3464;p1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5" name="Google Shape;3465;p1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6" name="Google Shape;3466;p1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7" name="Google Shape;3467;p1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8" name="Google Shape;3468;p1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69" name="Google Shape;3469;p1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0" name="Google Shape;3470;p1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1" name="Google Shape;3471;p1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2" name="Google Shape;3472;p1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3" name="Google Shape;3473;p1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4" name="Google Shape;3474;p1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5" name="Google Shape;3475;p1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6" name="Google Shape;3476;p1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7" name="Google Shape;3477;p1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8" name="Google Shape;3478;p1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79" name="Google Shape;3479;p1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0" name="Google Shape;3480;p1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1" name="Google Shape;3481;p1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2" name="Google Shape;3482;p1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3" name="Google Shape;3483;p1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4" name="Google Shape;3484;p1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5" name="Google Shape;3485;p1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6" name="Google Shape;3486;p1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7" name="Google Shape;3487;p1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8" name="Google Shape;3488;p1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89" name="Google Shape;3489;p1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0" name="Google Shape;3490;p1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1" name="Google Shape;3491;p1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2" name="Google Shape;3492;p1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3" name="Google Shape;3493;p1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4" name="Google Shape;3494;p1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5" name="Google Shape;3495;p1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6" name="Google Shape;3496;p1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7" name="Google Shape;3497;p1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8" name="Google Shape;3498;p1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499" name="Google Shape;3499;p1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0" name="Google Shape;3500;p1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1" name="Google Shape;3501;p1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2" name="Google Shape;3502;p1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3" name="Google Shape;3503;p1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4" name="Google Shape;3504;p1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5" name="Google Shape;3505;p1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6" name="Google Shape;3506;p1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7" name="Google Shape;3507;p1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8" name="Google Shape;3508;p1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09" name="Google Shape;3509;p1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0" name="Google Shape;3510;p1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1" name="Google Shape;3511;p1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2" name="Google Shape;3512;p1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3" name="Google Shape;3513;p1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4" name="Google Shape;3514;p1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5" name="Google Shape;3515;p1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6" name="Google Shape;3516;p1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7" name="Google Shape;3517;p1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8" name="Google Shape;3518;p1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19" name="Google Shape;3519;p1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0" name="Google Shape;3520;p1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1" name="Google Shape;3521;p1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2" name="Google Shape;3522;p1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3" name="Google Shape;3523;p1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4" name="Google Shape;3524;p1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5" name="Google Shape;3525;p1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6" name="Google Shape;3526;p1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7" name="Google Shape;3527;p1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8" name="Google Shape;3528;p1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29" name="Google Shape;3529;p1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0" name="Google Shape;3530;p1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1" name="Google Shape;3531;p1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2" name="Google Shape;3532;p1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3" name="Google Shape;3533;p1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4" name="Google Shape;3534;p1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5" name="Google Shape;3535;p1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6" name="Google Shape;3536;p1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7" name="Google Shape;3537;p1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8" name="Google Shape;3538;p1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39" name="Google Shape;3539;p1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0" name="Google Shape;3540;p1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1" name="Google Shape;3541;p1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2" name="Google Shape;3542;p1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3" name="Google Shape;3543;p1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4" name="Google Shape;3544;p1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5" name="Google Shape;3545;p1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6" name="Google Shape;3546;p1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7" name="Google Shape;3547;p1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8" name="Google Shape;3548;p1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49" name="Google Shape;3549;p1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0" name="Google Shape;3550;p1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1" name="Google Shape;3551;p1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2" name="Google Shape;3552;p1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3" name="Google Shape;3553;p1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4" name="Google Shape;3554;p1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5" name="Google Shape;3555;p1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6" name="Google Shape;3556;p1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7" name="Google Shape;3557;p1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8" name="Google Shape;3558;p1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59" name="Google Shape;3559;p1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0" name="Google Shape;3560;p1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1" name="Google Shape;3561;p1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2" name="Google Shape;3562;p1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3" name="Google Shape;3563;p1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4" name="Google Shape;3564;p1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5" name="Google Shape;3565;p1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6" name="Google Shape;3566;p1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7" name="Google Shape;3567;p1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8" name="Google Shape;3568;p1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69" name="Google Shape;3569;p1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0" name="Google Shape;3570;p1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1" name="Google Shape;3571;p1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2" name="Google Shape;3572;p1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3" name="Google Shape;3573;p1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4" name="Google Shape;3574;p1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5" name="Google Shape;3575;p1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6" name="Google Shape;3576;p1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7" name="Google Shape;3577;p1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8" name="Google Shape;3578;p1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79" name="Google Shape;3579;p1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0" name="Google Shape;3580;p1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1" name="Google Shape;3581;p1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2" name="Google Shape;3582;p1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3" name="Google Shape;3583;p1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4" name="Google Shape;3584;p1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5" name="Google Shape;3585;p1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6" name="Google Shape;3586;p1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7" name="Google Shape;3587;p1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8" name="Google Shape;3588;p1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89" name="Google Shape;3589;p1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0" name="Google Shape;3590;p1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1" name="Google Shape;3591;p1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2" name="Google Shape;3592;p1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3" name="Google Shape;3593;p1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4" name="Google Shape;3594;p1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5" name="Google Shape;3595;p1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6" name="Google Shape;3596;p1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7" name="Google Shape;3597;p1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8" name="Google Shape;3598;p1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599" name="Google Shape;3599;p1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0" name="Google Shape;3600;p1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1" name="Google Shape;3601;p1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2" name="Google Shape;3602;p1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3" name="Google Shape;3603;p1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4" name="Google Shape;3604;p1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5" name="Google Shape;3605;p1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6" name="Google Shape;3606;p1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7" name="Google Shape;3607;p1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8" name="Google Shape;3608;p1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09" name="Google Shape;3609;p1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0" name="Google Shape;3610;p1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1" name="Google Shape;3611;p1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2" name="Google Shape;3612;p1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3" name="Google Shape;3613;p1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4" name="Google Shape;3614;p1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5" name="Google Shape;3615;p1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6" name="Google Shape;3616;p1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7" name="Google Shape;3617;p1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8" name="Google Shape;3618;p1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19" name="Google Shape;3619;p1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0" name="Google Shape;3620;p1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1" name="Google Shape;3621;p1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2" name="Google Shape;3622;p1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3" name="Google Shape;3623;p1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4" name="Google Shape;3624;p1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5" name="Google Shape;3625;p1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6" name="Google Shape;3626;p1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7" name="Google Shape;3627;p1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8" name="Google Shape;3628;p1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29" name="Google Shape;3629;p1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0" name="Google Shape;3630;p1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1" name="Google Shape;3631;p1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2" name="Google Shape;3632;p1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3" name="Google Shape;3633;p1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4" name="Google Shape;3634;p1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5" name="Google Shape;3635;p1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6" name="Google Shape;3636;p1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7" name="Google Shape;3637;p1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8" name="Google Shape;3638;p1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39" name="Google Shape;3639;p1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0" name="Google Shape;3640;p1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1" name="Google Shape;3641;p1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2" name="Google Shape;3642;p1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3" name="Google Shape;3643;p1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4" name="Google Shape;3644;p1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5" name="Google Shape;3645;p1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6" name="Google Shape;3646;p1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7" name="Google Shape;3647;p1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8" name="Google Shape;3648;p1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49" name="Google Shape;3649;p1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0" name="Google Shape;3650;p1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1" name="Google Shape;3651;p1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2" name="Google Shape;3652;p1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3" name="Google Shape;3653;p1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4" name="Google Shape;3654;p1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5" name="Google Shape;3655;p1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6" name="Google Shape;3656;p1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7" name="Google Shape;3657;p1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8" name="Google Shape;3658;p1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59" name="Google Shape;3659;p1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0" name="Google Shape;3660;p1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1" name="Google Shape;3661;p1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2" name="Google Shape;3662;p1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3" name="Google Shape;3663;p1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4" name="Google Shape;3664;p1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5" name="Google Shape;3665;p1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6" name="Google Shape;3666;p1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7" name="Google Shape;3667;p1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8" name="Google Shape;3668;p1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69" name="Google Shape;3669;p1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0" name="Google Shape;3670;p1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1" name="Google Shape;3671;p1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2" name="Google Shape;3672;p1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3" name="Google Shape;3673;p1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4" name="Google Shape;3674;p1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5" name="Google Shape;3675;p1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6" name="Google Shape;3676;p1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7" name="Google Shape;3677;p1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8" name="Google Shape;3678;p1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79" name="Google Shape;3679;p1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0" name="Google Shape;3680;p1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1" name="Google Shape;3681;p1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2" name="Google Shape;3682;p1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3" name="Google Shape;3683;p1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4" name="Google Shape;3684;p1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5" name="Google Shape;3685;p1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6" name="Google Shape;3686;p1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7" name="Google Shape;3687;p1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8" name="Google Shape;3688;p1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89" name="Google Shape;3689;p1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0" name="Google Shape;3690;p1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1" name="Google Shape;3691;p1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2" name="Google Shape;3692;p1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3" name="Google Shape;3693;p1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4" name="Google Shape;3694;p1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5" name="Google Shape;3695;p1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6" name="Google Shape;3696;p1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7" name="Google Shape;3697;p1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8" name="Google Shape;3698;p1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699" name="Google Shape;3699;p1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0" name="Google Shape;3700;p1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1" name="Google Shape;3701;p1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2" name="Google Shape;3702;p1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3" name="Google Shape;3703;p1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4" name="Google Shape;3704;p1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5" name="Google Shape;3705;p1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6" name="Google Shape;3706;p1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7" name="Google Shape;3707;p1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8" name="Google Shape;3708;p1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09" name="Google Shape;3709;p1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0" name="Google Shape;3710;p1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1" name="Google Shape;3711;p1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2" name="Google Shape;3712;p1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3" name="Google Shape;3713;p1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4" name="Google Shape;3714;p1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5" name="Google Shape;3715;p1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6" name="Google Shape;3716;p1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7" name="Google Shape;3717;p1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8" name="Google Shape;3718;p1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19" name="Google Shape;3719;p1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0" name="Google Shape;3720;p1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1" name="Google Shape;3721;p1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2" name="Google Shape;3722;p1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3" name="Google Shape;3723;p1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4" name="Google Shape;3724;p1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5" name="Google Shape;3725;p1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6" name="Google Shape;3726;p1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7" name="Google Shape;3727;p1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8" name="Google Shape;3728;p1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29" name="Google Shape;3729;p1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0" name="Google Shape;3730;p1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1" name="Google Shape;3731;p1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2" name="Google Shape;3732;p1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3" name="Google Shape;3733;p1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4" name="Google Shape;3734;p1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5" name="Google Shape;3735;p1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6" name="Google Shape;3736;p1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7" name="Google Shape;3737;p1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8" name="Google Shape;3738;p1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39" name="Google Shape;3739;p1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0" name="Google Shape;3740;p1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1" name="Google Shape;3741;p1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2" name="Google Shape;3742;p1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3" name="Google Shape;3743;p1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4" name="Google Shape;3744;p1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5" name="Google Shape;3745;p1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6" name="Google Shape;3746;p1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7" name="Google Shape;3747;p1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8" name="Google Shape;3748;p1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49" name="Google Shape;3749;p1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0" name="Google Shape;3750;p1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1" name="Google Shape;3751;p1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2" name="Google Shape;3752;p1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3" name="Google Shape;3753;p1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4" name="Google Shape;3754;p1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5" name="Google Shape;3755;p1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6" name="Google Shape;3756;p1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7" name="Google Shape;3757;p1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8" name="Google Shape;3758;p1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59" name="Google Shape;3759;p1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0" name="Google Shape;3760;p1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1" name="Google Shape;3761;p1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2" name="Google Shape;3762;p1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3" name="Google Shape;3763;p1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4" name="Google Shape;3764;p1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5" name="Google Shape;3765;p1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6" name="Google Shape;3766;p1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7" name="Google Shape;3767;p1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8" name="Google Shape;3768;p1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69" name="Google Shape;3769;p1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0" name="Google Shape;3770;p1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1" name="Google Shape;3771;p1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2" name="Google Shape;3772;p1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3" name="Google Shape;3773;p1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4" name="Google Shape;3774;p1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5" name="Google Shape;3775;p1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6" name="Google Shape;3776;p1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7" name="Google Shape;3777;p1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8" name="Google Shape;3778;p1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79" name="Google Shape;3779;p1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0" name="Google Shape;3780;p1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1" name="Google Shape;3781;p1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2" name="Google Shape;3782;p1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3" name="Google Shape;3783;p1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4" name="Google Shape;3784;p1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5" name="Google Shape;3785;p1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6" name="Google Shape;3786;p1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7" name="Google Shape;3787;p1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8" name="Google Shape;3788;p1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89" name="Google Shape;3789;p1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0" name="Google Shape;3790;p1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1" name="Google Shape;3791;p1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2" name="Google Shape;3792;p1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3" name="Google Shape;3793;p1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4" name="Google Shape;3794;p1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5" name="Google Shape;3795;p1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6" name="Google Shape;3796;p1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7" name="Google Shape;3797;p1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8" name="Google Shape;3798;p1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799" name="Google Shape;3799;p1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0" name="Google Shape;3800;p1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1" name="Google Shape;3801;p1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2" name="Google Shape;3802;p1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3" name="Google Shape;3803;p1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4" name="Google Shape;3804;p1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5" name="Google Shape;3805;p1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6" name="Google Shape;3806;p1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7" name="Google Shape;3807;p1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8" name="Google Shape;3808;p1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09" name="Google Shape;3809;p1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0" name="Google Shape;3810;p1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1" name="Google Shape;3811;p1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2" name="Google Shape;3812;p1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3" name="Google Shape;3813;p1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4" name="Google Shape;3814;p1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5" name="Google Shape;3815;p1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6" name="Google Shape;3816;p1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7" name="Google Shape;3817;p1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8" name="Google Shape;3818;p1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19" name="Google Shape;3819;p1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0" name="Google Shape;3820;p1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1" name="Google Shape;3821;p1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2" name="Google Shape;3822;p1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3" name="Google Shape;3823;p1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4" name="Google Shape;3824;p1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5" name="Google Shape;3825;p1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6" name="Google Shape;3826;p1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7" name="Google Shape;3827;p1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8" name="Google Shape;3828;p1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29" name="Google Shape;3829;p1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0" name="Google Shape;3830;p1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1" name="Google Shape;3831;p1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2" name="Google Shape;3832;p1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3" name="Google Shape;3833;p1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4" name="Google Shape;3834;p1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5" name="Google Shape;3835;p1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6" name="Google Shape;3836;p1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7" name="Google Shape;3837;p1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8" name="Google Shape;3838;p1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39" name="Google Shape;3839;p1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0" name="Google Shape;3840;p1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1" name="Google Shape;3841;p1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2" name="Google Shape;3842;p1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3" name="Google Shape;3843;p1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4" name="Google Shape;3844;p1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5" name="Google Shape;3845;p1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6" name="Google Shape;3846;p1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7" name="Google Shape;3847;p1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8" name="Google Shape;3848;p1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49" name="Google Shape;3849;p1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0" name="Google Shape;3850;p1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1" name="Google Shape;3851;p1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2" name="Google Shape;3852;p1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3" name="Google Shape;3853;p1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4" name="Google Shape;3854;p1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5" name="Google Shape;3855;p1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6" name="Google Shape;3856;p1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7" name="Google Shape;3857;p1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8" name="Google Shape;3858;p1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59" name="Google Shape;3859;p1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0" name="Google Shape;3860;p1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1" name="Google Shape;3861;p1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2" name="Google Shape;3862;p1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3" name="Google Shape;3863;p1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4" name="Google Shape;3864;p1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5" name="Google Shape;3865;p1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6" name="Google Shape;3866;p1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7" name="Google Shape;3867;p1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8" name="Google Shape;3868;p1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69" name="Google Shape;3869;p1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0" name="Google Shape;3870;p1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1" name="Google Shape;3871;p1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2" name="Google Shape;3872;p1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3" name="Google Shape;3873;p1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4" name="Google Shape;3874;p1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5" name="Google Shape;3875;p1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6" name="Google Shape;3876;p1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7" name="Google Shape;3877;p1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8" name="Google Shape;3878;p1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79" name="Google Shape;3879;p1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0" name="Google Shape;3880;p1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1" name="Google Shape;3881;p1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2" name="Google Shape;3882;p1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3" name="Google Shape;3883;p1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4" name="Google Shape;3884;p1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5" name="Google Shape;3885;p1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6" name="Google Shape;3886;p1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7" name="Google Shape;3887;p1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8" name="Google Shape;3888;p1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89" name="Google Shape;3889;p1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0" name="Google Shape;3890;p1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1" name="Google Shape;3891;p1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3892" name="Google Shape;3892;p19"/>
          <p:cNvSpPr txBox="1"/>
          <p:nvPr/>
        </p:nvSpPr>
        <p:spPr>
          <a:xfrm>
            <a:off x="5459033"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3893" name="Shape 3893"/>
        <p:cNvGrpSpPr/>
        <p:nvPr/>
      </p:nvGrpSpPr>
      <p:grpSpPr>
        <a:xfrm>
          <a:off x="0" y="0"/>
          <a:ext cx="0" cy="0"/>
          <a:chOff x="0" y="0"/>
          <a:chExt cx="0" cy="0"/>
        </a:xfrm>
      </p:grpSpPr>
      <p:sp>
        <p:nvSpPr>
          <p:cNvPr id="3894" name="Google Shape;3894;p68"/>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895" name="Google Shape;3895;p68"/>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896" name="Google Shape;3896;p68"/>
          <p:cNvGrpSpPr/>
          <p:nvPr/>
        </p:nvGrpSpPr>
        <p:grpSpPr>
          <a:xfrm>
            <a:off x="10444161" y="6086020"/>
            <a:ext cx="1368839" cy="389891"/>
            <a:chOff x="238125" y="1822850"/>
            <a:chExt cx="7080200" cy="2016675"/>
          </a:xfrm>
        </p:grpSpPr>
        <p:sp>
          <p:nvSpPr>
            <p:cNvPr id="3897" name="Google Shape;3897;p6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8" name="Google Shape;3898;p6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899" name="Google Shape;3899;p6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0" name="Google Shape;3900;p6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1" name="Google Shape;3901;p6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2" name="Google Shape;3902;p6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3" name="Google Shape;3903;p6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3904" name="Shape 3904"/>
        <p:cNvGrpSpPr/>
        <p:nvPr/>
      </p:nvGrpSpPr>
      <p:grpSpPr>
        <a:xfrm>
          <a:off x="0" y="0"/>
          <a:ext cx="0" cy="0"/>
          <a:chOff x="0" y="0"/>
          <a:chExt cx="0" cy="0"/>
        </a:xfrm>
      </p:grpSpPr>
      <p:sp>
        <p:nvSpPr>
          <p:cNvPr id="3905" name="Google Shape;3905;p69"/>
          <p:cNvSpPr/>
          <p:nvPr/>
        </p:nvSpPr>
        <p:spPr>
          <a:xfrm>
            <a:off x="0" y="0"/>
            <a:ext cx="8546800" cy="6858000"/>
          </a:xfrm>
          <a:prstGeom prst="homePlate">
            <a:avLst>
              <a:gd fmla="val 39813" name="adj"/>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06" name="Google Shape;3906;p69"/>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07" name="Google Shape;3907;p69"/>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08" name="Google Shape;3908;p69"/>
          <p:cNvGrpSpPr/>
          <p:nvPr/>
        </p:nvGrpSpPr>
        <p:grpSpPr>
          <a:xfrm>
            <a:off x="10444161" y="6086020"/>
            <a:ext cx="1368839" cy="389891"/>
            <a:chOff x="238125" y="1822850"/>
            <a:chExt cx="7080200" cy="2016675"/>
          </a:xfrm>
        </p:grpSpPr>
        <p:sp>
          <p:nvSpPr>
            <p:cNvPr id="3909" name="Google Shape;3909;p6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0" name="Google Shape;3910;p6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1" name="Google Shape;3911;p6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2" name="Google Shape;3912;p6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3" name="Google Shape;3913;p6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4" name="Google Shape;3914;p6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15" name="Google Shape;3915;p6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3916" name="Shape 3916"/>
        <p:cNvGrpSpPr/>
        <p:nvPr/>
      </p:nvGrpSpPr>
      <p:grpSpPr>
        <a:xfrm>
          <a:off x="0" y="0"/>
          <a:ext cx="0" cy="0"/>
          <a:chOff x="0" y="0"/>
          <a:chExt cx="0" cy="0"/>
        </a:xfrm>
      </p:grpSpPr>
      <p:sp>
        <p:nvSpPr>
          <p:cNvPr id="3917" name="Google Shape;3917;p70"/>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18" name="Google Shape;3918;p70"/>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19" name="Google Shape;3919;p70"/>
          <p:cNvGrpSpPr/>
          <p:nvPr/>
        </p:nvGrpSpPr>
        <p:grpSpPr>
          <a:xfrm>
            <a:off x="606669" y="535881"/>
            <a:ext cx="1211187" cy="344985"/>
            <a:chOff x="238125" y="1822850"/>
            <a:chExt cx="7080200" cy="2016675"/>
          </a:xfrm>
        </p:grpSpPr>
        <p:sp>
          <p:nvSpPr>
            <p:cNvPr id="3920" name="Google Shape;3920;p7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1" name="Google Shape;3921;p7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2" name="Google Shape;3922;p7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3" name="Google Shape;3923;p7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4" name="Google Shape;3924;p7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5" name="Google Shape;3925;p7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26" name="Google Shape;3926;p7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3927" name="Google Shape;3927;p70"/>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3928" name="Shape 3928"/>
        <p:cNvGrpSpPr/>
        <p:nvPr/>
      </p:nvGrpSpPr>
      <p:grpSpPr>
        <a:xfrm>
          <a:off x="0" y="0"/>
          <a:ext cx="0" cy="0"/>
          <a:chOff x="0" y="0"/>
          <a:chExt cx="0" cy="0"/>
        </a:xfrm>
      </p:grpSpPr>
      <p:sp>
        <p:nvSpPr>
          <p:cNvPr id="3929" name="Google Shape;3929;p71"/>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3930" name="Google Shape;3930;p71"/>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3931" name="Google Shape;3931;p71"/>
          <p:cNvGrpSpPr/>
          <p:nvPr/>
        </p:nvGrpSpPr>
        <p:grpSpPr>
          <a:xfrm>
            <a:off x="606669" y="535881"/>
            <a:ext cx="1211187" cy="344985"/>
            <a:chOff x="238125" y="1822850"/>
            <a:chExt cx="7080200" cy="2016675"/>
          </a:xfrm>
        </p:grpSpPr>
        <p:sp>
          <p:nvSpPr>
            <p:cNvPr id="3932" name="Google Shape;3932;p7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3" name="Google Shape;3933;p7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4" name="Google Shape;3934;p7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5" name="Google Shape;3935;p7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6" name="Google Shape;3936;p7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7" name="Google Shape;3937;p7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38" name="Google Shape;3938;p7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3939" name="Google Shape;3939;p71"/>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3940" name="Shape 3940"/>
        <p:cNvGrpSpPr/>
        <p:nvPr/>
      </p:nvGrpSpPr>
      <p:grpSpPr>
        <a:xfrm>
          <a:off x="0" y="0"/>
          <a:ext cx="0" cy="0"/>
          <a:chOff x="0" y="0"/>
          <a:chExt cx="0" cy="0"/>
        </a:xfrm>
      </p:grpSpPr>
      <p:sp>
        <p:nvSpPr>
          <p:cNvPr id="3941" name="Google Shape;3941;p72"/>
          <p:cNvSpPr/>
          <p:nvPr/>
        </p:nvSpPr>
        <p:spPr>
          <a:xfrm>
            <a:off x="0" y="0"/>
            <a:ext cx="12192000" cy="1439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3942" name="Google Shape;3942;p72"/>
          <p:cNvGrpSpPr/>
          <p:nvPr/>
        </p:nvGrpSpPr>
        <p:grpSpPr>
          <a:xfrm>
            <a:off x="3496869" y="4783272"/>
            <a:ext cx="3170067" cy="871709"/>
            <a:chOff x="2159414" y="3486447"/>
            <a:chExt cx="2606105" cy="720500"/>
          </a:xfrm>
        </p:grpSpPr>
        <p:grpSp>
          <p:nvGrpSpPr>
            <p:cNvPr id="3943" name="Google Shape;3943;p72"/>
            <p:cNvGrpSpPr/>
            <p:nvPr/>
          </p:nvGrpSpPr>
          <p:grpSpPr>
            <a:xfrm>
              <a:off x="2159414" y="3486447"/>
              <a:ext cx="2606105" cy="49200"/>
              <a:chOff x="2159414" y="3486447"/>
              <a:chExt cx="2606105" cy="49200"/>
            </a:xfrm>
          </p:grpSpPr>
          <p:sp>
            <p:nvSpPr>
              <p:cNvPr id="3944" name="Google Shape;3944;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5" name="Google Shape;3945;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6" name="Google Shape;3946;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7" name="Google Shape;3947;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8" name="Google Shape;3948;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49" name="Google Shape;3949;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0" name="Google Shape;3950;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1" name="Google Shape;3951;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2" name="Google Shape;3952;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3" name="Google Shape;3953;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4" name="Google Shape;3954;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5" name="Google Shape;3955;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6" name="Google Shape;3956;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7" name="Google Shape;3957;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8" name="Google Shape;3958;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59" name="Google Shape;3959;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3960" name="Google Shape;3960;p72"/>
            <p:cNvGrpSpPr/>
            <p:nvPr/>
          </p:nvGrpSpPr>
          <p:grpSpPr>
            <a:xfrm>
              <a:off x="2159414" y="3652838"/>
              <a:ext cx="2606105" cy="49200"/>
              <a:chOff x="2159414" y="3486447"/>
              <a:chExt cx="2606105" cy="49200"/>
            </a:xfrm>
          </p:grpSpPr>
          <p:sp>
            <p:nvSpPr>
              <p:cNvPr id="3961" name="Google Shape;3961;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2" name="Google Shape;3962;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3" name="Google Shape;3963;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4" name="Google Shape;3964;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5" name="Google Shape;3965;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6" name="Google Shape;3966;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7" name="Google Shape;3967;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8" name="Google Shape;3968;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69" name="Google Shape;3969;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0" name="Google Shape;3970;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1" name="Google Shape;3971;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2" name="Google Shape;3972;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3" name="Google Shape;3973;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4" name="Google Shape;3974;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5" name="Google Shape;3975;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6" name="Google Shape;3976;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3977" name="Google Shape;3977;p72"/>
            <p:cNvGrpSpPr/>
            <p:nvPr/>
          </p:nvGrpSpPr>
          <p:grpSpPr>
            <a:xfrm>
              <a:off x="2159414" y="3819188"/>
              <a:ext cx="2606105" cy="49200"/>
              <a:chOff x="2159414" y="3486447"/>
              <a:chExt cx="2606105" cy="49200"/>
            </a:xfrm>
          </p:grpSpPr>
          <p:sp>
            <p:nvSpPr>
              <p:cNvPr id="3978" name="Google Shape;3978;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79" name="Google Shape;3979;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0" name="Google Shape;3980;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1" name="Google Shape;3981;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2" name="Google Shape;3982;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3" name="Google Shape;3983;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4" name="Google Shape;3984;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5" name="Google Shape;3985;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6" name="Google Shape;3986;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7" name="Google Shape;3987;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8" name="Google Shape;3988;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89" name="Google Shape;3989;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0" name="Google Shape;3990;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1" name="Google Shape;3991;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2" name="Google Shape;3992;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3" name="Google Shape;3993;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3994" name="Google Shape;3994;p72"/>
            <p:cNvGrpSpPr/>
            <p:nvPr/>
          </p:nvGrpSpPr>
          <p:grpSpPr>
            <a:xfrm>
              <a:off x="2159414" y="3983540"/>
              <a:ext cx="2606105" cy="49200"/>
              <a:chOff x="2159414" y="3486447"/>
              <a:chExt cx="2606105" cy="49200"/>
            </a:xfrm>
          </p:grpSpPr>
          <p:sp>
            <p:nvSpPr>
              <p:cNvPr id="3995" name="Google Shape;3995;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6" name="Google Shape;3996;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7" name="Google Shape;3997;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8" name="Google Shape;3998;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3999" name="Google Shape;3999;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0" name="Google Shape;4000;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1" name="Google Shape;4001;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2" name="Google Shape;4002;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3" name="Google Shape;4003;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4" name="Google Shape;4004;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5" name="Google Shape;4005;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6" name="Google Shape;4006;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7" name="Google Shape;4007;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8" name="Google Shape;4008;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09" name="Google Shape;4009;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0" name="Google Shape;4010;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4011" name="Google Shape;4011;p72"/>
            <p:cNvGrpSpPr/>
            <p:nvPr/>
          </p:nvGrpSpPr>
          <p:grpSpPr>
            <a:xfrm>
              <a:off x="2159414" y="4157747"/>
              <a:ext cx="2606105" cy="49200"/>
              <a:chOff x="2159414" y="3486447"/>
              <a:chExt cx="2606105" cy="49200"/>
            </a:xfrm>
          </p:grpSpPr>
          <p:sp>
            <p:nvSpPr>
              <p:cNvPr id="4012" name="Google Shape;4012;p72"/>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3" name="Google Shape;4013;p72"/>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4" name="Google Shape;4014;p72"/>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5" name="Google Shape;4015;p72"/>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6" name="Google Shape;4016;p72"/>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7" name="Google Shape;4017;p72"/>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8" name="Google Shape;4018;p72"/>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19" name="Google Shape;4019;p72"/>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0" name="Google Shape;4020;p72"/>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1" name="Google Shape;4021;p72"/>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2" name="Google Shape;4022;p72"/>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3" name="Google Shape;4023;p72"/>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4" name="Google Shape;4024;p72"/>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5" name="Google Shape;4025;p72"/>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6" name="Google Shape;4026;p72"/>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27" name="Google Shape;4027;p72"/>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4028" name="Google Shape;4028;p72"/>
          <p:cNvSpPr txBox="1"/>
          <p:nvPr>
            <p:ph type="ctrTitle"/>
          </p:nvPr>
        </p:nvSpPr>
        <p:spPr>
          <a:xfrm>
            <a:off x="415600" y="26390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4029" name="Google Shape;4029;p72"/>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4030" name="Google Shape;4030;p72"/>
          <p:cNvGrpSpPr/>
          <p:nvPr/>
        </p:nvGrpSpPr>
        <p:grpSpPr>
          <a:xfrm>
            <a:off x="606669" y="535881"/>
            <a:ext cx="1211187" cy="344985"/>
            <a:chOff x="238125" y="1822850"/>
            <a:chExt cx="7080200" cy="2016675"/>
          </a:xfrm>
        </p:grpSpPr>
        <p:sp>
          <p:nvSpPr>
            <p:cNvPr id="4031" name="Google Shape;4031;p7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2" name="Google Shape;4032;p7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3" name="Google Shape;4033;p7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4" name="Google Shape;4034;p7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5" name="Google Shape;4035;p7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6" name="Google Shape;4036;p7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37" name="Google Shape;4037;p7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4038" name="Google Shape;4038;p7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4039" name="Google Shape;4039;p72"/>
          <p:cNvSpPr/>
          <p:nvPr/>
        </p:nvSpPr>
        <p:spPr>
          <a:xfrm>
            <a:off x="9178735" y="2003002"/>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040" name="Shape 4040"/>
        <p:cNvGrpSpPr/>
        <p:nvPr/>
      </p:nvGrpSpPr>
      <p:grpSpPr>
        <a:xfrm>
          <a:off x="0" y="0"/>
          <a:ext cx="0" cy="0"/>
          <a:chOff x="0" y="0"/>
          <a:chExt cx="0" cy="0"/>
        </a:xfrm>
      </p:grpSpPr>
      <p:sp>
        <p:nvSpPr>
          <p:cNvPr id="4041" name="Google Shape;4041;p73"/>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4042" name="Google Shape;4042;p7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43" name="Google Shape;4043;p7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4044" name="Shape 4044"/>
        <p:cNvGrpSpPr/>
        <p:nvPr/>
      </p:nvGrpSpPr>
      <p:grpSpPr>
        <a:xfrm>
          <a:off x="0" y="0"/>
          <a:ext cx="0" cy="0"/>
          <a:chOff x="0" y="0"/>
          <a:chExt cx="0" cy="0"/>
        </a:xfrm>
      </p:grpSpPr>
      <p:grpSp>
        <p:nvGrpSpPr>
          <p:cNvPr id="4045" name="Google Shape;4045;p74"/>
          <p:cNvGrpSpPr/>
          <p:nvPr/>
        </p:nvGrpSpPr>
        <p:grpSpPr>
          <a:xfrm>
            <a:off x="3591255" y="13"/>
            <a:ext cx="5009509" cy="6858288"/>
            <a:chOff x="1895100" y="238125"/>
            <a:chExt cx="3826000" cy="5238000"/>
          </a:xfrm>
        </p:grpSpPr>
        <p:sp>
          <p:nvSpPr>
            <p:cNvPr id="4046" name="Google Shape;4046;p74"/>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47" name="Google Shape;4047;p74"/>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048" name="Google Shape;4048;p74"/>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4049" name="Google Shape;4049;p7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050" name="Google Shape;4050;p7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610" name="Shape 610"/>
        <p:cNvGrpSpPr/>
        <p:nvPr/>
      </p:nvGrpSpPr>
      <p:grpSpPr>
        <a:xfrm>
          <a:off x="0" y="0"/>
          <a:ext cx="0" cy="0"/>
          <a:chOff x="0" y="0"/>
          <a:chExt cx="0" cy="0"/>
        </a:xfrm>
      </p:grpSpPr>
      <p:sp>
        <p:nvSpPr>
          <p:cNvPr id="611" name="Google Shape;611;p40"/>
          <p:cNvSpPr/>
          <p:nvPr/>
        </p:nvSpPr>
        <p:spPr>
          <a:xfrm>
            <a:off x="0" y="0"/>
            <a:ext cx="8546800" cy="6858000"/>
          </a:xfrm>
          <a:prstGeom prst="homePlate">
            <a:avLst>
              <a:gd fmla="val 39813" name="adj"/>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12" name="Google Shape;612;p40"/>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13" name="Google Shape;613;p40"/>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pic>
        <p:nvPicPr>
          <p:cNvPr id="614" name="Google Shape;614;p40"/>
          <p:cNvPicPr preferRelativeResize="0"/>
          <p:nvPr/>
        </p:nvPicPr>
        <p:blipFill rotWithShape="1">
          <a:blip r:embed="rId2">
            <a:alphaModFix/>
          </a:blip>
          <a:srcRect b="0" l="0" r="0" t="0"/>
          <a:stretch/>
        </p:blipFill>
        <p:spPr>
          <a:xfrm>
            <a:off x="10445733" y="6086031"/>
            <a:ext cx="1367264" cy="389867"/>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4051" name="Shape 4051"/>
        <p:cNvGrpSpPr/>
        <p:nvPr/>
      </p:nvGrpSpPr>
      <p:grpSpPr>
        <a:xfrm>
          <a:off x="0" y="0"/>
          <a:ext cx="0" cy="0"/>
          <a:chOff x="0" y="0"/>
          <a:chExt cx="0" cy="0"/>
        </a:xfrm>
      </p:grpSpPr>
      <p:sp>
        <p:nvSpPr>
          <p:cNvPr id="4052" name="Google Shape;4052;p7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053" name="Google Shape;4053;p75"/>
          <p:cNvGrpSpPr/>
          <p:nvPr/>
        </p:nvGrpSpPr>
        <p:grpSpPr>
          <a:xfrm>
            <a:off x="10721566" y="6371463"/>
            <a:ext cx="797703" cy="227212"/>
            <a:chOff x="238125" y="1822850"/>
            <a:chExt cx="7080200" cy="2016675"/>
          </a:xfrm>
        </p:grpSpPr>
        <p:sp>
          <p:nvSpPr>
            <p:cNvPr id="4054" name="Google Shape;4054;p7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5" name="Google Shape;4055;p7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6" name="Google Shape;4056;p7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7" name="Google Shape;4057;p7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8" name="Google Shape;4058;p7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59" name="Google Shape;4059;p7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60" name="Google Shape;4060;p7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061" name="Google Shape;4061;p7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62" name="Google Shape;4062;p7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063" name="Google Shape;4063;p75"/>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64" name="Google Shape;4064;p75"/>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065" name="Google Shape;4065;p7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4066" name="Shape 4066"/>
        <p:cNvGrpSpPr/>
        <p:nvPr/>
      </p:nvGrpSpPr>
      <p:grpSpPr>
        <a:xfrm>
          <a:off x="0" y="0"/>
          <a:ext cx="0" cy="0"/>
          <a:chOff x="0" y="0"/>
          <a:chExt cx="0" cy="0"/>
        </a:xfrm>
      </p:grpSpPr>
      <p:grpSp>
        <p:nvGrpSpPr>
          <p:cNvPr id="4067" name="Google Shape;4067;p76"/>
          <p:cNvGrpSpPr/>
          <p:nvPr/>
        </p:nvGrpSpPr>
        <p:grpSpPr>
          <a:xfrm>
            <a:off x="2582138" y="8"/>
            <a:ext cx="4929377" cy="6858189"/>
            <a:chOff x="1926275" y="238125"/>
            <a:chExt cx="3765950" cy="5239525"/>
          </a:xfrm>
        </p:grpSpPr>
        <p:sp>
          <p:nvSpPr>
            <p:cNvPr id="4068" name="Google Shape;4068;p76"/>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69" name="Google Shape;4069;p76"/>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0" name="Google Shape;4070;p76"/>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1" name="Google Shape;4071;p76"/>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2" name="Google Shape;4072;p76"/>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3" name="Google Shape;4073;p76"/>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4" name="Google Shape;4074;p76"/>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5" name="Google Shape;4075;p76"/>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6" name="Google Shape;4076;p76"/>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7" name="Google Shape;4077;p76"/>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8" name="Google Shape;4078;p76"/>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79" name="Google Shape;4079;p76"/>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0" name="Google Shape;4080;p76"/>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1" name="Google Shape;4081;p76"/>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2" name="Google Shape;4082;p76"/>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3" name="Google Shape;4083;p76"/>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4" name="Google Shape;4084;p76"/>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5" name="Google Shape;4085;p76"/>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6" name="Google Shape;4086;p76"/>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7" name="Google Shape;4087;p76"/>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8" name="Google Shape;4088;p76"/>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89" name="Google Shape;4089;p76"/>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0" name="Google Shape;4090;p76"/>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1" name="Google Shape;4091;p76"/>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2" name="Google Shape;4092;p76"/>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3" name="Google Shape;4093;p76"/>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4" name="Google Shape;4094;p76"/>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5" name="Google Shape;4095;p76"/>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6" name="Google Shape;4096;p76"/>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7" name="Google Shape;4097;p76"/>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8" name="Google Shape;4098;p76"/>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099" name="Google Shape;4099;p76"/>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0" name="Google Shape;4100;p76"/>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1" name="Google Shape;4101;p76"/>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2" name="Google Shape;4102;p76"/>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3" name="Google Shape;4103;p76"/>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4" name="Google Shape;4104;p76"/>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5" name="Google Shape;4105;p76"/>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6" name="Google Shape;4106;p76"/>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7" name="Google Shape;4107;p76"/>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8" name="Google Shape;4108;p76"/>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09" name="Google Shape;4109;p76"/>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0" name="Google Shape;4110;p76"/>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1" name="Google Shape;4111;p76"/>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2" name="Google Shape;4112;p76"/>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3" name="Google Shape;4113;p76"/>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4" name="Google Shape;4114;p76"/>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5" name="Google Shape;4115;p76"/>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6" name="Google Shape;4116;p76"/>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7" name="Google Shape;4117;p76"/>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8" name="Google Shape;4118;p76"/>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19" name="Google Shape;4119;p76"/>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0" name="Google Shape;4120;p76"/>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1" name="Google Shape;4121;p76"/>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2" name="Google Shape;4122;p76"/>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3" name="Google Shape;4123;p76"/>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4" name="Google Shape;4124;p76"/>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5" name="Google Shape;4125;p76"/>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6" name="Google Shape;4126;p76"/>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27" name="Google Shape;4127;p76"/>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128" name="Google Shape;4128;p76"/>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4129" name="Google Shape;4129;p7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30" name="Google Shape;4130;p76"/>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131" name="Google Shape;4131;p76"/>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132" name="Google Shape;4132;p76"/>
          <p:cNvGrpSpPr/>
          <p:nvPr/>
        </p:nvGrpSpPr>
        <p:grpSpPr>
          <a:xfrm>
            <a:off x="10721566" y="6371463"/>
            <a:ext cx="797703" cy="227212"/>
            <a:chOff x="238125" y="1822850"/>
            <a:chExt cx="7080200" cy="2016675"/>
          </a:xfrm>
        </p:grpSpPr>
        <p:sp>
          <p:nvSpPr>
            <p:cNvPr id="4133" name="Google Shape;4133;p7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4" name="Google Shape;4134;p7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5" name="Google Shape;4135;p7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6" name="Google Shape;4136;p7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7" name="Google Shape;4137;p7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8" name="Google Shape;4138;p7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39" name="Google Shape;4139;p7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140" name="Google Shape;4140;p76"/>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141" name="Google Shape;4141;p7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4142" name="Shape 4142"/>
        <p:cNvGrpSpPr/>
        <p:nvPr/>
      </p:nvGrpSpPr>
      <p:grpSpPr>
        <a:xfrm>
          <a:off x="0" y="0"/>
          <a:ext cx="0" cy="0"/>
          <a:chOff x="0" y="0"/>
          <a:chExt cx="0" cy="0"/>
        </a:xfrm>
      </p:grpSpPr>
      <p:sp>
        <p:nvSpPr>
          <p:cNvPr id="4143" name="Google Shape;4143;p77"/>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4144" name="Google Shape;4144;p7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45" name="Google Shape;4145;p77"/>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146" name="Google Shape;4146;p77"/>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147" name="Google Shape;4147;p77"/>
          <p:cNvGrpSpPr/>
          <p:nvPr/>
        </p:nvGrpSpPr>
        <p:grpSpPr>
          <a:xfrm>
            <a:off x="10721566" y="6371463"/>
            <a:ext cx="797703" cy="227212"/>
            <a:chOff x="238125" y="1822850"/>
            <a:chExt cx="7080200" cy="2016675"/>
          </a:xfrm>
        </p:grpSpPr>
        <p:sp>
          <p:nvSpPr>
            <p:cNvPr id="4148" name="Google Shape;4148;p7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49" name="Google Shape;4149;p7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0" name="Google Shape;4150;p7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1" name="Google Shape;4151;p7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2" name="Google Shape;4152;p7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3" name="Google Shape;4153;p7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54" name="Google Shape;4154;p7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155" name="Google Shape;4155;p77"/>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4156" name="Google Shape;4156;p7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4157" name="Shape 4157"/>
        <p:cNvGrpSpPr/>
        <p:nvPr/>
      </p:nvGrpSpPr>
      <p:grpSpPr>
        <a:xfrm>
          <a:off x="0" y="0"/>
          <a:ext cx="0" cy="0"/>
          <a:chOff x="0" y="0"/>
          <a:chExt cx="0" cy="0"/>
        </a:xfrm>
      </p:grpSpPr>
      <p:sp>
        <p:nvSpPr>
          <p:cNvPr id="4158" name="Google Shape;4158;p78"/>
          <p:cNvSpPr txBox="1"/>
          <p:nvPr>
            <p:ph type="title"/>
          </p:nvPr>
        </p:nvSpPr>
        <p:spPr>
          <a:xfrm>
            <a:off x="608636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159" name="Google Shape;4159;p78"/>
          <p:cNvSpPr txBox="1"/>
          <p:nvPr>
            <p:ph idx="1" type="body"/>
          </p:nvPr>
        </p:nvSpPr>
        <p:spPr>
          <a:xfrm>
            <a:off x="608636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160" name="Google Shape;4160;p7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61" name="Google Shape;4161;p78"/>
          <p:cNvSpPr/>
          <p:nvPr/>
        </p:nvSpPr>
        <p:spPr>
          <a:xfrm>
            <a:off x="6287353"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2" name="Google Shape;4162;p78"/>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4163" name="Google Shape;4163;p78"/>
          <p:cNvGrpSpPr/>
          <p:nvPr/>
        </p:nvGrpSpPr>
        <p:grpSpPr>
          <a:xfrm>
            <a:off x="10721566" y="6371463"/>
            <a:ext cx="797703" cy="227212"/>
            <a:chOff x="238125" y="1822850"/>
            <a:chExt cx="7080200" cy="2016675"/>
          </a:xfrm>
        </p:grpSpPr>
        <p:sp>
          <p:nvSpPr>
            <p:cNvPr id="4164" name="Google Shape;4164;p7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5" name="Google Shape;4165;p7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6" name="Google Shape;4166;p7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7" name="Google Shape;4167;p7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8" name="Google Shape;4168;p7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69" name="Google Shape;4169;p7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0" name="Google Shape;4170;p7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4171" name="Shape 4171"/>
        <p:cNvGrpSpPr/>
        <p:nvPr/>
      </p:nvGrpSpPr>
      <p:grpSpPr>
        <a:xfrm>
          <a:off x="0" y="0"/>
          <a:ext cx="0" cy="0"/>
          <a:chOff x="0" y="0"/>
          <a:chExt cx="0" cy="0"/>
        </a:xfrm>
      </p:grpSpPr>
      <p:sp>
        <p:nvSpPr>
          <p:cNvPr id="4172" name="Google Shape;4172;p79"/>
          <p:cNvSpPr/>
          <p:nvPr/>
        </p:nvSpPr>
        <p:spPr>
          <a:xfrm>
            <a:off x="7620000" y="0"/>
            <a:ext cx="2286000" cy="4572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3" name="Google Shape;4173;p79"/>
          <p:cNvSpPr/>
          <p:nvPr/>
        </p:nvSpPr>
        <p:spPr>
          <a:xfrm>
            <a:off x="7620000" y="457200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4" name="Google Shape;4174;p79"/>
          <p:cNvSpPr/>
          <p:nvPr/>
        </p:nvSpPr>
        <p:spPr>
          <a:xfrm>
            <a:off x="9906000" y="4572000"/>
            <a:ext cx="2286000" cy="2286000"/>
          </a:xfrm>
          <a:prstGeom prst="rect">
            <a:avLst/>
          </a:prstGeom>
          <a:solidFill>
            <a:schemeClr val="accent6"/>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5" name="Google Shape;4175;p79"/>
          <p:cNvSpPr txBox="1"/>
          <p:nvPr>
            <p:ph type="title"/>
          </p:nvPr>
        </p:nvSpPr>
        <p:spPr>
          <a:xfrm>
            <a:off x="812604"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176" name="Google Shape;4176;p7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177" name="Google Shape;4177;p79"/>
          <p:cNvSpPr/>
          <p:nvPr/>
        </p:nvSpPr>
        <p:spPr>
          <a:xfrm>
            <a:off x="9906000" y="0"/>
            <a:ext cx="2286000" cy="2286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78" name="Google Shape;4178;p7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4179" name="Google Shape;4179;p7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4180" name="Google Shape;4180;p79"/>
          <p:cNvPicPr preferRelativeResize="0"/>
          <p:nvPr/>
        </p:nvPicPr>
        <p:blipFill rotWithShape="1">
          <a:blip r:embed="rId3">
            <a:alphaModFix/>
          </a:blip>
          <a:srcRect b="0" l="0" r="0" t="0"/>
          <a:stretch/>
        </p:blipFill>
        <p:spPr>
          <a:xfrm>
            <a:off x="7619900" y="-10604"/>
            <a:ext cx="2286200" cy="4582157"/>
          </a:xfrm>
          <a:prstGeom prst="rect">
            <a:avLst/>
          </a:prstGeom>
          <a:noFill/>
          <a:ln>
            <a:noFill/>
          </a:ln>
        </p:spPr>
      </p:pic>
      <p:pic>
        <p:nvPicPr>
          <p:cNvPr id="4181" name="Google Shape;4181;p7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4182" name="Google Shape;4182;p79"/>
          <p:cNvGrpSpPr/>
          <p:nvPr/>
        </p:nvGrpSpPr>
        <p:grpSpPr>
          <a:xfrm>
            <a:off x="10721566" y="6371463"/>
            <a:ext cx="797703" cy="227212"/>
            <a:chOff x="238125" y="1822850"/>
            <a:chExt cx="7080200" cy="2016675"/>
          </a:xfrm>
        </p:grpSpPr>
        <p:sp>
          <p:nvSpPr>
            <p:cNvPr id="4183" name="Google Shape;4183;p7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4" name="Google Shape;4184;p7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5" name="Google Shape;4185;p7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6" name="Google Shape;4186;p7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7" name="Google Shape;4187;p7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8" name="Google Shape;4188;p7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89" name="Google Shape;4189;p7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4190" name="Google Shape;4190;p79"/>
          <p:cNvGrpSpPr/>
          <p:nvPr/>
        </p:nvGrpSpPr>
        <p:grpSpPr>
          <a:xfrm>
            <a:off x="9906077" y="364"/>
            <a:ext cx="2286329" cy="2285291"/>
            <a:chOff x="1189450" y="238125"/>
            <a:chExt cx="5177375" cy="5175025"/>
          </a:xfrm>
        </p:grpSpPr>
        <p:sp>
          <p:nvSpPr>
            <p:cNvPr id="4191" name="Google Shape;4191;p7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2" name="Google Shape;4192;p7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3" name="Google Shape;4193;p7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4" name="Google Shape;4194;p7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5" name="Google Shape;4195;p7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6" name="Google Shape;4196;p7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7" name="Google Shape;4197;p7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8" name="Google Shape;4198;p7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199" name="Google Shape;4199;p7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0" name="Google Shape;4200;p7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1" name="Google Shape;4201;p7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2" name="Google Shape;4202;p7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3" name="Google Shape;4203;p7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4" name="Google Shape;4204;p7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5" name="Google Shape;4205;p7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6" name="Google Shape;4206;p7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7" name="Google Shape;4207;p7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8" name="Google Shape;4208;p7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09" name="Google Shape;4209;p7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0" name="Google Shape;4210;p7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1" name="Google Shape;4211;p7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2" name="Google Shape;4212;p7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3" name="Google Shape;4213;p7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4" name="Google Shape;4214;p7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5" name="Google Shape;4215;p7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6" name="Google Shape;4216;p7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7" name="Google Shape;4217;p7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8" name="Google Shape;4218;p7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19" name="Google Shape;4219;p7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0" name="Google Shape;4220;p7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1" name="Google Shape;4221;p7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2" name="Google Shape;4222;p7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3" name="Google Shape;4223;p7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4" name="Google Shape;4224;p7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5" name="Google Shape;4225;p7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6" name="Google Shape;4226;p7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7" name="Google Shape;4227;p7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8" name="Google Shape;4228;p7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29" name="Google Shape;4229;p7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0" name="Google Shape;4230;p7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1" name="Google Shape;4231;p7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2" name="Google Shape;4232;p7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3" name="Google Shape;4233;p7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4" name="Google Shape;4234;p7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5" name="Google Shape;4235;p7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6" name="Google Shape;4236;p7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7" name="Google Shape;4237;p7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8" name="Google Shape;4238;p7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39" name="Google Shape;4239;p7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0" name="Google Shape;4240;p7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1" name="Google Shape;4241;p7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2" name="Google Shape;4242;p7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3" name="Google Shape;4243;p7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4" name="Google Shape;4244;p7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5" name="Google Shape;4245;p7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6" name="Google Shape;4246;p7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7" name="Google Shape;4247;p7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8" name="Google Shape;4248;p7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49" name="Google Shape;4249;p7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0" name="Google Shape;4250;p7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1" name="Google Shape;4251;p7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2" name="Google Shape;4252;p7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3" name="Google Shape;4253;p7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4" name="Google Shape;4254;p7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5" name="Google Shape;4255;p7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6" name="Google Shape;4256;p7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7" name="Google Shape;4257;p7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8" name="Google Shape;4258;p7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59" name="Google Shape;4259;p7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0" name="Google Shape;4260;p7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1" name="Google Shape;4261;p7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2" name="Google Shape;4262;p7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3" name="Google Shape;4263;p7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4" name="Google Shape;4264;p7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5" name="Google Shape;4265;p7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6" name="Google Shape;4266;p7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7" name="Google Shape;4267;p7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8" name="Google Shape;4268;p7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69" name="Google Shape;4269;p7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0" name="Google Shape;4270;p7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1" name="Google Shape;4271;p7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2" name="Google Shape;4272;p7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3" name="Google Shape;4273;p7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4" name="Google Shape;4274;p7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5" name="Google Shape;4275;p7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6" name="Google Shape;4276;p7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7" name="Google Shape;4277;p7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8" name="Google Shape;4278;p7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79" name="Google Shape;4279;p7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0" name="Google Shape;4280;p7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1" name="Google Shape;4281;p7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2" name="Google Shape;4282;p7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3" name="Google Shape;4283;p7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4" name="Google Shape;4284;p7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5" name="Google Shape;4285;p7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6" name="Google Shape;4286;p7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7" name="Google Shape;4287;p7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8" name="Google Shape;4288;p7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89" name="Google Shape;4289;p7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0" name="Google Shape;4290;p7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1" name="Google Shape;4291;p7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2" name="Google Shape;4292;p7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3" name="Google Shape;4293;p7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4" name="Google Shape;4294;p7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5" name="Google Shape;4295;p7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6" name="Google Shape;4296;p7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7" name="Google Shape;4297;p7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8" name="Google Shape;4298;p7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299" name="Google Shape;4299;p7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0" name="Google Shape;4300;p7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1" name="Google Shape;4301;p7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2" name="Google Shape;4302;p7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3" name="Google Shape;4303;p7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4" name="Google Shape;4304;p7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5" name="Google Shape;4305;p7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6" name="Google Shape;4306;p7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7" name="Google Shape;4307;p7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8" name="Google Shape;4308;p7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09" name="Google Shape;4309;p7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0" name="Google Shape;4310;p7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1" name="Google Shape;4311;p7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2" name="Google Shape;4312;p7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3" name="Google Shape;4313;p7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4" name="Google Shape;4314;p7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5" name="Google Shape;4315;p7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6" name="Google Shape;4316;p7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7" name="Google Shape;4317;p7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8" name="Google Shape;4318;p7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19" name="Google Shape;4319;p7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0" name="Google Shape;4320;p7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1" name="Google Shape;4321;p7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2" name="Google Shape;4322;p7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3" name="Google Shape;4323;p7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4" name="Google Shape;4324;p7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5" name="Google Shape;4325;p7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6" name="Google Shape;4326;p7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7" name="Google Shape;4327;p7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8" name="Google Shape;4328;p7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29" name="Google Shape;4329;p7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0" name="Google Shape;4330;p7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1" name="Google Shape;4331;p7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2" name="Google Shape;4332;p7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3" name="Google Shape;4333;p7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4" name="Google Shape;4334;p7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5" name="Google Shape;4335;p7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6" name="Google Shape;4336;p7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7" name="Google Shape;4337;p7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8" name="Google Shape;4338;p7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39" name="Google Shape;4339;p7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0" name="Google Shape;4340;p7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1" name="Google Shape;4341;p7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2" name="Google Shape;4342;p7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3" name="Google Shape;4343;p7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4" name="Google Shape;4344;p7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5" name="Google Shape;4345;p7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6" name="Google Shape;4346;p7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7" name="Google Shape;4347;p7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8" name="Google Shape;4348;p7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49" name="Google Shape;4349;p7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0" name="Google Shape;4350;p7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1" name="Google Shape;4351;p7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2" name="Google Shape;4352;p7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3" name="Google Shape;4353;p7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4" name="Google Shape;4354;p7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5" name="Google Shape;4355;p7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6" name="Google Shape;4356;p7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7" name="Google Shape;4357;p7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8" name="Google Shape;4358;p7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59" name="Google Shape;4359;p7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0" name="Google Shape;4360;p7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1" name="Google Shape;4361;p7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2" name="Google Shape;4362;p7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3" name="Google Shape;4363;p7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4" name="Google Shape;4364;p7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5" name="Google Shape;4365;p7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6" name="Google Shape;4366;p7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7" name="Google Shape;4367;p7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8" name="Google Shape;4368;p7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69" name="Google Shape;4369;p7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0" name="Google Shape;4370;p7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1" name="Google Shape;4371;p7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2" name="Google Shape;4372;p7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3" name="Google Shape;4373;p7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4" name="Google Shape;4374;p7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5" name="Google Shape;4375;p7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6" name="Google Shape;4376;p7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7" name="Google Shape;4377;p7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8" name="Google Shape;4378;p7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79" name="Google Shape;4379;p7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0" name="Google Shape;4380;p7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1" name="Google Shape;4381;p7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2" name="Google Shape;4382;p7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3" name="Google Shape;4383;p7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4" name="Google Shape;4384;p7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5" name="Google Shape;4385;p7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6" name="Google Shape;4386;p7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7" name="Google Shape;4387;p7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8" name="Google Shape;4388;p7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89" name="Google Shape;4389;p7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0" name="Google Shape;4390;p7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1" name="Google Shape;4391;p7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2" name="Google Shape;4392;p7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3" name="Google Shape;4393;p7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4" name="Google Shape;4394;p7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5" name="Google Shape;4395;p7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6" name="Google Shape;4396;p7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7" name="Google Shape;4397;p7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8" name="Google Shape;4398;p7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399" name="Google Shape;4399;p7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0" name="Google Shape;4400;p7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1" name="Google Shape;4401;p7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2" name="Google Shape;4402;p7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3" name="Google Shape;4403;p7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4" name="Google Shape;4404;p7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5" name="Google Shape;4405;p7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6" name="Google Shape;4406;p7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7" name="Google Shape;4407;p7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8" name="Google Shape;4408;p7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09" name="Google Shape;4409;p7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0" name="Google Shape;4410;p7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1" name="Google Shape;4411;p7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2" name="Google Shape;4412;p7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3" name="Google Shape;4413;p7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4" name="Google Shape;4414;p7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5" name="Google Shape;4415;p7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6" name="Google Shape;4416;p7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7" name="Google Shape;4417;p7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8" name="Google Shape;4418;p7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19" name="Google Shape;4419;p7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0" name="Google Shape;4420;p7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1" name="Google Shape;4421;p7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2" name="Google Shape;4422;p7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3" name="Google Shape;4423;p7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4" name="Google Shape;4424;p7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5" name="Google Shape;4425;p7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6" name="Google Shape;4426;p7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7" name="Google Shape;4427;p7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8" name="Google Shape;4428;p7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29" name="Google Shape;4429;p7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0" name="Google Shape;4430;p7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1" name="Google Shape;4431;p7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2" name="Google Shape;4432;p7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3" name="Google Shape;4433;p7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4" name="Google Shape;4434;p7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5" name="Google Shape;4435;p7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6" name="Google Shape;4436;p7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7" name="Google Shape;4437;p7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8" name="Google Shape;4438;p7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39" name="Google Shape;4439;p7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0" name="Google Shape;4440;p7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1" name="Google Shape;4441;p7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2" name="Google Shape;4442;p7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3" name="Google Shape;4443;p7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4" name="Google Shape;4444;p7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5" name="Google Shape;4445;p7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6" name="Google Shape;4446;p7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7" name="Google Shape;4447;p7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8" name="Google Shape;4448;p7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49" name="Google Shape;4449;p7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0" name="Google Shape;4450;p7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1" name="Google Shape;4451;p7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2" name="Google Shape;4452;p7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3" name="Google Shape;4453;p7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4" name="Google Shape;4454;p7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5" name="Google Shape;4455;p7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6" name="Google Shape;4456;p7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7" name="Google Shape;4457;p7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8" name="Google Shape;4458;p7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59" name="Google Shape;4459;p7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0" name="Google Shape;4460;p7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1" name="Google Shape;4461;p7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2" name="Google Shape;4462;p7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3" name="Google Shape;4463;p7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4" name="Google Shape;4464;p7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5" name="Google Shape;4465;p7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6" name="Google Shape;4466;p7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7" name="Google Shape;4467;p7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8" name="Google Shape;4468;p7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69" name="Google Shape;4469;p7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0" name="Google Shape;4470;p7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1" name="Google Shape;4471;p7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2" name="Google Shape;4472;p7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3" name="Google Shape;4473;p7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4" name="Google Shape;4474;p7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5" name="Google Shape;4475;p7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6" name="Google Shape;4476;p7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7" name="Google Shape;4477;p7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8" name="Google Shape;4478;p7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79" name="Google Shape;4479;p7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0" name="Google Shape;4480;p7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1" name="Google Shape;4481;p7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2" name="Google Shape;4482;p7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3" name="Google Shape;4483;p7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4" name="Google Shape;4484;p7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5" name="Google Shape;4485;p7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6" name="Google Shape;4486;p7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7" name="Google Shape;4487;p7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8" name="Google Shape;4488;p7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89" name="Google Shape;4489;p7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0" name="Google Shape;4490;p7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1" name="Google Shape;4491;p7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2" name="Google Shape;4492;p7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3" name="Google Shape;4493;p7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4" name="Google Shape;4494;p7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5" name="Google Shape;4495;p7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6" name="Google Shape;4496;p7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7" name="Google Shape;4497;p7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8" name="Google Shape;4498;p7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499" name="Google Shape;4499;p7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0" name="Google Shape;4500;p7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1" name="Google Shape;4501;p7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2" name="Google Shape;4502;p7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3" name="Google Shape;4503;p7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4" name="Google Shape;4504;p7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5" name="Google Shape;4505;p7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6" name="Google Shape;4506;p7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7" name="Google Shape;4507;p7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8" name="Google Shape;4508;p7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09" name="Google Shape;4509;p7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0" name="Google Shape;4510;p7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1" name="Google Shape;4511;p7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2" name="Google Shape;4512;p7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3" name="Google Shape;4513;p7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4" name="Google Shape;4514;p7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5" name="Google Shape;4515;p7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6" name="Google Shape;4516;p7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7" name="Google Shape;4517;p7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8" name="Google Shape;4518;p7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19" name="Google Shape;4519;p7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0" name="Google Shape;4520;p7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1" name="Google Shape;4521;p7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2" name="Google Shape;4522;p7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3" name="Google Shape;4523;p7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4" name="Google Shape;4524;p7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5" name="Google Shape;4525;p7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6" name="Google Shape;4526;p7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7" name="Google Shape;4527;p7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8" name="Google Shape;4528;p7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29" name="Google Shape;4529;p7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0" name="Google Shape;4530;p7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1" name="Google Shape;4531;p7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2" name="Google Shape;4532;p7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3" name="Google Shape;4533;p7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4" name="Google Shape;4534;p7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5" name="Google Shape;4535;p7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6" name="Google Shape;4536;p7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7" name="Google Shape;4537;p7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8" name="Google Shape;4538;p7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39" name="Google Shape;4539;p7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0" name="Google Shape;4540;p7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1" name="Google Shape;4541;p7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2" name="Google Shape;4542;p7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3" name="Google Shape;4543;p7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4" name="Google Shape;4544;p7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5" name="Google Shape;4545;p7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6" name="Google Shape;4546;p7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7" name="Google Shape;4547;p7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8" name="Google Shape;4548;p7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49" name="Google Shape;4549;p7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0" name="Google Shape;4550;p7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1" name="Google Shape;4551;p7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2" name="Google Shape;4552;p7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3" name="Google Shape;4553;p7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4" name="Google Shape;4554;p7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5" name="Google Shape;4555;p7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6" name="Google Shape;4556;p7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7" name="Google Shape;4557;p7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8" name="Google Shape;4558;p7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59" name="Google Shape;4559;p7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0" name="Google Shape;4560;p7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1" name="Google Shape;4561;p7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2" name="Google Shape;4562;p7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3" name="Google Shape;4563;p7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4" name="Google Shape;4564;p7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5" name="Google Shape;4565;p7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6" name="Google Shape;4566;p7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7" name="Google Shape;4567;p7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8" name="Google Shape;4568;p7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69" name="Google Shape;4569;p7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0" name="Google Shape;4570;p7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1" name="Google Shape;4571;p7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2" name="Google Shape;4572;p7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3" name="Google Shape;4573;p7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4" name="Google Shape;4574;p7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5" name="Google Shape;4575;p7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6" name="Google Shape;4576;p7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7" name="Google Shape;4577;p7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8" name="Google Shape;4578;p7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79" name="Google Shape;4579;p7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0" name="Google Shape;4580;p7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1" name="Google Shape;4581;p7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2" name="Google Shape;4582;p7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3" name="Google Shape;4583;p7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4" name="Google Shape;4584;p7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5" name="Google Shape;4585;p7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6" name="Google Shape;4586;p7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7" name="Google Shape;4587;p7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8" name="Google Shape;4588;p7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89" name="Google Shape;4589;p7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0" name="Google Shape;4590;p7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1" name="Google Shape;4591;p7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2" name="Google Shape;4592;p7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3" name="Google Shape;4593;p7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4" name="Google Shape;4594;p7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5" name="Google Shape;4595;p7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6" name="Google Shape;4596;p7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7" name="Google Shape;4597;p7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8" name="Google Shape;4598;p7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599" name="Google Shape;4599;p7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0" name="Google Shape;4600;p7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1" name="Google Shape;4601;p7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2" name="Google Shape;4602;p7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3" name="Google Shape;4603;p7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4" name="Google Shape;4604;p7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5" name="Google Shape;4605;p7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6" name="Google Shape;4606;p7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7" name="Google Shape;4607;p7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8" name="Google Shape;4608;p7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09" name="Google Shape;4609;p7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0" name="Google Shape;4610;p7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1" name="Google Shape;4611;p7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2" name="Google Shape;4612;p7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3" name="Google Shape;4613;p7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4" name="Google Shape;4614;p7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5" name="Google Shape;4615;p7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6" name="Google Shape;4616;p7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7" name="Google Shape;4617;p7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8" name="Google Shape;4618;p7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19" name="Google Shape;4619;p7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0" name="Google Shape;4620;p7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1" name="Google Shape;4621;p7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2" name="Google Shape;4622;p7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3" name="Google Shape;4623;p7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4" name="Google Shape;4624;p7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5" name="Google Shape;4625;p7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6" name="Google Shape;4626;p7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7" name="Google Shape;4627;p7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8" name="Google Shape;4628;p7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29" name="Google Shape;4629;p7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0" name="Google Shape;4630;p7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1" name="Google Shape;4631;p7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2" name="Google Shape;4632;p7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3" name="Google Shape;4633;p7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4" name="Google Shape;4634;p7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5" name="Google Shape;4635;p7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6" name="Google Shape;4636;p7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7" name="Google Shape;4637;p7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8" name="Google Shape;4638;p7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39" name="Google Shape;4639;p7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0" name="Google Shape;4640;p7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1" name="Google Shape;4641;p7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2" name="Google Shape;4642;p7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3" name="Google Shape;4643;p7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4" name="Google Shape;4644;p7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5" name="Google Shape;4645;p7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6" name="Google Shape;4646;p7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7" name="Google Shape;4647;p7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8" name="Google Shape;4648;p7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49" name="Google Shape;4649;p7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0" name="Google Shape;4650;p7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1" name="Google Shape;4651;p7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2" name="Google Shape;4652;p7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3" name="Google Shape;4653;p7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4" name="Google Shape;4654;p7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5" name="Google Shape;4655;p7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6" name="Google Shape;4656;p7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7" name="Google Shape;4657;p7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8" name="Google Shape;4658;p7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59" name="Google Shape;4659;p7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0" name="Google Shape;4660;p7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1" name="Google Shape;4661;p7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2" name="Google Shape;4662;p7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3" name="Google Shape;4663;p7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4" name="Google Shape;4664;p7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5" name="Google Shape;4665;p7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6" name="Google Shape;4666;p7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7" name="Google Shape;4667;p7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8" name="Google Shape;4668;p7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69" name="Google Shape;4669;p7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0" name="Google Shape;4670;p7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1" name="Google Shape;4671;p7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2" name="Google Shape;4672;p7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3" name="Google Shape;4673;p7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4" name="Google Shape;4674;p7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5" name="Google Shape;4675;p7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6" name="Google Shape;4676;p7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7" name="Google Shape;4677;p7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8" name="Google Shape;4678;p7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79" name="Google Shape;4679;p7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0" name="Google Shape;4680;p7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1" name="Google Shape;4681;p7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2" name="Google Shape;4682;p7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3" name="Google Shape;4683;p7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4" name="Google Shape;4684;p7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5" name="Google Shape;4685;p7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6" name="Google Shape;4686;p7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7" name="Google Shape;4687;p7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8" name="Google Shape;4688;p7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89" name="Google Shape;4689;p7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0" name="Google Shape;4690;p7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1" name="Google Shape;4691;p7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2" name="Google Shape;4692;p7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3" name="Google Shape;4693;p7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4" name="Google Shape;4694;p7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5" name="Google Shape;4695;p7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6" name="Google Shape;4696;p7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7" name="Google Shape;4697;p7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8" name="Google Shape;4698;p7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699" name="Google Shape;4699;p7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0" name="Google Shape;4700;p7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1" name="Google Shape;4701;p7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2" name="Google Shape;4702;p7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3" name="Google Shape;4703;p7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4" name="Google Shape;4704;p7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5" name="Google Shape;4705;p7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6" name="Google Shape;4706;p7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7" name="Google Shape;4707;p7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8" name="Google Shape;4708;p7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09" name="Google Shape;4709;p7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0" name="Google Shape;4710;p7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1" name="Google Shape;4711;p7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2" name="Google Shape;4712;p7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3" name="Google Shape;4713;p7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4" name="Google Shape;4714;p7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5" name="Google Shape;4715;p7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6" name="Google Shape;4716;p7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7" name="Google Shape;4717;p7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8" name="Google Shape;4718;p7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19" name="Google Shape;4719;p7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0" name="Google Shape;4720;p7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1" name="Google Shape;4721;p7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2" name="Google Shape;4722;p7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3" name="Google Shape;4723;p7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4" name="Google Shape;4724;p7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5" name="Google Shape;4725;p7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6" name="Google Shape;4726;p7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7" name="Google Shape;4727;p7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8" name="Google Shape;4728;p7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29" name="Google Shape;4729;p7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0" name="Google Shape;4730;p7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1" name="Google Shape;4731;p7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2" name="Google Shape;4732;p7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3" name="Google Shape;4733;p7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4" name="Google Shape;4734;p7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5" name="Google Shape;4735;p7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6" name="Google Shape;4736;p7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7" name="Google Shape;4737;p7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8" name="Google Shape;4738;p7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39" name="Google Shape;4739;p7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0" name="Google Shape;4740;p7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1" name="Google Shape;4741;p7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2" name="Google Shape;4742;p7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3" name="Google Shape;4743;p7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4" name="Google Shape;4744;p7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5" name="Google Shape;4745;p7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6" name="Google Shape;4746;p7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7" name="Google Shape;4747;p7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8" name="Google Shape;4748;p7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49" name="Google Shape;4749;p7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0" name="Google Shape;4750;p7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1" name="Google Shape;4751;p7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2" name="Google Shape;4752;p7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3" name="Google Shape;4753;p7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4" name="Google Shape;4754;p7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5" name="Google Shape;4755;p7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6" name="Google Shape;4756;p7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7" name="Google Shape;4757;p7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58" name="Google Shape;4758;p7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759" name="Google Shape;4759;p79"/>
          <p:cNvSpPr txBox="1"/>
          <p:nvPr/>
        </p:nvSpPr>
        <p:spPr>
          <a:xfrm>
            <a:off x="812601"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4760" name="Shape 4760"/>
        <p:cNvGrpSpPr/>
        <p:nvPr/>
      </p:nvGrpSpPr>
      <p:grpSpPr>
        <a:xfrm>
          <a:off x="0" y="0"/>
          <a:ext cx="0" cy="0"/>
          <a:chOff x="0" y="0"/>
          <a:chExt cx="0" cy="0"/>
        </a:xfrm>
      </p:grpSpPr>
      <p:sp>
        <p:nvSpPr>
          <p:cNvPr id="4761" name="Google Shape;4761;p80"/>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62" name="Google Shape;4762;p80"/>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763" name="Google Shape;4763;p8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764" name="Google Shape;4764;p8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765" name="Google Shape;4765;p80"/>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66" name="Google Shape;4766;p8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grpSp>
        <p:nvGrpSpPr>
          <p:cNvPr id="4767" name="Google Shape;4767;p80"/>
          <p:cNvGrpSpPr/>
          <p:nvPr/>
        </p:nvGrpSpPr>
        <p:grpSpPr>
          <a:xfrm>
            <a:off x="10721566" y="6371463"/>
            <a:ext cx="797703" cy="227212"/>
            <a:chOff x="238125" y="1822850"/>
            <a:chExt cx="7080200" cy="2016675"/>
          </a:xfrm>
        </p:grpSpPr>
        <p:sp>
          <p:nvSpPr>
            <p:cNvPr id="4768" name="Google Shape;4768;p8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69" name="Google Shape;4769;p8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0" name="Google Shape;4770;p8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1" name="Google Shape;4771;p8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2" name="Google Shape;4772;p8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3" name="Google Shape;4773;p8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4" name="Google Shape;4774;p8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775" name="Google Shape;4775;p80"/>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4776" name="Shape 4776"/>
        <p:cNvGrpSpPr/>
        <p:nvPr/>
      </p:nvGrpSpPr>
      <p:grpSpPr>
        <a:xfrm>
          <a:off x="0" y="0"/>
          <a:ext cx="0" cy="0"/>
          <a:chOff x="0" y="0"/>
          <a:chExt cx="0" cy="0"/>
        </a:xfrm>
      </p:grpSpPr>
      <p:grpSp>
        <p:nvGrpSpPr>
          <p:cNvPr id="4777" name="Google Shape;4777;p81"/>
          <p:cNvGrpSpPr/>
          <p:nvPr/>
        </p:nvGrpSpPr>
        <p:grpSpPr>
          <a:xfrm>
            <a:off x="3635606" y="8"/>
            <a:ext cx="4929377" cy="6858189"/>
            <a:chOff x="1926275" y="238125"/>
            <a:chExt cx="3765950" cy="5239525"/>
          </a:xfrm>
        </p:grpSpPr>
        <p:sp>
          <p:nvSpPr>
            <p:cNvPr id="4778" name="Google Shape;4778;p8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79" name="Google Shape;4779;p8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0" name="Google Shape;4780;p8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1" name="Google Shape;4781;p8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2" name="Google Shape;4782;p8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3" name="Google Shape;4783;p8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4" name="Google Shape;4784;p8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5" name="Google Shape;4785;p8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6" name="Google Shape;4786;p8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7" name="Google Shape;4787;p8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8" name="Google Shape;4788;p8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89" name="Google Shape;4789;p8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0" name="Google Shape;4790;p8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1" name="Google Shape;4791;p8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2" name="Google Shape;4792;p8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3" name="Google Shape;4793;p8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4" name="Google Shape;4794;p8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5" name="Google Shape;4795;p8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6" name="Google Shape;4796;p8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7" name="Google Shape;4797;p8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8" name="Google Shape;4798;p8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799" name="Google Shape;4799;p8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0" name="Google Shape;4800;p8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1" name="Google Shape;4801;p8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2" name="Google Shape;4802;p8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3" name="Google Shape;4803;p8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4" name="Google Shape;4804;p8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5" name="Google Shape;4805;p8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6" name="Google Shape;4806;p8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7" name="Google Shape;4807;p8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8" name="Google Shape;4808;p8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09" name="Google Shape;4809;p8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0" name="Google Shape;4810;p8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1" name="Google Shape;4811;p8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2" name="Google Shape;4812;p8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3" name="Google Shape;4813;p8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4" name="Google Shape;4814;p8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5" name="Google Shape;4815;p8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6" name="Google Shape;4816;p8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7" name="Google Shape;4817;p8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8" name="Google Shape;4818;p8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19" name="Google Shape;4819;p8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0" name="Google Shape;4820;p8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1" name="Google Shape;4821;p8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2" name="Google Shape;4822;p8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3" name="Google Shape;4823;p8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4" name="Google Shape;4824;p8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5" name="Google Shape;4825;p8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6" name="Google Shape;4826;p8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7" name="Google Shape;4827;p8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8" name="Google Shape;4828;p8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29" name="Google Shape;4829;p8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0" name="Google Shape;4830;p8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1" name="Google Shape;4831;p8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2" name="Google Shape;4832;p8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3" name="Google Shape;4833;p8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4" name="Google Shape;4834;p8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5" name="Google Shape;4835;p8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6" name="Google Shape;4836;p8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37" name="Google Shape;4837;p8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38" name="Google Shape;4838;p81"/>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839" name="Google Shape;4839;p81"/>
          <p:cNvGrpSpPr/>
          <p:nvPr/>
        </p:nvGrpSpPr>
        <p:grpSpPr>
          <a:xfrm>
            <a:off x="3581682" y="3"/>
            <a:ext cx="2805213" cy="6858288"/>
            <a:chOff x="2726150" y="238125"/>
            <a:chExt cx="2142475" cy="5238000"/>
          </a:xfrm>
        </p:grpSpPr>
        <p:sp>
          <p:nvSpPr>
            <p:cNvPr id="4840" name="Google Shape;4840;p8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41" name="Google Shape;4841;p8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42" name="Google Shape;4842;p8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43" name="Google Shape;4843;p81"/>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44" name="Google Shape;4844;p8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845" name="Google Shape;4845;p8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846" name="Google Shape;4846;p81"/>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47" name="Google Shape;4847;p8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4848" name="Google Shape;4848;p81"/>
          <p:cNvGrpSpPr/>
          <p:nvPr/>
        </p:nvGrpSpPr>
        <p:grpSpPr>
          <a:xfrm>
            <a:off x="10721566" y="6371463"/>
            <a:ext cx="797703" cy="227212"/>
            <a:chOff x="238125" y="1822850"/>
            <a:chExt cx="7080200" cy="2016675"/>
          </a:xfrm>
        </p:grpSpPr>
        <p:sp>
          <p:nvSpPr>
            <p:cNvPr id="4849" name="Google Shape;4849;p8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0" name="Google Shape;4850;p8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1" name="Google Shape;4851;p8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2" name="Google Shape;4852;p8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3" name="Google Shape;4853;p8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4" name="Google Shape;4854;p8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55" name="Google Shape;4855;p8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56" name="Google Shape;4856;p8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4857" name="Shape 4857"/>
        <p:cNvGrpSpPr/>
        <p:nvPr/>
      </p:nvGrpSpPr>
      <p:grpSpPr>
        <a:xfrm>
          <a:off x="0" y="0"/>
          <a:ext cx="0" cy="0"/>
          <a:chOff x="0" y="0"/>
          <a:chExt cx="0" cy="0"/>
        </a:xfrm>
      </p:grpSpPr>
      <p:sp>
        <p:nvSpPr>
          <p:cNvPr id="4858" name="Google Shape;4858;p82"/>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859" name="Google Shape;4859;p82"/>
          <p:cNvGrpSpPr/>
          <p:nvPr/>
        </p:nvGrpSpPr>
        <p:grpSpPr>
          <a:xfrm>
            <a:off x="3581682" y="3"/>
            <a:ext cx="2805213" cy="6858288"/>
            <a:chOff x="2726150" y="238125"/>
            <a:chExt cx="2142475" cy="5238000"/>
          </a:xfrm>
        </p:grpSpPr>
        <p:sp>
          <p:nvSpPr>
            <p:cNvPr id="4860" name="Google Shape;4860;p8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61" name="Google Shape;4861;p8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62" name="Google Shape;4862;p8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63" name="Google Shape;4863;p82"/>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64" name="Google Shape;4864;p8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4865" name="Google Shape;4865;p8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866" name="Google Shape;4866;p82"/>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67" name="Google Shape;4867;p8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4868" name="Google Shape;4868;p82"/>
          <p:cNvSpPr/>
          <p:nvPr/>
        </p:nvSpPr>
        <p:spPr>
          <a:xfrm>
            <a:off x="6386898" y="676439"/>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4869" name="Google Shape;4869;p82"/>
          <p:cNvGrpSpPr/>
          <p:nvPr/>
        </p:nvGrpSpPr>
        <p:grpSpPr>
          <a:xfrm>
            <a:off x="10721566" y="6371463"/>
            <a:ext cx="797703" cy="227212"/>
            <a:chOff x="238125" y="1822850"/>
            <a:chExt cx="7080200" cy="2016675"/>
          </a:xfrm>
        </p:grpSpPr>
        <p:sp>
          <p:nvSpPr>
            <p:cNvPr id="4870" name="Google Shape;4870;p8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1" name="Google Shape;4871;p8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2" name="Google Shape;4872;p8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3" name="Google Shape;4873;p8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4" name="Google Shape;4874;p8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5" name="Google Shape;4875;p8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76" name="Google Shape;4876;p8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877" name="Shape 4877"/>
        <p:cNvGrpSpPr/>
        <p:nvPr/>
      </p:nvGrpSpPr>
      <p:grpSpPr>
        <a:xfrm>
          <a:off x="0" y="0"/>
          <a:ext cx="0" cy="0"/>
          <a:chOff x="0" y="0"/>
          <a:chExt cx="0" cy="0"/>
        </a:xfrm>
      </p:grpSpPr>
      <p:sp>
        <p:nvSpPr>
          <p:cNvPr id="4878" name="Google Shape;4878;p83"/>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79" name="Google Shape;4879;p8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4880" name="Google Shape;4880;p8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4881" name="Google Shape;4881;p8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882" name="Google Shape;4882;p83"/>
          <p:cNvGrpSpPr/>
          <p:nvPr/>
        </p:nvGrpSpPr>
        <p:grpSpPr>
          <a:xfrm>
            <a:off x="10721566" y="6371463"/>
            <a:ext cx="797703" cy="227212"/>
            <a:chOff x="238125" y="1822850"/>
            <a:chExt cx="7080200" cy="2016675"/>
          </a:xfrm>
        </p:grpSpPr>
        <p:sp>
          <p:nvSpPr>
            <p:cNvPr id="4883" name="Google Shape;4883;p8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4" name="Google Shape;4884;p8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5" name="Google Shape;4885;p8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6" name="Google Shape;4886;p8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7" name="Google Shape;4887;p8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8" name="Google Shape;4888;p8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89" name="Google Shape;4889;p8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890" name="Google Shape;4890;p8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4891" name="Shape 4891"/>
        <p:cNvGrpSpPr/>
        <p:nvPr/>
      </p:nvGrpSpPr>
      <p:grpSpPr>
        <a:xfrm>
          <a:off x="0" y="0"/>
          <a:ext cx="0" cy="0"/>
          <a:chOff x="0" y="0"/>
          <a:chExt cx="0" cy="0"/>
        </a:xfrm>
      </p:grpSpPr>
      <p:sp>
        <p:nvSpPr>
          <p:cNvPr id="4892" name="Google Shape;4892;p84"/>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893" name="Google Shape;4893;p8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894" name="Google Shape;4894;p84"/>
          <p:cNvGrpSpPr/>
          <p:nvPr/>
        </p:nvGrpSpPr>
        <p:grpSpPr>
          <a:xfrm>
            <a:off x="10721566" y="6371463"/>
            <a:ext cx="797703" cy="227212"/>
            <a:chOff x="238125" y="1822850"/>
            <a:chExt cx="7080200" cy="2016675"/>
          </a:xfrm>
        </p:grpSpPr>
        <p:sp>
          <p:nvSpPr>
            <p:cNvPr id="4895" name="Google Shape;4895;p8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6" name="Google Shape;4896;p8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7" name="Google Shape;4897;p8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8" name="Google Shape;4898;p8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899" name="Google Shape;4899;p8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00" name="Google Shape;4900;p8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01" name="Google Shape;4901;p8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02" name="Google Shape;4902;p8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615" name="Shape 615"/>
        <p:cNvGrpSpPr/>
        <p:nvPr/>
      </p:nvGrpSpPr>
      <p:grpSpPr>
        <a:xfrm>
          <a:off x="0" y="0"/>
          <a:ext cx="0" cy="0"/>
          <a:chOff x="0" y="0"/>
          <a:chExt cx="0" cy="0"/>
        </a:xfrm>
      </p:grpSpPr>
      <p:sp>
        <p:nvSpPr>
          <p:cNvPr id="616" name="Google Shape;616;p41"/>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17" name="Google Shape;617;p41"/>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18" name="Google Shape;618;p41"/>
          <p:cNvGrpSpPr/>
          <p:nvPr/>
        </p:nvGrpSpPr>
        <p:grpSpPr>
          <a:xfrm>
            <a:off x="606668" y="535880"/>
            <a:ext cx="1211187" cy="344985"/>
            <a:chOff x="238125" y="1822850"/>
            <a:chExt cx="7080200" cy="2016675"/>
          </a:xfrm>
        </p:grpSpPr>
        <p:sp>
          <p:nvSpPr>
            <p:cNvPr id="619" name="Google Shape;619;p4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0" name="Google Shape;620;p4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1" name="Google Shape;621;p4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2" name="Google Shape;622;p4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3" name="Google Shape;623;p4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4" name="Google Shape;624;p4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25" name="Google Shape;625;p4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cxnSp>
        <p:nvCxnSpPr>
          <p:cNvPr id="626" name="Google Shape;626;p41"/>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4903" name="Shape 4903"/>
        <p:cNvGrpSpPr/>
        <p:nvPr/>
      </p:nvGrpSpPr>
      <p:grpSpPr>
        <a:xfrm>
          <a:off x="0" y="0"/>
          <a:ext cx="0" cy="0"/>
          <a:chOff x="0" y="0"/>
          <a:chExt cx="0" cy="0"/>
        </a:xfrm>
      </p:grpSpPr>
      <p:sp>
        <p:nvSpPr>
          <p:cNvPr id="4904" name="Google Shape;4904;p85"/>
          <p:cNvSpPr/>
          <p:nvPr/>
        </p:nvSpPr>
        <p:spPr>
          <a:xfrm>
            <a:off x="0" y="0"/>
            <a:ext cx="85320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05" name="Google Shape;4905;p85"/>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906" name="Google Shape;4906;p8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07" name="Google Shape;4907;p8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4908" name="Shape 4908"/>
        <p:cNvGrpSpPr/>
        <p:nvPr/>
      </p:nvGrpSpPr>
      <p:grpSpPr>
        <a:xfrm>
          <a:off x="0" y="0"/>
          <a:ext cx="0" cy="0"/>
          <a:chOff x="0" y="0"/>
          <a:chExt cx="0" cy="0"/>
        </a:xfrm>
      </p:grpSpPr>
      <p:sp>
        <p:nvSpPr>
          <p:cNvPr id="4909" name="Google Shape;4909;p86"/>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4910" name="Google Shape;4910;p8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11" name="Google Shape;4911;p86"/>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4912" name="Google Shape;4912;p86"/>
          <p:cNvGrpSpPr/>
          <p:nvPr/>
        </p:nvGrpSpPr>
        <p:grpSpPr>
          <a:xfrm>
            <a:off x="10721566" y="6371463"/>
            <a:ext cx="797703" cy="227212"/>
            <a:chOff x="238125" y="1822850"/>
            <a:chExt cx="7080200" cy="2016675"/>
          </a:xfrm>
        </p:grpSpPr>
        <p:sp>
          <p:nvSpPr>
            <p:cNvPr id="4913" name="Google Shape;4913;p8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4" name="Google Shape;4914;p8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5" name="Google Shape;4915;p8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6" name="Google Shape;4916;p8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7" name="Google Shape;4917;p8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8" name="Google Shape;4918;p8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19" name="Google Shape;4919;p8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20" name="Google Shape;4920;p8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4921" name="Shape 4921"/>
        <p:cNvGrpSpPr/>
        <p:nvPr/>
      </p:nvGrpSpPr>
      <p:grpSpPr>
        <a:xfrm>
          <a:off x="0" y="0"/>
          <a:ext cx="0" cy="0"/>
          <a:chOff x="0" y="0"/>
          <a:chExt cx="0" cy="0"/>
        </a:xfrm>
      </p:grpSpPr>
      <p:sp>
        <p:nvSpPr>
          <p:cNvPr id="4922" name="Google Shape;4922;p87"/>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p:txBody>
      </p:sp>
      <p:sp>
        <p:nvSpPr>
          <p:cNvPr id="4923" name="Google Shape;4923;p8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4924" name="Shape 4924"/>
        <p:cNvGrpSpPr/>
        <p:nvPr/>
      </p:nvGrpSpPr>
      <p:grpSpPr>
        <a:xfrm>
          <a:off x="0" y="0"/>
          <a:ext cx="0" cy="0"/>
          <a:chOff x="0" y="0"/>
          <a:chExt cx="0" cy="0"/>
        </a:xfrm>
      </p:grpSpPr>
      <p:sp>
        <p:nvSpPr>
          <p:cNvPr id="4925" name="Google Shape;4925;p88"/>
          <p:cNvSpPr/>
          <p:nvPr/>
        </p:nvSpPr>
        <p:spPr>
          <a:xfrm>
            <a:off x="6096000" y="-167"/>
            <a:ext cx="6096000" cy="6858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26" name="Google Shape;4926;p88"/>
          <p:cNvSpPr txBox="1"/>
          <p:nvPr>
            <p:ph type="title"/>
          </p:nvPr>
        </p:nvSpPr>
        <p:spPr>
          <a:xfrm>
            <a:off x="354001"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p:txBody>
      </p:sp>
      <p:sp>
        <p:nvSpPr>
          <p:cNvPr id="4927" name="Google Shape;4927;p88"/>
          <p:cNvSpPr txBox="1"/>
          <p:nvPr>
            <p:ph idx="1" type="subTitle"/>
          </p:nvPr>
        </p:nvSpPr>
        <p:spPr>
          <a:xfrm>
            <a:off x="354001"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p:txBody>
      </p:sp>
      <p:sp>
        <p:nvSpPr>
          <p:cNvPr id="4928" name="Google Shape;4928;p88"/>
          <p:cNvSpPr txBox="1"/>
          <p:nvPr>
            <p:ph idx="2" type="body"/>
          </p:nvPr>
        </p:nvSpPr>
        <p:spPr>
          <a:xfrm>
            <a:off x="6586000" y="965435"/>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4929" name="Google Shape;4929;p8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4930" name="Google Shape;4930;p88"/>
          <p:cNvGrpSpPr/>
          <p:nvPr/>
        </p:nvGrpSpPr>
        <p:grpSpPr>
          <a:xfrm>
            <a:off x="10721566" y="6371463"/>
            <a:ext cx="797703" cy="227212"/>
            <a:chOff x="238125" y="1822850"/>
            <a:chExt cx="7080200" cy="2016675"/>
          </a:xfrm>
        </p:grpSpPr>
        <p:sp>
          <p:nvSpPr>
            <p:cNvPr id="4931" name="Google Shape;4931;p8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2" name="Google Shape;4932;p8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3" name="Google Shape;4933;p8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4" name="Google Shape;4934;p8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5" name="Google Shape;4935;p8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6" name="Google Shape;4936;p8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37" name="Google Shape;4937;p8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38" name="Google Shape;4938;p88"/>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4939" name="Shape 4939"/>
        <p:cNvGrpSpPr/>
        <p:nvPr/>
      </p:nvGrpSpPr>
      <p:grpSpPr>
        <a:xfrm>
          <a:off x="0" y="0"/>
          <a:ext cx="0" cy="0"/>
          <a:chOff x="0" y="0"/>
          <a:chExt cx="0" cy="0"/>
        </a:xfrm>
      </p:grpSpPr>
      <p:sp>
        <p:nvSpPr>
          <p:cNvPr id="4940" name="Google Shape;4940;p8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4941" name="Google Shape;4941;p89"/>
          <p:cNvSpPr txBox="1"/>
          <p:nvPr/>
        </p:nvSpPr>
        <p:spPr>
          <a:xfrm>
            <a:off x="633691" y="618450"/>
            <a:ext cx="10332400" cy="5562193"/>
          </a:xfrm>
          <a:prstGeom prst="rect">
            <a:avLst/>
          </a:prstGeom>
          <a:noFill/>
          <a:ln>
            <a:noFill/>
          </a:ln>
        </p:spPr>
        <p:txBody>
          <a:bodyPr anchorCtr="0" anchor="t" bIns="121850" lIns="121850" spcFirstLastPara="1" rIns="121850" wrap="square" tIns="121850">
            <a:spAutoFit/>
          </a:bodyPr>
          <a:lstStyle/>
          <a:p>
            <a:pPr indent="0" lvl="0" marL="0" marR="0" rtl="0" algn="l">
              <a:lnSpc>
                <a:spcPct val="90000"/>
              </a:lnSpc>
              <a:spcBef>
                <a:spcPts val="0"/>
              </a:spcBef>
              <a:spcAft>
                <a:spcPts val="0"/>
              </a:spcAft>
              <a:buClr>
                <a:schemeClr val="lt1"/>
              </a:buClr>
              <a:buSzPts val="4265"/>
              <a:buFont typeface="Inter ExtraBold"/>
              <a:buNone/>
            </a:pPr>
            <a:r>
              <a:rPr b="0" i="0" lang="en" sz="4265" u="none" cap="none" strike="noStrike">
                <a:solidFill>
                  <a:schemeClr val="lt1"/>
                </a:solidFill>
                <a:latin typeface="Inter ExtraBold"/>
                <a:ea typeface="Inter ExtraBold"/>
                <a:cs typeface="Inter ExtraBold"/>
                <a:sym typeface="Inter ExtraBold"/>
              </a:rPr>
              <a:t>Simplify </a:t>
            </a:r>
            <a:r>
              <a:rPr b="0" i="0" lang="en" sz="4265" u="none" cap="none" strike="noStrike">
                <a:solidFill>
                  <a:schemeClr val="accent3"/>
                </a:solidFill>
                <a:latin typeface="Inter ExtraBold"/>
                <a:ea typeface="Inter ExtraBold"/>
                <a:cs typeface="Inter ExtraBold"/>
                <a:sym typeface="Inter ExtraBold"/>
              </a:rPr>
              <a:t>your headaches </a:t>
            </a:r>
            <a:r>
              <a:rPr b="0" i="0" lang="en" sz="4265"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5"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5" u="none" cap="none" strike="noStrike">
                <a:solidFill>
                  <a:schemeClr val="accent3"/>
                </a:solidFill>
                <a:latin typeface="Inter ExtraBold"/>
                <a:ea typeface="Inter ExtraBold"/>
                <a:cs typeface="Inter ExtraBold"/>
                <a:sym typeface="Inter ExtraBold"/>
              </a:rPr>
              <a:t> </a:t>
            </a:r>
            <a:r>
              <a:rPr b="0" i="0" lang="en" sz="4265"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5"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5" u="none" cap="none" strike="noStrike">
                <a:solidFill>
                  <a:schemeClr val="lt1"/>
                </a:solidFill>
                <a:latin typeface="Inter ExtraBold"/>
                <a:ea typeface="Inter ExtraBold"/>
                <a:cs typeface="Inter ExtraBold"/>
                <a:sym typeface="Inter ExtraBold"/>
              </a:rPr>
              <a:t>your business.</a:t>
            </a:r>
            <a:endParaRPr b="0" i="0" sz="4265" u="none" cap="none" strike="noStrike">
              <a:solidFill>
                <a:schemeClr val="lt1"/>
              </a:solidFill>
              <a:latin typeface="Inter ExtraBold"/>
              <a:ea typeface="Inter ExtraBold"/>
              <a:cs typeface="Inter ExtraBold"/>
              <a:sym typeface="Inter ExtraBold"/>
            </a:endParaRPr>
          </a:p>
        </p:txBody>
      </p:sp>
      <p:grpSp>
        <p:nvGrpSpPr>
          <p:cNvPr id="4942" name="Google Shape;4942;p89"/>
          <p:cNvGrpSpPr/>
          <p:nvPr/>
        </p:nvGrpSpPr>
        <p:grpSpPr>
          <a:xfrm>
            <a:off x="10721566" y="6371463"/>
            <a:ext cx="797703" cy="227212"/>
            <a:chOff x="238125" y="1822850"/>
            <a:chExt cx="7080200" cy="2016675"/>
          </a:xfrm>
        </p:grpSpPr>
        <p:sp>
          <p:nvSpPr>
            <p:cNvPr id="4943" name="Google Shape;4943;p8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4" name="Google Shape;4944;p8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5" name="Google Shape;4945;p8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6" name="Google Shape;4946;p8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7" name="Google Shape;4947;p8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8" name="Google Shape;4948;p8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49" name="Google Shape;4949;p8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4950" name="Google Shape;4950;p89"/>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4951" name="Shape 4951"/>
        <p:cNvGrpSpPr/>
        <p:nvPr/>
      </p:nvGrpSpPr>
      <p:grpSpPr>
        <a:xfrm>
          <a:off x="0" y="0"/>
          <a:ext cx="0" cy="0"/>
          <a:chOff x="0" y="0"/>
          <a:chExt cx="0" cy="0"/>
        </a:xfrm>
      </p:grpSpPr>
      <p:sp>
        <p:nvSpPr>
          <p:cNvPr id="4952" name="Google Shape;4952;p9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4953" name="Shape 4953"/>
        <p:cNvGrpSpPr/>
        <p:nvPr/>
      </p:nvGrpSpPr>
      <p:grpSpPr>
        <a:xfrm>
          <a:off x="0" y="0"/>
          <a:ext cx="0" cy="0"/>
          <a:chOff x="0" y="0"/>
          <a:chExt cx="0" cy="0"/>
        </a:xfrm>
      </p:grpSpPr>
      <p:grpSp>
        <p:nvGrpSpPr>
          <p:cNvPr id="4954" name="Google Shape;4954;p91"/>
          <p:cNvGrpSpPr/>
          <p:nvPr/>
        </p:nvGrpSpPr>
        <p:grpSpPr>
          <a:xfrm>
            <a:off x="4918938" y="8"/>
            <a:ext cx="4929377" cy="6858189"/>
            <a:chOff x="1926275" y="238125"/>
            <a:chExt cx="3765950" cy="5239525"/>
          </a:xfrm>
        </p:grpSpPr>
        <p:sp>
          <p:nvSpPr>
            <p:cNvPr id="4955" name="Google Shape;4955;p9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6" name="Google Shape;4956;p9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7" name="Google Shape;4957;p9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8" name="Google Shape;4958;p9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59" name="Google Shape;4959;p9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0" name="Google Shape;4960;p9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1" name="Google Shape;4961;p9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2" name="Google Shape;4962;p9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3" name="Google Shape;4963;p9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4" name="Google Shape;4964;p9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5" name="Google Shape;4965;p9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6" name="Google Shape;4966;p9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7" name="Google Shape;4967;p9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8" name="Google Shape;4968;p9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69" name="Google Shape;4969;p9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0" name="Google Shape;4970;p9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1" name="Google Shape;4971;p9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2" name="Google Shape;4972;p9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3" name="Google Shape;4973;p9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4" name="Google Shape;4974;p9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5" name="Google Shape;4975;p9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6" name="Google Shape;4976;p9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7" name="Google Shape;4977;p9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8" name="Google Shape;4978;p9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79" name="Google Shape;4979;p9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0" name="Google Shape;4980;p9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1" name="Google Shape;4981;p9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2" name="Google Shape;4982;p9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3" name="Google Shape;4983;p9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4" name="Google Shape;4984;p9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5" name="Google Shape;4985;p9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6" name="Google Shape;4986;p9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7" name="Google Shape;4987;p9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8" name="Google Shape;4988;p9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89" name="Google Shape;4989;p9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0" name="Google Shape;4990;p9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1" name="Google Shape;4991;p9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2" name="Google Shape;4992;p9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3" name="Google Shape;4993;p9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4" name="Google Shape;4994;p9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5" name="Google Shape;4995;p9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6" name="Google Shape;4996;p9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7" name="Google Shape;4997;p9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8" name="Google Shape;4998;p9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4999" name="Google Shape;4999;p9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0" name="Google Shape;5000;p9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1" name="Google Shape;5001;p9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2" name="Google Shape;5002;p9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3" name="Google Shape;5003;p9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4" name="Google Shape;5004;p9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5" name="Google Shape;5005;p9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6" name="Google Shape;5006;p9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7" name="Google Shape;5007;p9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8" name="Google Shape;5008;p9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09" name="Google Shape;5009;p9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0" name="Google Shape;5010;p9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1" name="Google Shape;5011;p9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2" name="Google Shape;5012;p9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3" name="Google Shape;5013;p9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4" name="Google Shape;5014;p9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015" name="Google Shape;5015;p91"/>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4509"/>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16" name="Google Shape;5016;p91"/>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509"/>
              </a:srgbClr>
            </a:outerShdw>
          </a:effectLst>
        </p:spPr>
      </p:sp>
      <p:sp>
        <p:nvSpPr>
          <p:cNvPr id="5017" name="Google Shape;5017;p91"/>
          <p:cNvSpPr txBox="1"/>
          <p:nvPr/>
        </p:nvSpPr>
        <p:spPr>
          <a:xfrm>
            <a:off x="453700" y="1268868"/>
            <a:ext cx="5073200" cy="1139200"/>
          </a:xfrm>
          <a:prstGeom prst="rect">
            <a:avLst/>
          </a:prstGeom>
          <a:noFill/>
          <a:ln>
            <a:noFill/>
          </a:ln>
        </p:spPr>
        <p:txBody>
          <a:bodyPr anchorCtr="0" anchor="t" bIns="121850" lIns="121850" spcFirstLastPara="1" rIns="121850" wrap="square" tIns="121850">
            <a:noAutofit/>
          </a:bodyPr>
          <a:lstStyle/>
          <a:p>
            <a:pPr indent="0" lvl="0" marL="0" marR="0" rtl="0" algn="l">
              <a:lnSpc>
                <a:spcPct val="100000"/>
              </a:lnSpc>
              <a:spcBef>
                <a:spcPts val="0"/>
              </a:spcBef>
              <a:spcAft>
                <a:spcPts val="0"/>
              </a:spcAft>
              <a:buClr>
                <a:srgbClr val="FFFFFF"/>
              </a:buClr>
              <a:buSzPts val="2932"/>
              <a:buFont typeface="Inter ExtraBold"/>
              <a:buNone/>
            </a:pPr>
            <a:r>
              <a:rPr b="0" i="0" lang="en" sz="2932" u="none" cap="none" strike="noStrike">
                <a:solidFill>
                  <a:srgbClr val="FFFFFF"/>
                </a:solidFill>
                <a:latin typeface="Inter ExtraBold"/>
                <a:ea typeface="Inter ExtraBold"/>
                <a:cs typeface="Inter ExtraBold"/>
                <a:sym typeface="Inter ExtraBold"/>
              </a:rPr>
              <a:t>Simplify the business </a:t>
            </a:r>
            <a:br>
              <a:rPr b="0" i="0" lang="en" sz="2932" u="none" cap="none" strike="noStrike">
                <a:solidFill>
                  <a:srgbClr val="FFFFFF"/>
                </a:solidFill>
                <a:latin typeface="Inter ExtraBold"/>
                <a:ea typeface="Inter ExtraBold"/>
                <a:cs typeface="Inter ExtraBold"/>
                <a:sym typeface="Inter ExtraBold"/>
              </a:rPr>
            </a:br>
            <a:r>
              <a:rPr b="0" i="0" lang="en" sz="2932" u="none" cap="none" strike="noStrike">
                <a:solidFill>
                  <a:srgbClr val="FFFFFF"/>
                </a:solidFill>
                <a:latin typeface="Inter ExtraBold"/>
                <a:ea typeface="Inter ExtraBold"/>
                <a:cs typeface="Inter ExtraBold"/>
                <a:sym typeface="Inter ExtraBold"/>
              </a:rPr>
              <a:t>of running your business.</a:t>
            </a:r>
            <a:endParaRPr b="0" i="0" sz="2932" u="none" cap="none" strike="noStrike">
              <a:solidFill>
                <a:srgbClr val="FFFFFF"/>
              </a:solidFill>
              <a:latin typeface="Inter ExtraBold"/>
              <a:ea typeface="Inter ExtraBold"/>
              <a:cs typeface="Inter ExtraBold"/>
              <a:sym typeface="Inter ExtraBold"/>
            </a:endParaRPr>
          </a:p>
        </p:txBody>
      </p:sp>
      <p:grpSp>
        <p:nvGrpSpPr>
          <p:cNvPr id="5018" name="Google Shape;5018;p91"/>
          <p:cNvGrpSpPr/>
          <p:nvPr/>
        </p:nvGrpSpPr>
        <p:grpSpPr>
          <a:xfrm>
            <a:off x="10149675" y="5587051"/>
            <a:ext cx="1625613" cy="463028"/>
            <a:chOff x="238125" y="1822850"/>
            <a:chExt cx="7080200" cy="2016675"/>
          </a:xfrm>
        </p:grpSpPr>
        <p:sp>
          <p:nvSpPr>
            <p:cNvPr id="5019" name="Google Shape;5019;p9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0" name="Google Shape;5020;p9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1" name="Google Shape;5021;p9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2" name="Google Shape;5022;p9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3" name="Google Shape;5023;p9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4" name="Google Shape;5024;p9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25" name="Google Shape;5025;p9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026" name="Google Shape;5026;p91"/>
          <p:cNvSpPr txBox="1"/>
          <p:nvPr/>
        </p:nvSpPr>
        <p:spPr>
          <a:xfrm>
            <a:off x="10205127" y="6220455"/>
            <a:ext cx="1676400" cy="389688"/>
          </a:xfrm>
          <a:prstGeom prst="rect">
            <a:avLst/>
          </a:prstGeom>
          <a:noFill/>
          <a:ln>
            <a:noFill/>
          </a:ln>
        </p:spPr>
        <p:txBody>
          <a:bodyPr anchorCtr="0" anchor="t" bIns="121850" lIns="121850" spcFirstLastPara="1" rIns="121850" wrap="square" tIns="121850">
            <a:spAutoFit/>
          </a:bodyPr>
          <a:lstStyle/>
          <a:p>
            <a:pPr indent="0" lvl="0" marL="0" marR="0" rtl="0" algn="r">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5027" name="Google Shape;5027;p91"/>
          <p:cNvSpPr txBox="1"/>
          <p:nvPr/>
        </p:nvSpPr>
        <p:spPr>
          <a:xfrm>
            <a:off x="4537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5028" name="Shape 5028"/>
        <p:cNvGrpSpPr/>
        <p:nvPr/>
      </p:nvGrpSpPr>
      <p:grpSpPr>
        <a:xfrm>
          <a:off x="0" y="0"/>
          <a:ext cx="0" cy="0"/>
          <a:chOff x="0" y="0"/>
          <a:chExt cx="0" cy="0"/>
        </a:xfrm>
      </p:grpSpPr>
      <p:grpSp>
        <p:nvGrpSpPr>
          <p:cNvPr id="5029" name="Google Shape;5029;p92"/>
          <p:cNvGrpSpPr/>
          <p:nvPr/>
        </p:nvGrpSpPr>
        <p:grpSpPr>
          <a:xfrm>
            <a:off x="4931638" y="8"/>
            <a:ext cx="4929377" cy="6858189"/>
            <a:chOff x="1926275" y="238125"/>
            <a:chExt cx="3765950" cy="5239525"/>
          </a:xfrm>
        </p:grpSpPr>
        <p:sp>
          <p:nvSpPr>
            <p:cNvPr id="5030" name="Google Shape;5030;p9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1" name="Google Shape;5031;p9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2" name="Google Shape;5032;p9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3" name="Google Shape;5033;p9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4" name="Google Shape;5034;p9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5" name="Google Shape;5035;p9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6" name="Google Shape;5036;p9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7" name="Google Shape;5037;p9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8" name="Google Shape;5038;p9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39" name="Google Shape;5039;p9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0" name="Google Shape;5040;p9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1" name="Google Shape;5041;p9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2" name="Google Shape;5042;p9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3" name="Google Shape;5043;p9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4" name="Google Shape;5044;p9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5" name="Google Shape;5045;p9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6" name="Google Shape;5046;p9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7" name="Google Shape;5047;p9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8" name="Google Shape;5048;p9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49" name="Google Shape;5049;p9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0" name="Google Shape;5050;p9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1" name="Google Shape;5051;p9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2" name="Google Shape;5052;p9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3" name="Google Shape;5053;p9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4" name="Google Shape;5054;p9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5" name="Google Shape;5055;p9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6" name="Google Shape;5056;p9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7" name="Google Shape;5057;p9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8" name="Google Shape;5058;p9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59" name="Google Shape;5059;p9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0" name="Google Shape;5060;p9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1" name="Google Shape;5061;p9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2" name="Google Shape;5062;p9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3" name="Google Shape;5063;p9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4" name="Google Shape;5064;p9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5" name="Google Shape;5065;p9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6" name="Google Shape;5066;p9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7" name="Google Shape;5067;p9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8" name="Google Shape;5068;p9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69" name="Google Shape;5069;p9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0" name="Google Shape;5070;p9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1" name="Google Shape;5071;p9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2" name="Google Shape;5072;p9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3" name="Google Shape;5073;p9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4" name="Google Shape;5074;p9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5" name="Google Shape;5075;p9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6" name="Google Shape;5076;p9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7" name="Google Shape;5077;p9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8" name="Google Shape;5078;p9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79" name="Google Shape;5079;p9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0" name="Google Shape;5080;p9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1" name="Google Shape;5081;p9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2" name="Google Shape;5082;p9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3" name="Google Shape;5083;p9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4" name="Google Shape;5084;p9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5" name="Google Shape;5085;p9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6" name="Google Shape;5086;p9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7" name="Google Shape;5087;p9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8" name="Google Shape;5088;p9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89" name="Google Shape;5089;p9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090" name="Google Shape;5090;p92"/>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1" name="Google Shape;5091;p9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092" name="Google Shape;5092;p92"/>
          <p:cNvGrpSpPr/>
          <p:nvPr/>
        </p:nvGrpSpPr>
        <p:grpSpPr>
          <a:xfrm>
            <a:off x="1714563" y="2858831"/>
            <a:ext cx="3825196" cy="1089543"/>
            <a:chOff x="238125" y="1822850"/>
            <a:chExt cx="7080200" cy="2016675"/>
          </a:xfrm>
        </p:grpSpPr>
        <p:sp>
          <p:nvSpPr>
            <p:cNvPr id="5093" name="Google Shape;5093;p9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4" name="Google Shape;5094;p9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5" name="Google Shape;5095;p9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6" name="Google Shape;5096;p9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7" name="Google Shape;5097;p9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8" name="Google Shape;5098;p9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099" name="Google Shape;5099;p9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00" name="Google Shape;5100;p92"/>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5101" name="Google Shape;5101;p9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5102" name="Shape 5102"/>
        <p:cNvGrpSpPr/>
        <p:nvPr/>
      </p:nvGrpSpPr>
      <p:grpSpPr>
        <a:xfrm>
          <a:off x="0" y="0"/>
          <a:ext cx="0" cy="0"/>
          <a:chOff x="0" y="0"/>
          <a:chExt cx="0" cy="0"/>
        </a:xfrm>
      </p:grpSpPr>
      <p:grpSp>
        <p:nvGrpSpPr>
          <p:cNvPr id="5103" name="Google Shape;5103;p93"/>
          <p:cNvGrpSpPr/>
          <p:nvPr/>
        </p:nvGrpSpPr>
        <p:grpSpPr>
          <a:xfrm>
            <a:off x="4931638" y="8"/>
            <a:ext cx="4929377" cy="6858189"/>
            <a:chOff x="1926275" y="238125"/>
            <a:chExt cx="3765950" cy="5239525"/>
          </a:xfrm>
        </p:grpSpPr>
        <p:sp>
          <p:nvSpPr>
            <p:cNvPr id="5104" name="Google Shape;5104;p9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5" name="Google Shape;5105;p9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6" name="Google Shape;5106;p9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7" name="Google Shape;5107;p9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8" name="Google Shape;5108;p9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09" name="Google Shape;5109;p9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0" name="Google Shape;5110;p9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1" name="Google Shape;5111;p9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2" name="Google Shape;5112;p9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3" name="Google Shape;5113;p9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4" name="Google Shape;5114;p9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5" name="Google Shape;5115;p9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6" name="Google Shape;5116;p9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7" name="Google Shape;5117;p9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8" name="Google Shape;5118;p9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19" name="Google Shape;5119;p9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0" name="Google Shape;5120;p9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1" name="Google Shape;5121;p9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2" name="Google Shape;5122;p9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3" name="Google Shape;5123;p9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4" name="Google Shape;5124;p9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5" name="Google Shape;5125;p9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6" name="Google Shape;5126;p9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7" name="Google Shape;5127;p9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8" name="Google Shape;5128;p9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29" name="Google Shape;5129;p9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0" name="Google Shape;5130;p9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1" name="Google Shape;5131;p9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2" name="Google Shape;5132;p9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3" name="Google Shape;5133;p9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4" name="Google Shape;5134;p9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5" name="Google Shape;5135;p9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6" name="Google Shape;5136;p9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7" name="Google Shape;5137;p9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8" name="Google Shape;5138;p9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39" name="Google Shape;5139;p9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0" name="Google Shape;5140;p9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1" name="Google Shape;5141;p9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2" name="Google Shape;5142;p9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3" name="Google Shape;5143;p9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4" name="Google Shape;5144;p9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5" name="Google Shape;5145;p9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6" name="Google Shape;5146;p9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7" name="Google Shape;5147;p9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8" name="Google Shape;5148;p9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49" name="Google Shape;5149;p9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0" name="Google Shape;5150;p9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1" name="Google Shape;5151;p9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2" name="Google Shape;5152;p9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3" name="Google Shape;5153;p9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4" name="Google Shape;5154;p9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5" name="Google Shape;5155;p9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6" name="Google Shape;5156;p9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7" name="Google Shape;5157;p9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8" name="Google Shape;5158;p9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59" name="Google Shape;5159;p9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0" name="Google Shape;5160;p9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1" name="Google Shape;5161;p9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2" name="Google Shape;5162;p9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3" name="Google Shape;5163;p9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64" name="Google Shape;5164;p93"/>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5" name="Google Shape;5165;p9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66" name="Google Shape;5166;p93"/>
          <p:cNvGrpSpPr/>
          <p:nvPr/>
        </p:nvGrpSpPr>
        <p:grpSpPr>
          <a:xfrm>
            <a:off x="1714563" y="2858831"/>
            <a:ext cx="3825196" cy="1089543"/>
            <a:chOff x="238125" y="1822850"/>
            <a:chExt cx="7080200" cy="2016675"/>
          </a:xfrm>
        </p:grpSpPr>
        <p:sp>
          <p:nvSpPr>
            <p:cNvPr id="5167" name="Google Shape;5167;p9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8" name="Google Shape;5168;p9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69" name="Google Shape;5169;p9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0" name="Google Shape;5170;p9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1" name="Google Shape;5171;p9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2" name="Google Shape;5172;p9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3" name="Google Shape;5173;p9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74" name="Google Shape;5174;p93"/>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5175" name="Google Shape;5175;p9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5176" name="Shape 5176"/>
        <p:cNvGrpSpPr/>
        <p:nvPr/>
      </p:nvGrpSpPr>
      <p:grpSpPr>
        <a:xfrm>
          <a:off x="0" y="0"/>
          <a:ext cx="0" cy="0"/>
          <a:chOff x="0" y="0"/>
          <a:chExt cx="0" cy="0"/>
        </a:xfrm>
      </p:grpSpPr>
      <p:sp>
        <p:nvSpPr>
          <p:cNvPr id="5177" name="Google Shape;5177;p9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78" name="Google Shape;5178;p9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179" name="Google Shape;5179;p94"/>
          <p:cNvGrpSpPr/>
          <p:nvPr/>
        </p:nvGrpSpPr>
        <p:grpSpPr>
          <a:xfrm>
            <a:off x="1714563" y="2858831"/>
            <a:ext cx="3825196" cy="1089543"/>
            <a:chOff x="238125" y="1822850"/>
            <a:chExt cx="7080200" cy="2016675"/>
          </a:xfrm>
        </p:grpSpPr>
        <p:sp>
          <p:nvSpPr>
            <p:cNvPr id="5180" name="Google Shape;5180;p9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1" name="Google Shape;5181;p9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2" name="Google Shape;5182;p9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3" name="Google Shape;5183;p9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4" name="Google Shape;5184;p9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5" name="Google Shape;5185;p9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86" name="Google Shape;5186;p9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187" name="Google Shape;5187;p94"/>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5188" name="Google Shape;5188;p9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627" name="Shape 627"/>
        <p:cNvGrpSpPr/>
        <p:nvPr/>
      </p:nvGrpSpPr>
      <p:grpSpPr>
        <a:xfrm>
          <a:off x="0" y="0"/>
          <a:ext cx="0" cy="0"/>
          <a:chOff x="0" y="0"/>
          <a:chExt cx="0" cy="0"/>
        </a:xfrm>
      </p:grpSpPr>
      <p:sp>
        <p:nvSpPr>
          <p:cNvPr id="628" name="Google Shape;628;p42"/>
          <p:cNvSpPr txBox="1"/>
          <p:nvPr>
            <p:ph type="ctrTitle"/>
          </p:nvPr>
        </p:nvSpPr>
        <p:spPr>
          <a:xfrm>
            <a:off x="415600" y="2639033"/>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629" name="Google Shape;629;p42"/>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630" name="Google Shape;630;p42"/>
          <p:cNvGrpSpPr/>
          <p:nvPr/>
        </p:nvGrpSpPr>
        <p:grpSpPr>
          <a:xfrm>
            <a:off x="606668" y="535880"/>
            <a:ext cx="1211187" cy="344985"/>
            <a:chOff x="238125" y="1822850"/>
            <a:chExt cx="7080200" cy="2016675"/>
          </a:xfrm>
        </p:grpSpPr>
        <p:sp>
          <p:nvSpPr>
            <p:cNvPr id="631" name="Google Shape;631;p4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2" name="Google Shape;632;p4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3" name="Google Shape;633;p4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4" name="Google Shape;634;p4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5" name="Google Shape;635;p4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6" name="Google Shape;636;p4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37" name="Google Shape;637;p4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cxnSp>
        <p:nvCxnSpPr>
          <p:cNvPr id="638" name="Google Shape;638;p42"/>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w/Light BG)">
  <p:cSld name="Title and two columns (w/Light BG)">
    <p:bg>
      <p:bgPr>
        <a:solidFill>
          <a:srgbClr val="F1FAFE"/>
        </a:solidFill>
      </p:bgPr>
    </p:bg>
    <p:spTree>
      <p:nvGrpSpPr>
        <p:cNvPr id="5193" name="Shape 5193"/>
        <p:cNvGrpSpPr/>
        <p:nvPr/>
      </p:nvGrpSpPr>
      <p:grpSpPr>
        <a:xfrm>
          <a:off x="0" y="0"/>
          <a:ext cx="0" cy="0"/>
          <a:chOff x="0" y="0"/>
          <a:chExt cx="0" cy="0"/>
        </a:xfrm>
      </p:grpSpPr>
      <p:sp>
        <p:nvSpPr>
          <p:cNvPr id="5194" name="Google Shape;5194;p21"/>
          <p:cNvSpPr/>
          <p:nvPr/>
        </p:nvSpPr>
        <p:spPr>
          <a:xfrm rot="-5400000">
            <a:off x="-3673033" y="3210443"/>
            <a:ext cx="7333200" cy="7333200"/>
          </a:xfrm>
          <a:prstGeom prst="pie">
            <a:avLst>
              <a:gd fmla="val 0" name="adj1"/>
              <a:gd fmla="val 5382146" name="adj2"/>
            </a:avLst>
          </a:prstGeom>
          <a:solidFill>
            <a:srgbClr val="E4F5FD"/>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195" name="Google Shape;5195;p21"/>
          <p:cNvGrpSpPr/>
          <p:nvPr/>
        </p:nvGrpSpPr>
        <p:grpSpPr>
          <a:xfrm>
            <a:off x="9077555" y="1043915"/>
            <a:ext cx="2460605" cy="2426753"/>
            <a:chOff x="5927502" y="551679"/>
            <a:chExt cx="2377550" cy="2344840"/>
          </a:xfrm>
        </p:grpSpPr>
        <p:grpSp>
          <p:nvGrpSpPr>
            <p:cNvPr id="5196" name="Google Shape;5196;p21"/>
            <p:cNvGrpSpPr/>
            <p:nvPr/>
          </p:nvGrpSpPr>
          <p:grpSpPr>
            <a:xfrm>
              <a:off x="5927502" y="551679"/>
              <a:ext cx="2377550" cy="653782"/>
              <a:chOff x="2159414" y="3486447"/>
              <a:chExt cx="2606105" cy="720500"/>
            </a:xfrm>
          </p:grpSpPr>
          <p:grpSp>
            <p:nvGrpSpPr>
              <p:cNvPr id="5197" name="Google Shape;5197;p21"/>
              <p:cNvGrpSpPr/>
              <p:nvPr/>
            </p:nvGrpSpPr>
            <p:grpSpPr>
              <a:xfrm>
                <a:off x="2159414" y="3486447"/>
                <a:ext cx="2606105" cy="49200"/>
                <a:chOff x="2159414" y="3486447"/>
                <a:chExt cx="2606105" cy="49200"/>
              </a:xfrm>
            </p:grpSpPr>
            <p:sp>
              <p:nvSpPr>
                <p:cNvPr id="5198" name="Google Shape;5198;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199" name="Google Shape;5199;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0" name="Google Shape;5200;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1" name="Google Shape;5201;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2" name="Google Shape;5202;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3" name="Google Shape;5203;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4" name="Google Shape;5204;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5" name="Google Shape;5205;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6" name="Google Shape;5206;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7" name="Google Shape;5207;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8" name="Google Shape;5208;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09" name="Google Shape;5209;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0" name="Google Shape;5210;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1" name="Google Shape;5211;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2" name="Google Shape;5212;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3" name="Google Shape;5213;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14" name="Google Shape;5214;p21"/>
              <p:cNvGrpSpPr/>
              <p:nvPr/>
            </p:nvGrpSpPr>
            <p:grpSpPr>
              <a:xfrm>
                <a:off x="2159414" y="3652838"/>
                <a:ext cx="2606105" cy="49200"/>
                <a:chOff x="2159414" y="3486447"/>
                <a:chExt cx="2606105" cy="49200"/>
              </a:xfrm>
            </p:grpSpPr>
            <p:sp>
              <p:nvSpPr>
                <p:cNvPr id="5215" name="Google Shape;5215;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6" name="Google Shape;5216;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7" name="Google Shape;5217;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8" name="Google Shape;5218;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19" name="Google Shape;5219;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0" name="Google Shape;5220;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1" name="Google Shape;5221;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2" name="Google Shape;5222;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3" name="Google Shape;5223;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4" name="Google Shape;5224;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5" name="Google Shape;5225;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6" name="Google Shape;5226;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7" name="Google Shape;5227;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8" name="Google Shape;5228;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29" name="Google Shape;5229;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0" name="Google Shape;5230;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31" name="Google Shape;5231;p21"/>
              <p:cNvGrpSpPr/>
              <p:nvPr/>
            </p:nvGrpSpPr>
            <p:grpSpPr>
              <a:xfrm>
                <a:off x="2159414" y="3819188"/>
                <a:ext cx="2606105" cy="49200"/>
                <a:chOff x="2159414" y="3486447"/>
                <a:chExt cx="2606105" cy="49200"/>
              </a:xfrm>
            </p:grpSpPr>
            <p:sp>
              <p:nvSpPr>
                <p:cNvPr id="5232" name="Google Shape;5232;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3" name="Google Shape;5233;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4" name="Google Shape;5234;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5" name="Google Shape;5235;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6" name="Google Shape;5236;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7" name="Google Shape;5237;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8" name="Google Shape;5238;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39" name="Google Shape;5239;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0" name="Google Shape;5240;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1" name="Google Shape;5241;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2" name="Google Shape;5242;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3" name="Google Shape;5243;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4" name="Google Shape;5244;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5" name="Google Shape;5245;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6" name="Google Shape;5246;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47" name="Google Shape;5247;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48" name="Google Shape;5248;p21"/>
              <p:cNvGrpSpPr/>
              <p:nvPr/>
            </p:nvGrpSpPr>
            <p:grpSpPr>
              <a:xfrm>
                <a:off x="2159414" y="3983540"/>
                <a:ext cx="2606105" cy="49200"/>
                <a:chOff x="2159414" y="3486447"/>
                <a:chExt cx="2606105" cy="49200"/>
              </a:xfrm>
            </p:grpSpPr>
            <p:sp>
              <p:nvSpPr>
                <p:cNvPr id="5249" name="Google Shape;5249;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0" name="Google Shape;5250;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1" name="Google Shape;5251;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2" name="Google Shape;5252;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3" name="Google Shape;5253;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4" name="Google Shape;5254;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5" name="Google Shape;5255;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6" name="Google Shape;5256;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7" name="Google Shape;5257;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8" name="Google Shape;5258;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59" name="Google Shape;5259;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0" name="Google Shape;5260;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1" name="Google Shape;5261;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2" name="Google Shape;5262;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3" name="Google Shape;5263;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4" name="Google Shape;5264;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265" name="Google Shape;5265;p21"/>
              <p:cNvGrpSpPr/>
              <p:nvPr/>
            </p:nvGrpSpPr>
            <p:grpSpPr>
              <a:xfrm>
                <a:off x="2159414" y="4157747"/>
                <a:ext cx="2606105" cy="49200"/>
                <a:chOff x="2159414" y="3486447"/>
                <a:chExt cx="2606105" cy="49200"/>
              </a:xfrm>
            </p:grpSpPr>
            <p:sp>
              <p:nvSpPr>
                <p:cNvPr id="5266" name="Google Shape;5266;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7" name="Google Shape;5267;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8" name="Google Shape;5268;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69" name="Google Shape;5269;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0" name="Google Shape;5270;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1" name="Google Shape;5271;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2" name="Google Shape;5272;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3" name="Google Shape;5273;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4" name="Google Shape;5274;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5" name="Google Shape;5275;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6" name="Google Shape;5276;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7" name="Google Shape;5277;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8" name="Google Shape;5278;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79" name="Google Shape;5279;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0" name="Google Shape;5280;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1" name="Google Shape;5281;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grpSp>
          <p:nvGrpSpPr>
            <p:cNvPr id="5282" name="Google Shape;5282;p21"/>
            <p:cNvGrpSpPr/>
            <p:nvPr/>
          </p:nvGrpSpPr>
          <p:grpSpPr>
            <a:xfrm>
              <a:off x="5927502" y="1318162"/>
              <a:ext cx="2377550" cy="653782"/>
              <a:chOff x="2159414" y="3486447"/>
              <a:chExt cx="2606105" cy="720500"/>
            </a:xfrm>
          </p:grpSpPr>
          <p:grpSp>
            <p:nvGrpSpPr>
              <p:cNvPr id="5283" name="Google Shape;5283;p21"/>
              <p:cNvGrpSpPr/>
              <p:nvPr/>
            </p:nvGrpSpPr>
            <p:grpSpPr>
              <a:xfrm>
                <a:off x="2159414" y="3486447"/>
                <a:ext cx="2606105" cy="49200"/>
                <a:chOff x="2159414" y="3486447"/>
                <a:chExt cx="2606105" cy="49200"/>
              </a:xfrm>
            </p:grpSpPr>
            <p:sp>
              <p:nvSpPr>
                <p:cNvPr id="5284" name="Google Shape;5284;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5" name="Google Shape;5285;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6" name="Google Shape;5286;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7" name="Google Shape;5287;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8" name="Google Shape;5288;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89" name="Google Shape;5289;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0" name="Google Shape;5290;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1" name="Google Shape;5291;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2" name="Google Shape;5292;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3" name="Google Shape;5293;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4" name="Google Shape;5294;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5" name="Google Shape;5295;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6" name="Google Shape;5296;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7" name="Google Shape;5297;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8" name="Google Shape;5298;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299" name="Google Shape;5299;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00" name="Google Shape;5300;p21"/>
              <p:cNvGrpSpPr/>
              <p:nvPr/>
            </p:nvGrpSpPr>
            <p:grpSpPr>
              <a:xfrm>
                <a:off x="2159414" y="3652838"/>
                <a:ext cx="2606105" cy="49200"/>
                <a:chOff x="2159414" y="3486447"/>
                <a:chExt cx="2606105" cy="49200"/>
              </a:xfrm>
            </p:grpSpPr>
            <p:sp>
              <p:nvSpPr>
                <p:cNvPr id="5301" name="Google Shape;5301;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2" name="Google Shape;5302;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3" name="Google Shape;5303;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4" name="Google Shape;5304;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5" name="Google Shape;5305;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6" name="Google Shape;5306;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7" name="Google Shape;5307;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8" name="Google Shape;5308;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09" name="Google Shape;5309;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0" name="Google Shape;5310;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1" name="Google Shape;5311;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2" name="Google Shape;5312;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3" name="Google Shape;5313;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4" name="Google Shape;5314;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5" name="Google Shape;5315;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6" name="Google Shape;5316;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17" name="Google Shape;5317;p21"/>
              <p:cNvGrpSpPr/>
              <p:nvPr/>
            </p:nvGrpSpPr>
            <p:grpSpPr>
              <a:xfrm>
                <a:off x="2159414" y="3819188"/>
                <a:ext cx="2606105" cy="49200"/>
                <a:chOff x="2159414" y="3486447"/>
                <a:chExt cx="2606105" cy="49200"/>
              </a:xfrm>
            </p:grpSpPr>
            <p:sp>
              <p:nvSpPr>
                <p:cNvPr id="5318" name="Google Shape;5318;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19" name="Google Shape;5319;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0" name="Google Shape;5320;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1" name="Google Shape;5321;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2" name="Google Shape;5322;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3" name="Google Shape;5323;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4" name="Google Shape;5324;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5" name="Google Shape;5325;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6" name="Google Shape;5326;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7" name="Google Shape;5327;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8" name="Google Shape;5328;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29" name="Google Shape;5329;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0" name="Google Shape;5330;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1" name="Google Shape;5331;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2" name="Google Shape;5332;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3" name="Google Shape;5333;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34" name="Google Shape;5334;p21"/>
              <p:cNvGrpSpPr/>
              <p:nvPr/>
            </p:nvGrpSpPr>
            <p:grpSpPr>
              <a:xfrm>
                <a:off x="2159414" y="3983540"/>
                <a:ext cx="2606105" cy="49200"/>
                <a:chOff x="2159414" y="3486447"/>
                <a:chExt cx="2606105" cy="49200"/>
              </a:xfrm>
            </p:grpSpPr>
            <p:sp>
              <p:nvSpPr>
                <p:cNvPr id="5335" name="Google Shape;5335;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6" name="Google Shape;5336;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7" name="Google Shape;5337;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8" name="Google Shape;5338;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39" name="Google Shape;5339;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0" name="Google Shape;5340;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1" name="Google Shape;5341;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2" name="Google Shape;5342;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3" name="Google Shape;5343;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4" name="Google Shape;5344;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5" name="Google Shape;5345;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6" name="Google Shape;5346;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7" name="Google Shape;5347;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8" name="Google Shape;5348;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49" name="Google Shape;5349;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0" name="Google Shape;5350;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51" name="Google Shape;5351;p21"/>
              <p:cNvGrpSpPr/>
              <p:nvPr/>
            </p:nvGrpSpPr>
            <p:grpSpPr>
              <a:xfrm>
                <a:off x="2159414" y="4157747"/>
                <a:ext cx="2606105" cy="49200"/>
                <a:chOff x="2159414" y="3486447"/>
                <a:chExt cx="2606105" cy="49200"/>
              </a:xfrm>
            </p:grpSpPr>
            <p:sp>
              <p:nvSpPr>
                <p:cNvPr id="5352" name="Google Shape;5352;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3" name="Google Shape;5353;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4" name="Google Shape;5354;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5" name="Google Shape;5355;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6" name="Google Shape;5356;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7" name="Google Shape;5357;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8" name="Google Shape;5358;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59" name="Google Shape;5359;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0" name="Google Shape;5360;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1" name="Google Shape;5361;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2" name="Google Shape;5362;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3" name="Google Shape;5363;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4" name="Google Shape;5364;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5" name="Google Shape;5365;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6" name="Google Shape;5366;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67" name="Google Shape;5367;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grpSp>
          <p:nvGrpSpPr>
            <p:cNvPr id="5368" name="Google Shape;5368;p21"/>
            <p:cNvGrpSpPr/>
            <p:nvPr/>
          </p:nvGrpSpPr>
          <p:grpSpPr>
            <a:xfrm>
              <a:off x="5927502" y="2084662"/>
              <a:ext cx="2377550" cy="44644"/>
              <a:chOff x="2159414" y="3486447"/>
              <a:chExt cx="2606105" cy="49200"/>
            </a:xfrm>
          </p:grpSpPr>
          <p:sp>
            <p:nvSpPr>
              <p:cNvPr id="5369" name="Google Shape;5369;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0" name="Google Shape;5370;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1" name="Google Shape;5371;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2" name="Google Shape;5372;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3" name="Google Shape;5373;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4" name="Google Shape;5374;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5" name="Google Shape;5375;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6" name="Google Shape;5376;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7" name="Google Shape;5377;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8" name="Google Shape;5378;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79" name="Google Shape;5379;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0" name="Google Shape;5380;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1" name="Google Shape;5381;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2" name="Google Shape;5382;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3" name="Google Shape;5383;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4" name="Google Shape;5384;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385" name="Google Shape;5385;p21"/>
            <p:cNvGrpSpPr/>
            <p:nvPr/>
          </p:nvGrpSpPr>
          <p:grpSpPr>
            <a:xfrm>
              <a:off x="5927502" y="2235645"/>
              <a:ext cx="2377550" cy="44644"/>
              <a:chOff x="2159414" y="3486447"/>
              <a:chExt cx="2606105" cy="49200"/>
            </a:xfrm>
          </p:grpSpPr>
          <p:sp>
            <p:nvSpPr>
              <p:cNvPr id="5386" name="Google Shape;5386;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7" name="Google Shape;5387;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8" name="Google Shape;5388;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89" name="Google Shape;5389;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0" name="Google Shape;5390;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1" name="Google Shape;5391;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2" name="Google Shape;5392;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3" name="Google Shape;5393;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4" name="Google Shape;5394;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5" name="Google Shape;5395;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6" name="Google Shape;5396;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7" name="Google Shape;5397;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8" name="Google Shape;5398;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399" name="Google Shape;5399;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0" name="Google Shape;5400;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1" name="Google Shape;5401;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02" name="Google Shape;5402;p21"/>
            <p:cNvGrpSpPr/>
            <p:nvPr/>
          </p:nvGrpSpPr>
          <p:grpSpPr>
            <a:xfrm>
              <a:off x="5927502" y="2386591"/>
              <a:ext cx="2377550" cy="44644"/>
              <a:chOff x="2159414" y="3486447"/>
              <a:chExt cx="2606105" cy="49200"/>
            </a:xfrm>
          </p:grpSpPr>
          <p:sp>
            <p:nvSpPr>
              <p:cNvPr id="5403" name="Google Shape;5403;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4" name="Google Shape;5404;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5" name="Google Shape;5405;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6" name="Google Shape;5406;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7" name="Google Shape;5407;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8" name="Google Shape;5408;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09" name="Google Shape;5409;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0" name="Google Shape;5410;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1" name="Google Shape;5411;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2" name="Google Shape;5412;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3" name="Google Shape;5413;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4" name="Google Shape;5414;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5" name="Google Shape;5415;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6" name="Google Shape;5416;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7" name="Google Shape;5417;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18" name="Google Shape;5418;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19" name="Google Shape;5419;p21"/>
            <p:cNvGrpSpPr/>
            <p:nvPr/>
          </p:nvGrpSpPr>
          <p:grpSpPr>
            <a:xfrm>
              <a:off x="5927502" y="2535724"/>
              <a:ext cx="2377550" cy="44644"/>
              <a:chOff x="2159414" y="3486447"/>
              <a:chExt cx="2606105" cy="49200"/>
            </a:xfrm>
          </p:grpSpPr>
          <p:sp>
            <p:nvSpPr>
              <p:cNvPr id="5420" name="Google Shape;5420;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1" name="Google Shape;5421;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2" name="Google Shape;5422;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3" name="Google Shape;5423;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4" name="Google Shape;5424;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5" name="Google Shape;5425;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6" name="Google Shape;5426;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7" name="Google Shape;5427;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8" name="Google Shape;5428;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29" name="Google Shape;5429;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0" name="Google Shape;5430;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1" name="Google Shape;5431;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2" name="Google Shape;5432;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3" name="Google Shape;5433;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4" name="Google Shape;5434;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5" name="Google Shape;5435;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36" name="Google Shape;5436;p21"/>
            <p:cNvGrpSpPr/>
            <p:nvPr/>
          </p:nvGrpSpPr>
          <p:grpSpPr>
            <a:xfrm>
              <a:off x="5927502" y="2693800"/>
              <a:ext cx="2377550" cy="44644"/>
              <a:chOff x="2159414" y="3486447"/>
              <a:chExt cx="2606105" cy="49200"/>
            </a:xfrm>
          </p:grpSpPr>
          <p:sp>
            <p:nvSpPr>
              <p:cNvPr id="5437" name="Google Shape;5437;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8" name="Google Shape;5438;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39" name="Google Shape;5439;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0" name="Google Shape;5440;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1" name="Google Shape;5441;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2" name="Google Shape;5442;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3" name="Google Shape;5443;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4" name="Google Shape;5444;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5" name="Google Shape;5445;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6" name="Google Shape;5446;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7" name="Google Shape;5447;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8" name="Google Shape;5448;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49" name="Google Shape;5449;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0" name="Google Shape;5450;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1" name="Google Shape;5451;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2" name="Google Shape;5452;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453" name="Google Shape;5453;p21"/>
            <p:cNvGrpSpPr/>
            <p:nvPr/>
          </p:nvGrpSpPr>
          <p:grpSpPr>
            <a:xfrm>
              <a:off x="5927502" y="2851875"/>
              <a:ext cx="2377550" cy="44644"/>
              <a:chOff x="2159414" y="3486447"/>
              <a:chExt cx="2606105" cy="49200"/>
            </a:xfrm>
          </p:grpSpPr>
          <p:sp>
            <p:nvSpPr>
              <p:cNvPr id="5454" name="Google Shape;5454;p21"/>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5" name="Google Shape;5455;p21"/>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6" name="Google Shape;5456;p21"/>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7" name="Google Shape;5457;p21"/>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8" name="Google Shape;5458;p21"/>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59" name="Google Shape;5459;p21"/>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0" name="Google Shape;5460;p21"/>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1" name="Google Shape;5461;p21"/>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2" name="Google Shape;5462;p21"/>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3" name="Google Shape;5463;p21"/>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4" name="Google Shape;5464;p21"/>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5" name="Google Shape;5465;p21"/>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6" name="Google Shape;5466;p21"/>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7" name="Google Shape;5467;p21"/>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8" name="Google Shape;5468;p21"/>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69" name="Google Shape;5469;p21"/>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470" name="Google Shape;5470;p21"/>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5471" name="Google Shape;5471;p21"/>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5472" name="Google Shape;5472;p21"/>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5473" name="Google Shape;5473;p2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5474" name="Google Shape;5474;p21"/>
          <p:cNvGrpSpPr/>
          <p:nvPr/>
        </p:nvGrpSpPr>
        <p:grpSpPr>
          <a:xfrm>
            <a:off x="10721566" y="6371463"/>
            <a:ext cx="797703" cy="227212"/>
            <a:chOff x="238125" y="1822850"/>
            <a:chExt cx="7080200" cy="2016675"/>
          </a:xfrm>
        </p:grpSpPr>
        <p:sp>
          <p:nvSpPr>
            <p:cNvPr id="5475" name="Google Shape;5475;p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6" name="Google Shape;5476;p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7" name="Google Shape;5477;p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8" name="Google Shape;5478;p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79" name="Google Shape;5479;p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0" name="Google Shape;5480;p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1" name="Google Shape;5481;p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482" name="Google Shape;5482;p2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type="title">
  <p:cSld name="TITLE">
    <p:spTree>
      <p:nvGrpSpPr>
        <p:cNvPr id="5483" name="Shape 5483"/>
        <p:cNvGrpSpPr/>
        <p:nvPr/>
      </p:nvGrpSpPr>
      <p:grpSpPr>
        <a:xfrm>
          <a:off x="0" y="0"/>
          <a:ext cx="0" cy="0"/>
          <a:chOff x="0" y="0"/>
          <a:chExt cx="0" cy="0"/>
        </a:xfrm>
      </p:grpSpPr>
      <p:sp>
        <p:nvSpPr>
          <p:cNvPr id="5484" name="Google Shape;5484;p95"/>
          <p:cNvSpPr txBox="1"/>
          <p:nvPr>
            <p:ph type="ctrTitle"/>
          </p:nvPr>
        </p:nvSpPr>
        <p:spPr>
          <a:xfrm>
            <a:off x="415600" y="969167"/>
            <a:ext cx="62888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485" name="Google Shape;5485;p95"/>
          <p:cNvSpPr txBox="1"/>
          <p:nvPr>
            <p:ph idx="1" type="subTitle"/>
          </p:nvPr>
        </p:nvSpPr>
        <p:spPr>
          <a:xfrm>
            <a:off x="415600" y="3755233"/>
            <a:ext cx="62888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486" name="Google Shape;5486;p95"/>
          <p:cNvGrpSpPr/>
          <p:nvPr/>
        </p:nvGrpSpPr>
        <p:grpSpPr>
          <a:xfrm>
            <a:off x="10444161" y="6086020"/>
            <a:ext cx="1368839" cy="389891"/>
            <a:chOff x="238125" y="1822850"/>
            <a:chExt cx="7080200" cy="2016675"/>
          </a:xfrm>
        </p:grpSpPr>
        <p:sp>
          <p:nvSpPr>
            <p:cNvPr id="5487" name="Google Shape;5487;p9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8" name="Google Shape;5488;p9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89" name="Google Shape;5489;p9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0" name="Google Shape;5490;p9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1" name="Google Shape;5491;p9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2" name="Google Shape;5492;p9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3" name="Google Shape;5493;p9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chevron text container">
  <p:cSld name="Title w/chevron text container">
    <p:bg>
      <p:bgPr>
        <a:solidFill>
          <a:schemeClr val="dk1"/>
        </a:solidFill>
      </p:bgPr>
    </p:bg>
    <p:spTree>
      <p:nvGrpSpPr>
        <p:cNvPr id="5494" name="Shape 5494"/>
        <p:cNvGrpSpPr/>
        <p:nvPr/>
      </p:nvGrpSpPr>
      <p:grpSpPr>
        <a:xfrm>
          <a:off x="0" y="0"/>
          <a:ext cx="0" cy="0"/>
          <a:chOff x="0" y="0"/>
          <a:chExt cx="0" cy="0"/>
        </a:xfrm>
      </p:grpSpPr>
      <p:sp>
        <p:nvSpPr>
          <p:cNvPr id="5495" name="Google Shape;5495;p96"/>
          <p:cNvSpPr/>
          <p:nvPr/>
        </p:nvSpPr>
        <p:spPr>
          <a:xfrm>
            <a:off x="0" y="0"/>
            <a:ext cx="8546800" cy="6858000"/>
          </a:xfrm>
          <a:prstGeom prst="homePlate">
            <a:avLst>
              <a:gd fmla="val 39813" name="adj"/>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496" name="Google Shape;5496;p96"/>
          <p:cNvSpPr txBox="1"/>
          <p:nvPr>
            <p:ph type="ctrTitle"/>
          </p:nvPr>
        </p:nvSpPr>
        <p:spPr>
          <a:xfrm>
            <a:off x="415604" y="969921"/>
            <a:ext cx="6603600" cy="2736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497" name="Google Shape;5497;p96"/>
          <p:cNvSpPr txBox="1"/>
          <p:nvPr>
            <p:ph idx="1" type="subTitle"/>
          </p:nvPr>
        </p:nvSpPr>
        <p:spPr>
          <a:xfrm>
            <a:off x="415600" y="3755988"/>
            <a:ext cx="5782000" cy="1529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498" name="Google Shape;5498;p96"/>
          <p:cNvGrpSpPr/>
          <p:nvPr/>
        </p:nvGrpSpPr>
        <p:grpSpPr>
          <a:xfrm>
            <a:off x="10444161" y="6086020"/>
            <a:ext cx="1368839" cy="389891"/>
            <a:chOff x="238125" y="1822850"/>
            <a:chExt cx="7080200" cy="2016675"/>
          </a:xfrm>
        </p:grpSpPr>
        <p:sp>
          <p:nvSpPr>
            <p:cNvPr id="5499" name="Google Shape;5499;p9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0" name="Google Shape;5500;p9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1" name="Google Shape;5501;p9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2" name="Google Shape;5502;p9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3" name="Google Shape;5503;p9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4" name="Google Shape;5504;p9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05" name="Google Shape;5505;p9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p:cSld name="Alt title w/custom img">
    <p:bg>
      <p:bgPr>
        <a:solidFill>
          <a:schemeClr val="lt1"/>
        </a:solidFill>
      </p:bgPr>
    </p:bg>
    <p:spTree>
      <p:nvGrpSpPr>
        <p:cNvPr id="5506" name="Shape 5506"/>
        <p:cNvGrpSpPr/>
        <p:nvPr/>
      </p:nvGrpSpPr>
      <p:grpSpPr>
        <a:xfrm>
          <a:off x="0" y="0"/>
          <a:ext cx="0" cy="0"/>
          <a:chOff x="0" y="0"/>
          <a:chExt cx="0" cy="0"/>
        </a:xfrm>
      </p:grpSpPr>
      <p:sp>
        <p:nvSpPr>
          <p:cNvPr id="5507" name="Google Shape;5507;p97"/>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508" name="Google Shape;5508;p97"/>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509" name="Google Shape;5509;p97"/>
          <p:cNvGrpSpPr/>
          <p:nvPr/>
        </p:nvGrpSpPr>
        <p:grpSpPr>
          <a:xfrm>
            <a:off x="606669" y="535881"/>
            <a:ext cx="1211187" cy="344985"/>
            <a:chOff x="238125" y="1822850"/>
            <a:chExt cx="7080200" cy="2016675"/>
          </a:xfrm>
        </p:grpSpPr>
        <p:sp>
          <p:nvSpPr>
            <p:cNvPr id="5510" name="Google Shape;5510;p97"/>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1" name="Google Shape;5511;p97"/>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2" name="Google Shape;5512;p97"/>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3" name="Google Shape;5513;p97"/>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4" name="Google Shape;5514;p97"/>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5" name="Google Shape;5515;p97"/>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16" name="Google Shape;5516;p97"/>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5517" name="Google Shape;5517;p97"/>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no chevron">
  <p:cSld name="Alt title w/custom img, no chevron">
    <p:bg>
      <p:bgPr>
        <a:solidFill>
          <a:schemeClr val="lt1"/>
        </a:solidFill>
      </p:bgPr>
    </p:bg>
    <p:spTree>
      <p:nvGrpSpPr>
        <p:cNvPr id="5518" name="Shape 5518"/>
        <p:cNvGrpSpPr/>
        <p:nvPr/>
      </p:nvGrpSpPr>
      <p:grpSpPr>
        <a:xfrm>
          <a:off x="0" y="0"/>
          <a:ext cx="0" cy="0"/>
          <a:chOff x="0" y="0"/>
          <a:chExt cx="0" cy="0"/>
        </a:xfrm>
      </p:grpSpPr>
      <p:sp>
        <p:nvSpPr>
          <p:cNvPr id="5519" name="Google Shape;5519;p98"/>
          <p:cNvSpPr txBox="1"/>
          <p:nvPr>
            <p:ph type="ctrTitle"/>
          </p:nvPr>
        </p:nvSpPr>
        <p:spPr>
          <a:xfrm>
            <a:off x="415600" y="2639035"/>
            <a:ext cx="6288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520" name="Google Shape;5520;p98"/>
          <p:cNvSpPr txBox="1"/>
          <p:nvPr>
            <p:ph idx="1" type="subTitle"/>
          </p:nvPr>
        </p:nvSpPr>
        <p:spPr>
          <a:xfrm>
            <a:off x="415600" y="2003000"/>
            <a:ext cx="6288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521" name="Google Shape;5521;p98"/>
          <p:cNvGrpSpPr/>
          <p:nvPr/>
        </p:nvGrpSpPr>
        <p:grpSpPr>
          <a:xfrm>
            <a:off x="606669" y="535881"/>
            <a:ext cx="1211187" cy="344985"/>
            <a:chOff x="238125" y="1822850"/>
            <a:chExt cx="7080200" cy="2016675"/>
          </a:xfrm>
        </p:grpSpPr>
        <p:sp>
          <p:nvSpPr>
            <p:cNvPr id="5522" name="Google Shape;5522;p9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3" name="Google Shape;5523;p9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4" name="Google Shape;5524;p9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5" name="Google Shape;5525;p9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6" name="Google Shape;5526;p9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7" name="Google Shape;5527;p9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28" name="Google Shape;5528;p9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5529" name="Google Shape;5529;p98"/>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rgbClr val="E4F5FD"/>
        </a:solidFill>
      </p:bgPr>
    </p:bg>
    <p:spTree>
      <p:nvGrpSpPr>
        <p:cNvPr id="5530" name="Shape 5530"/>
        <p:cNvGrpSpPr/>
        <p:nvPr/>
      </p:nvGrpSpPr>
      <p:grpSpPr>
        <a:xfrm>
          <a:off x="0" y="0"/>
          <a:ext cx="0" cy="0"/>
          <a:chOff x="0" y="0"/>
          <a:chExt cx="0" cy="0"/>
        </a:xfrm>
      </p:grpSpPr>
      <p:sp>
        <p:nvSpPr>
          <p:cNvPr id="5531" name="Google Shape;5531;p99"/>
          <p:cNvSpPr/>
          <p:nvPr/>
        </p:nvSpPr>
        <p:spPr>
          <a:xfrm>
            <a:off x="0" y="0"/>
            <a:ext cx="12192000" cy="1439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532" name="Google Shape;5532;p99"/>
          <p:cNvGrpSpPr/>
          <p:nvPr/>
        </p:nvGrpSpPr>
        <p:grpSpPr>
          <a:xfrm>
            <a:off x="3496869" y="4783272"/>
            <a:ext cx="3170067" cy="871709"/>
            <a:chOff x="2159414" y="3486447"/>
            <a:chExt cx="2606105" cy="720500"/>
          </a:xfrm>
        </p:grpSpPr>
        <p:grpSp>
          <p:nvGrpSpPr>
            <p:cNvPr id="5533" name="Google Shape;5533;p99"/>
            <p:cNvGrpSpPr/>
            <p:nvPr/>
          </p:nvGrpSpPr>
          <p:grpSpPr>
            <a:xfrm>
              <a:off x="2159414" y="3486447"/>
              <a:ext cx="2606105" cy="49200"/>
              <a:chOff x="2159414" y="3486447"/>
              <a:chExt cx="2606105" cy="49200"/>
            </a:xfrm>
          </p:grpSpPr>
          <p:sp>
            <p:nvSpPr>
              <p:cNvPr id="5534" name="Google Shape;5534;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5" name="Google Shape;5535;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6" name="Google Shape;5536;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7" name="Google Shape;5537;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8" name="Google Shape;5538;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39" name="Google Shape;5539;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0" name="Google Shape;5540;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1" name="Google Shape;5541;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2" name="Google Shape;5542;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3" name="Google Shape;5543;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4" name="Google Shape;5544;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5" name="Google Shape;5545;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6" name="Google Shape;5546;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7" name="Google Shape;5547;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8" name="Google Shape;5548;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49" name="Google Shape;5549;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550" name="Google Shape;5550;p99"/>
            <p:cNvGrpSpPr/>
            <p:nvPr/>
          </p:nvGrpSpPr>
          <p:grpSpPr>
            <a:xfrm>
              <a:off x="2159414" y="3652838"/>
              <a:ext cx="2606105" cy="49200"/>
              <a:chOff x="2159414" y="3486447"/>
              <a:chExt cx="2606105" cy="49200"/>
            </a:xfrm>
          </p:grpSpPr>
          <p:sp>
            <p:nvSpPr>
              <p:cNvPr id="5551" name="Google Shape;5551;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2" name="Google Shape;5552;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3" name="Google Shape;5553;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4" name="Google Shape;5554;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5" name="Google Shape;5555;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6" name="Google Shape;5556;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7" name="Google Shape;5557;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8" name="Google Shape;5558;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59" name="Google Shape;5559;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0" name="Google Shape;5560;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1" name="Google Shape;5561;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2" name="Google Shape;5562;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3" name="Google Shape;5563;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4" name="Google Shape;5564;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5" name="Google Shape;5565;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6" name="Google Shape;5566;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567" name="Google Shape;5567;p99"/>
            <p:cNvGrpSpPr/>
            <p:nvPr/>
          </p:nvGrpSpPr>
          <p:grpSpPr>
            <a:xfrm>
              <a:off x="2159414" y="3819188"/>
              <a:ext cx="2606105" cy="49200"/>
              <a:chOff x="2159414" y="3486447"/>
              <a:chExt cx="2606105" cy="49200"/>
            </a:xfrm>
          </p:grpSpPr>
          <p:sp>
            <p:nvSpPr>
              <p:cNvPr id="5568" name="Google Shape;5568;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69" name="Google Shape;5569;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0" name="Google Shape;5570;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1" name="Google Shape;5571;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2" name="Google Shape;5572;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3" name="Google Shape;5573;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4" name="Google Shape;5574;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5" name="Google Shape;5575;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6" name="Google Shape;5576;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7" name="Google Shape;5577;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8" name="Google Shape;5578;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79" name="Google Shape;5579;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0" name="Google Shape;5580;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1" name="Google Shape;5581;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2" name="Google Shape;5582;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3" name="Google Shape;5583;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584" name="Google Shape;5584;p99"/>
            <p:cNvGrpSpPr/>
            <p:nvPr/>
          </p:nvGrpSpPr>
          <p:grpSpPr>
            <a:xfrm>
              <a:off x="2159414" y="3983540"/>
              <a:ext cx="2606105" cy="49200"/>
              <a:chOff x="2159414" y="3486447"/>
              <a:chExt cx="2606105" cy="49200"/>
            </a:xfrm>
          </p:grpSpPr>
          <p:sp>
            <p:nvSpPr>
              <p:cNvPr id="5585" name="Google Shape;5585;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6" name="Google Shape;5586;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7" name="Google Shape;5587;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8" name="Google Shape;5588;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89" name="Google Shape;5589;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0" name="Google Shape;5590;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1" name="Google Shape;5591;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2" name="Google Shape;5592;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3" name="Google Shape;5593;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4" name="Google Shape;5594;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5" name="Google Shape;5595;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6" name="Google Shape;5596;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7" name="Google Shape;5597;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8" name="Google Shape;5598;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599" name="Google Shape;5599;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0" name="Google Shape;5600;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601" name="Google Shape;5601;p99"/>
            <p:cNvGrpSpPr/>
            <p:nvPr/>
          </p:nvGrpSpPr>
          <p:grpSpPr>
            <a:xfrm>
              <a:off x="2159414" y="4157747"/>
              <a:ext cx="2606105" cy="49200"/>
              <a:chOff x="2159414" y="3486447"/>
              <a:chExt cx="2606105" cy="49200"/>
            </a:xfrm>
          </p:grpSpPr>
          <p:sp>
            <p:nvSpPr>
              <p:cNvPr id="5602" name="Google Shape;5602;p99"/>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3" name="Google Shape;5603;p99"/>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4" name="Google Shape;5604;p99"/>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5" name="Google Shape;5605;p99"/>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6" name="Google Shape;5606;p99"/>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7" name="Google Shape;5607;p99"/>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8" name="Google Shape;5608;p99"/>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09" name="Google Shape;5609;p99"/>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0" name="Google Shape;5610;p99"/>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1" name="Google Shape;5611;p99"/>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2" name="Google Shape;5612;p99"/>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3" name="Google Shape;5613;p99"/>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4" name="Google Shape;5614;p99"/>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5" name="Google Shape;5615;p99"/>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6" name="Google Shape;5616;p99"/>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17" name="Google Shape;5617;p99"/>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618" name="Google Shape;5618;p99"/>
          <p:cNvSpPr txBox="1"/>
          <p:nvPr>
            <p:ph type="ctrTitle"/>
          </p:nvPr>
        </p:nvSpPr>
        <p:spPr>
          <a:xfrm>
            <a:off x="415600" y="26390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599"/>
            </a:lvl1pPr>
            <a:lvl2pPr lvl="1" algn="ctr">
              <a:lnSpc>
                <a:spcPct val="95000"/>
              </a:lnSpc>
              <a:spcBef>
                <a:spcPts val="0"/>
              </a:spcBef>
              <a:spcAft>
                <a:spcPts val="0"/>
              </a:spcAft>
              <a:buSzPts val="5200"/>
              <a:buNone/>
              <a:defRPr sz="6932"/>
            </a:lvl2pPr>
            <a:lvl3pPr lvl="2" algn="ctr">
              <a:lnSpc>
                <a:spcPct val="95000"/>
              </a:lnSpc>
              <a:spcBef>
                <a:spcPts val="0"/>
              </a:spcBef>
              <a:spcAft>
                <a:spcPts val="0"/>
              </a:spcAft>
              <a:buSzPts val="5200"/>
              <a:buNone/>
              <a:defRPr sz="6932"/>
            </a:lvl3pPr>
            <a:lvl4pPr lvl="3" algn="ctr">
              <a:lnSpc>
                <a:spcPct val="95000"/>
              </a:lnSpc>
              <a:spcBef>
                <a:spcPts val="0"/>
              </a:spcBef>
              <a:spcAft>
                <a:spcPts val="0"/>
              </a:spcAft>
              <a:buSzPts val="5200"/>
              <a:buNone/>
              <a:defRPr sz="6932"/>
            </a:lvl4pPr>
            <a:lvl5pPr lvl="4" algn="ctr">
              <a:lnSpc>
                <a:spcPct val="95000"/>
              </a:lnSpc>
              <a:spcBef>
                <a:spcPts val="0"/>
              </a:spcBef>
              <a:spcAft>
                <a:spcPts val="0"/>
              </a:spcAft>
              <a:buSzPts val="5200"/>
              <a:buNone/>
              <a:defRPr sz="6932"/>
            </a:lvl5pPr>
            <a:lvl6pPr lvl="5" algn="ctr">
              <a:lnSpc>
                <a:spcPct val="95000"/>
              </a:lnSpc>
              <a:spcBef>
                <a:spcPts val="0"/>
              </a:spcBef>
              <a:spcAft>
                <a:spcPts val="0"/>
              </a:spcAft>
              <a:buSzPts val="5200"/>
              <a:buNone/>
              <a:defRPr sz="6932"/>
            </a:lvl6pPr>
            <a:lvl7pPr lvl="6" algn="ctr">
              <a:lnSpc>
                <a:spcPct val="95000"/>
              </a:lnSpc>
              <a:spcBef>
                <a:spcPts val="0"/>
              </a:spcBef>
              <a:spcAft>
                <a:spcPts val="0"/>
              </a:spcAft>
              <a:buSzPts val="5200"/>
              <a:buNone/>
              <a:defRPr sz="6932"/>
            </a:lvl7pPr>
            <a:lvl8pPr lvl="7" algn="ctr">
              <a:lnSpc>
                <a:spcPct val="95000"/>
              </a:lnSpc>
              <a:spcBef>
                <a:spcPts val="0"/>
              </a:spcBef>
              <a:spcAft>
                <a:spcPts val="0"/>
              </a:spcAft>
              <a:buSzPts val="5200"/>
              <a:buNone/>
              <a:defRPr sz="6932"/>
            </a:lvl8pPr>
            <a:lvl9pPr lvl="8" algn="ctr">
              <a:lnSpc>
                <a:spcPct val="95000"/>
              </a:lnSpc>
              <a:spcBef>
                <a:spcPts val="0"/>
              </a:spcBef>
              <a:spcAft>
                <a:spcPts val="0"/>
              </a:spcAft>
              <a:buSzPts val="5200"/>
              <a:buNone/>
              <a:defRPr sz="6932"/>
            </a:lvl9pPr>
          </a:lstStyle>
          <a:p/>
        </p:txBody>
      </p:sp>
      <p:sp>
        <p:nvSpPr>
          <p:cNvPr id="5619" name="Google Shape;5619;p99"/>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5620" name="Google Shape;5620;p99"/>
          <p:cNvGrpSpPr/>
          <p:nvPr/>
        </p:nvGrpSpPr>
        <p:grpSpPr>
          <a:xfrm>
            <a:off x="606669" y="535881"/>
            <a:ext cx="1211187" cy="344985"/>
            <a:chOff x="238125" y="1822850"/>
            <a:chExt cx="7080200" cy="2016675"/>
          </a:xfrm>
        </p:grpSpPr>
        <p:sp>
          <p:nvSpPr>
            <p:cNvPr id="5621" name="Google Shape;5621;p9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2" name="Google Shape;5622;p9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3" name="Google Shape;5623;p9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4" name="Google Shape;5624;p9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5" name="Google Shape;5625;p9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6" name="Google Shape;5626;p9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27" name="Google Shape;5627;p9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cxnSp>
        <p:nvCxnSpPr>
          <p:cNvPr id="5628" name="Google Shape;5628;p99"/>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5629" name="Google Shape;5629;p99"/>
          <p:cNvSpPr/>
          <p:nvPr/>
        </p:nvSpPr>
        <p:spPr>
          <a:xfrm>
            <a:off x="9178735" y="2003002"/>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5630" name="Shape 5630"/>
        <p:cNvGrpSpPr/>
        <p:nvPr/>
      </p:nvGrpSpPr>
      <p:grpSpPr>
        <a:xfrm>
          <a:off x="0" y="0"/>
          <a:ext cx="0" cy="0"/>
          <a:chOff x="0" y="0"/>
          <a:chExt cx="0" cy="0"/>
        </a:xfrm>
      </p:grpSpPr>
      <p:sp>
        <p:nvSpPr>
          <p:cNvPr id="5631" name="Google Shape;5631;p100"/>
          <p:cNvSpPr/>
          <p:nvPr/>
        </p:nvSpPr>
        <p:spPr>
          <a:xfrm>
            <a:off x="8390241" y="-36"/>
            <a:ext cx="1901200" cy="19012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5632" name="Google Shape;5632;p100"/>
          <p:cNvPicPr preferRelativeResize="0"/>
          <p:nvPr/>
        </p:nvPicPr>
        <p:blipFill rotWithShape="1">
          <a:blip r:embed="rId2">
            <a:alphaModFix/>
          </a:blip>
          <a:srcRect b="18090" l="0" r="4251" t="18090"/>
          <a:stretch/>
        </p:blipFill>
        <p:spPr>
          <a:xfrm>
            <a:off x="8390217" y="0"/>
            <a:ext cx="1901200" cy="1901200"/>
          </a:xfrm>
          <a:prstGeom prst="ellipse">
            <a:avLst/>
          </a:prstGeom>
          <a:noFill/>
          <a:ln>
            <a:noFill/>
          </a:ln>
        </p:spPr>
      </p:pic>
      <p:sp>
        <p:nvSpPr>
          <p:cNvPr id="5633" name="Google Shape;5633;p100"/>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599">
                <a:solidFill>
                  <a:schemeClr val="lt1"/>
                </a:solidFill>
              </a:defRPr>
            </a:lvl1pPr>
            <a:lvl2pPr lvl="1" algn="ctr">
              <a:lnSpc>
                <a:spcPct val="95000"/>
              </a:lnSpc>
              <a:spcBef>
                <a:spcPts val="0"/>
              </a:spcBef>
              <a:spcAft>
                <a:spcPts val="0"/>
              </a:spcAft>
              <a:buClr>
                <a:schemeClr val="lt1"/>
              </a:buClr>
              <a:buSzPts val="5200"/>
              <a:buNone/>
              <a:defRPr sz="6932">
                <a:solidFill>
                  <a:schemeClr val="lt1"/>
                </a:solidFill>
              </a:defRPr>
            </a:lvl2pPr>
            <a:lvl3pPr lvl="2" algn="ctr">
              <a:lnSpc>
                <a:spcPct val="95000"/>
              </a:lnSpc>
              <a:spcBef>
                <a:spcPts val="0"/>
              </a:spcBef>
              <a:spcAft>
                <a:spcPts val="0"/>
              </a:spcAft>
              <a:buClr>
                <a:schemeClr val="lt1"/>
              </a:buClr>
              <a:buSzPts val="5200"/>
              <a:buNone/>
              <a:defRPr sz="6932">
                <a:solidFill>
                  <a:schemeClr val="lt1"/>
                </a:solidFill>
              </a:defRPr>
            </a:lvl3pPr>
            <a:lvl4pPr lvl="3" algn="ctr">
              <a:lnSpc>
                <a:spcPct val="95000"/>
              </a:lnSpc>
              <a:spcBef>
                <a:spcPts val="0"/>
              </a:spcBef>
              <a:spcAft>
                <a:spcPts val="0"/>
              </a:spcAft>
              <a:buClr>
                <a:schemeClr val="lt1"/>
              </a:buClr>
              <a:buSzPts val="5200"/>
              <a:buNone/>
              <a:defRPr sz="6932">
                <a:solidFill>
                  <a:schemeClr val="lt1"/>
                </a:solidFill>
              </a:defRPr>
            </a:lvl4pPr>
            <a:lvl5pPr lvl="4" algn="ctr">
              <a:lnSpc>
                <a:spcPct val="95000"/>
              </a:lnSpc>
              <a:spcBef>
                <a:spcPts val="0"/>
              </a:spcBef>
              <a:spcAft>
                <a:spcPts val="0"/>
              </a:spcAft>
              <a:buClr>
                <a:schemeClr val="lt1"/>
              </a:buClr>
              <a:buSzPts val="5200"/>
              <a:buNone/>
              <a:defRPr sz="6932">
                <a:solidFill>
                  <a:schemeClr val="lt1"/>
                </a:solidFill>
              </a:defRPr>
            </a:lvl5pPr>
            <a:lvl6pPr lvl="5" algn="ctr">
              <a:lnSpc>
                <a:spcPct val="95000"/>
              </a:lnSpc>
              <a:spcBef>
                <a:spcPts val="0"/>
              </a:spcBef>
              <a:spcAft>
                <a:spcPts val="0"/>
              </a:spcAft>
              <a:buClr>
                <a:schemeClr val="lt1"/>
              </a:buClr>
              <a:buSzPts val="5200"/>
              <a:buNone/>
              <a:defRPr sz="6932">
                <a:solidFill>
                  <a:schemeClr val="lt1"/>
                </a:solidFill>
              </a:defRPr>
            </a:lvl6pPr>
            <a:lvl7pPr lvl="6" algn="ctr">
              <a:lnSpc>
                <a:spcPct val="95000"/>
              </a:lnSpc>
              <a:spcBef>
                <a:spcPts val="0"/>
              </a:spcBef>
              <a:spcAft>
                <a:spcPts val="0"/>
              </a:spcAft>
              <a:buClr>
                <a:schemeClr val="lt1"/>
              </a:buClr>
              <a:buSzPts val="5200"/>
              <a:buNone/>
              <a:defRPr sz="6932">
                <a:solidFill>
                  <a:schemeClr val="lt1"/>
                </a:solidFill>
              </a:defRPr>
            </a:lvl7pPr>
            <a:lvl8pPr lvl="7" algn="ctr">
              <a:lnSpc>
                <a:spcPct val="95000"/>
              </a:lnSpc>
              <a:spcBef>
                <a:spcPts val="0"/>
              </a:spcBef>
              <a:spcAft>
                <a:spcPts val="0"/>
              </a:spcAft>
              <a:buClr>
                <a:schemeClr val="lt1"/>
              </a:buClr>
              <a:buSzPts val="5200"/>
              <a:buNone/>
              <a:defRPr sz="6932">
                <a:solidFill>
                  <a:schemeClr val="lt1"/>
                </a:solidFill>
              </a:defRPr>
            </a:lvl8pPr>
            <a:lvl9pPr lvl="8" algn="ctr">
              <a:lnSpc>
                <a:spcPct val="95000"/>
              </a:lnSpc>
              <a:spcBef>
                <a:spcPts val="0"/>
              </a:spcBef>
              <a:spcAft>
                <a:spcPts val="0"/>
              </a:spcAft>
              <a:buClr>
                <a:schemeClr val="lt1"/>
              </a:buClr>
              <a:buSzPts val="5200"/>
              <a:buNone/>
              <a:defRPr sz="6932">
                <a:solidFill>
                  <a:schemeClr val="lt1"/>
                </a:solidFill>
              </a:defRPr>
            </a:lvl9pPr>
          </a:lstStyle>
          <a:p/>
        </p:txBody>
      </p:sp>
      <p:sp>
        <p:nvSpPr>
          <p:cNvPr id="5634" name="Google Shape;5634;p100"/>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grpSp>
        <p:nvGrpSpPr>
          <p:cNvPr id="5635" name="Google Shape;5635;p100"/>
          <p:cNvGrpSpPr/>
          <p:nvPr/>
        </p:nvGrpSpPr>
        <p:grpSpPr>
          <a:xfrm>
            <a:off x="606669" y="535881"/>
            <a:ext cx="1211187" cy="344985"/>
            <a:chOff x="238125" y="1822850"/>
            <a:chExt cx="7080200" cy="2016675"/>
          </a:xfrm>
        </p:grpSpPr>
        <p:sp>
          <p:nvSpPr>
            <p:cNvPr id="5636" name="Google Shape;5636;p10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37" name="Google Shape;5637;p10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38" name="Google Shape;5638;p10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39" name="Google Shape;5639;p10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0" name="Google Shape;5640;p10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1" name="Google Shape;5641;p10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2" name="Google Shape;5642;p10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643" name="Google Shape;5643;p100"/>
          <p:cNvSpPr/>
          <p:nvPr/>
        </p:nvSpPr>
        <p:spPr>
          <a:xfrm>
            <a:off x="8390300" y="3801800"/>
            <a:ext cx="3802400" cy="1901200"/>
          </a:xfrm>
          <a:prstGeom prst="rect">
            <a:avLst/>
          </a:prstGeom>
          <a:solidFill>
            <a:schemeClr val="accent4"/>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4" name="Google Shape;5644;p100"/>
          <p:cNvSpPr/>
          <p:nvPr/>
        </p:nvSpPr>
        <p:spPr>
          <a:xfrm>
            <a:off x="10291341" y="-36"/>
            <a:ext cx="1901200" cy="19012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45" name="Google Shape;5645;p100"/>
          <p:cNvSpPr/>
          <p:nvPr/>
        </p:nvSpPr>
        <p:spPr>
          <a:xfrm>
            <a:off x="0" y="5696067"/>
            <a:ext cx="12192000" cy="11616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5646" name="Google Shape;5646;p100"/>
          <p:cNvPicPr preferRelativeResize="0"/>
          <p:nvPr/>
        </p:nvPicPr>
        <p:blipFill rotWithShape="1">
          <a:blip r:embed="rId3">
            <a:alphaModFix/>
          </a:blip>
          <a:srcRect b="24544" l="33473" r="24193" t="11983"/>
          <a:stretch/>
        </p:blipFill>
        <p:spPr>
          <a:xfrm>
            <a:off x="10291335" y="1900669"/>
            <a:ext cx="1901036" cy="1901199"/>
          </a:xfrm>
          <a:prstGeom prst="rect">
            <a:avLst/>
          </a:prstGeom>
          <a:noFill/>
          <a:ln>
            <a:noFill/>
          </a:ln>
        </p:spPr>
      </p:pic>
      <p:pic>
        <p:nvPicPr>
          <p:cNvPr id="5647" name="Google Shape;5647;p100"/>
          <p:cNvPicPr preferRelativeResize="0"/>
          <p:nvPr/>
        </p:nvPicPr>
        <p:blipFill rotWithShape="1">
          <a:blip r:embed="rId4">
            <a:alphaModFix/>
          </a:blip>
          <a:srcRect b="0" l="0" r="0" t="0"/>
          <a:stretch/>
        </p:blipFill>
        <p:spPr>
          <a:xfrm>
            <a:off x="8389601" y="3636569"/>
            <a:ext cx="3802399" cy="2066433"/>
          </a:xfrm>
          <a:prstGeom prst="rect">
            <a:avLst/>
          </a:prstGeom>
          <a:noFill/>
          <a:ln>
            <a:noFill/>
          </a:ln>
        </p:spPr>
      </p:pic>
      <p:grpSp>
        <p:nvGrpSpPr>
          <p:cNvPr id="5648" name="Google Shape;5648;p100"/>
          <p:cNvGrpSpPr/>
          <p:nvPr/>
        </p:nvGrpSpPr>
        <p:grpSpPr>
          <a:xfrm>
            <a:off x="7767928" y="4114559"/>
            <a:ext cx="1835600" cy="440800"/>
            <a:chOff x="5457350" y="2701375"/>
            <a:chExt cx="1376700" cy="330600"/>
          </a:xfrm>
        </p:grpSpPr>
        <p:sp>
          <p:nvSpPr>
            <p:cNvPr id="5649" name="Google Shape;5649;p100"/>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5650" name="Google Shape;5650;p100"/>
            <p:cNvGrpSpPr/>
            <p:nvPr/>
          </p:nvGrpSpPr>
          <p:grpSpPr>
            <a:xfrm>
              <a:off x="5541202" y="2774463"/>
              <a:ext cx="183000" cy="183000"/>
              <a:chOff x="5541202" y="2774463"/>
              <a:chExt cx="183000" cy="183000"/>
            </a:xfrm>
          </p:grpSpPr>
          <p:sp>
            <p:nvSpPr>
              <p:cNvPr id="5651" name="Google Shape;5651;p100"/>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2" name="Google Shape;5652;p100"/>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sp>
        <p:nvSpPr>
          <p:cNvPr id="5653" name="Google Shape;5653;p100"/>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5654" name="Google Shape;5654;p100"/>
          <p:cNvGrpSpPr/>
          <p:nvPr/>
        </p:nvGrpSpPr>
        <p:grpSpPr>
          <a:xfrm>
            <a:off x="3261668" y="6168246"/>
            <a:ext cx="1126917" cy="217271"/>
            <a:chOff x="3701600" y="2570125"/>
            <a:chExt cx="1503625" cy="289900"/>
          </a:xfrm>
        </p:grpSpPr>
        <p:sp>
          <p:nvSpPr>
            <p:cNvPr id="5655" name="Google Shape;5655;p1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6" name="Google Shape;5656;p1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7" name="Google Shape;5657;p1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8" name="Google Shape;5658;p1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59" name="Google Shape;5659;p1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0" name="Google Shape;5660;p1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1" name="Google Shape;5661;p1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2" name="Google Shape;5662;p1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3" name="Google Shape;5663;p1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4" name="Google Shape;5664;p1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5" name="Google Shape;5665;p1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6" name="Google Shape;5666;p1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667" name="Google Shape;5667;p100"/>
          <p:cNvGrpSpPr/>
          <p:nvPr/>
        </p:nvGrpSpPr>
        <p:grpSpPr>
          <a:xfrm>
            <a:off x="7022978" y="6127080"/>
            <a:ext cx="1211169" cy="268400"/>
            <a:chOff x="5577025" y="2564875"/>
            <a:chExt cx="1764525" cy="390950"/>
          </a:xfrm>
        </p:grpSpPr>
        <p:sp>
          <p:nvSpPr>
            <p:cNvPr id="5668" name="Google Shape;5668;p100"/>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69" name="Google Shape;5669;p100"/>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0" name="Google Shape;5670;p100"/>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1" name="Google Shape;5671;p100"/>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2" name="Google Shape;5672;p100"/>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3" name="Google Shape;5673;p100"/>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4" name="Google Shape;5674;p100"/>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5" name="Google Shape;5675;p100"/>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6" name="Google Shape;5676;p100"/>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7" name="Google Shape;5677;p100"/>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8" name="Google Shape;5678;p100"/>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79" name="Google Shape;5679;p100"/>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0" name="Google Shape;5680;p100"/>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1" name="Google Shape;5681;p100"/>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2" name="Google Shape;5682;p100"/>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3" name="Google Shape;5683;p100"/>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684" name="Google Shape;5684;p100"/>
          <p:cNvGrpSpPr/>
          <p:nvPr/>
        </p:nvGrpSpPr>
        <p:grpSpPr>
          <a:xfrm>
            <a:off x="5176614" y="6120229"/>
            <a:ext cx="909476" cy="355817"/>
            <a:chOff x="238125" y="2500825"/>
            <a:chExt cx="1678825" cy="656650"/>
          </a:xfrm>
        </p:grpSpPr>
        <p:sp>
          <p:nvSpPr>
            <p:cNvPr id="5685" name="Google Shape;5685;p100"/>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6" name="Google Shape;5686;p100"/>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7" name="Google Shape;5687;p100"/>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8" name="Google Shape;5688;p100"/>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89" name="Google Shape;5689;p100"/>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0" name="Google Shape;5690;p100"/>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1" name="Google Shape;5691;p100"/>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2" name="Google Shape;5692;p100"/>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3" name="Google Shape;5693;p100"/>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4" name="Google Shape;5694;p100"/>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5" name="Google Shape;5695;p100"/>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6" name="Google Shape;5696;p100"/>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7" name="Google Shape;5697;p100"/>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8" name="Google Shape;5698;p100"/>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699" name="Google Shape;5699;p100"/>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0" name="Google Shape;5700;p100"/>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1" name="Google Shape;5701;p100"/>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2" name="Google Shape;5702;p100"/>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3" name="Google Shape;5703;p100"/>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5704" name="Google Shape;5704;p100"/>
          <p:cNvGrpSpPr/>
          <p:nvPr/>
        </p:nvGrpSpPr>
        <p:grpSpPr>
          <a:xfrm>
            <a:off x="9039439" y="6168246"/>
            <a:ext cx="1126917" cy="217271"/>
            <a:chOff x="3701600" y="2570125"/>
            <a:chExt cx="1503625" cy="289900"/>
          </a:xfrm>
        </p:grpSpPr>
        <p:sp>
          <p:nvSpPr>
            <p:cNvPr id="5705" name="Google Shape;5705;p100"/>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6" name="Google Shape;5706;p100"/>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7" name="Google Shape;5707;p100"/>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8" name="Google Shape;5708;p100"/>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09" name="Google Shape;5709;p100"/>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0" name="Google Shape;5710;p100"/>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1" name="Google Shape;5711;p100"/>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2" name="Google Shape;5712;p100"/>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3" name="Google Shape;5713;p100"/>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4" name="Google Shape;5714;p100"/>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5" name="Google Shape;5715;p100"/>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6" name="Google Shape;5716;p100"/>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5717" name="Google Shape;5717;p100"/>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18" name="Google Shape;5718;p100"/>
          <p:cNvSpPr txBox="1"/>
          <p:nvPr/>
        </p:nvSpPr>
        <p:spPr>
          <a:xfrm>
            <a:off x="436865" y="6061035"/>
            <a:ext cx="1350400" cy="410334"/>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1067"/>
              <a:buFont typeface="Inter Medium"/>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5719" name="Google Shape;5719;p100"/>
          <p:cNvGrpSpPr/>
          <p:nvPr/>
        </p:nvGrpSpPr>
        <p:grpSpPr>
          <a:xfrm>
            <a:off x="8389587" y="1901522"/>
            <a:ext cx="1901132" cy="1900269"/>
            <a:chOff x="1189450" y="238125"/>
            <a:chExt cx="5177375" cy="5175025"/>
          </a:xfrm>
        </p:grpSpPr>
        <p:sp>
          <p:nvSpPr>
            <p:cNvPr id="5720" name="Google Shape;5720;p100"/>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1" name="Google Shape;5721;p100"/>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2" name="Google Shape;5722;p100"/>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3" name="Google Shape;5723;p100"/>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4" name="Google Shape;5724;p100"/>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5" name="Google Shape;5725;p100"/>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6" name="Google Shape;5726;p100"/>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7" name="Google Shape;5727;p100"/>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8" name="Google Shape;5728;p100"/>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29" name="Google Shape;5729;p100"/>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0" name="Google Shape;5730;p100"/>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1" name="Google Shape;5731;p100"/>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2" name="Google Shape;5732;p100"/>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3" name="Google Shape;5733;p100"/>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4" name="Google Shape;5734;p100"/>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5" name="Google Shape;5735;p100"/>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6" name="Google Shape;5736;p100"/>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7" name="Google Shape;5737;p100"/>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8" name="Google Shape;5738;p100"/>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39" name="Google Shape;5739;p100"/>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0" name="Google Shape;5740;p100"/>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1" name="Google Shape;5741;p100"/>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2" name="Google Shape;5742;p100"/>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3" name="Google Shape;5743;p100"/>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4" name="Google Shape;5744;p100"/>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5" name="Google Shape;5745;p100"/>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6" name="Google Shape;5746;p100"/>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7" name="Google Shape;5747;p100"/>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8" name="Google Shape;5748;p100"/>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49" name="Google Shape;5749;p100"/>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0" name="Google Shape;5750;p100"/>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1" name="Google Shape;5751;p100"/>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2" name="Google Shape;5752;p100"/>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3" name="Google Shape;5753;p100"/>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4" name="Google Shape;5754;p100"/>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5" name="Google Shape;5755;p100"/>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6" name="Google Shape;5756;p100"/>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7" name="Google Shape;5757;p100"/>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8" name="Google Shape;5758;p100"/>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59" name="Google Shape;5759;p100"/>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0" name="Google Shape;5760;p100"/>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1" name="Google Shape;5761;p100"/>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2" name="Google Shape;5762;p100"/>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3" name="Google Shape;5763;p100"/>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4" name="Google Shape;5764;p100"/>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5" name="Google Shape;5765;p100"/>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6" name="Google Shape;5766;p100"/>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7" name="Google Shape;5767;p100"/>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8" name="Google Shape;5768;p100"/>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69" name="Google Shape;5769;p100"/>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0" name="Google Shape;5770;p100"/>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1" name="Google Shape;5771;p100"/>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2" name="Google Shape;5772;p100"/>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3" name="Google Shape;5773;p100"/>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4" name="Google Shape;5774;p100"/>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5" name="Google Shape;5775;p100"/>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6" name="Google Shape;5776;p100"/>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7" name="Google Shape;5777;p100"/>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8" name="Google Shape;5778;p100"/>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79" name="Google Shape;5779;p100"/>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0" name="Google Shape;5780;p100"/>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1" name="Google Shape;5781;p100"/>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2" name="Google Shape;5782;p100"/>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3" name="Google Shape;5783;p100"/>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4" name="Google Shape;5784;p100"/>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5" name="Google Shape;5785;p100"/>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6" name="Google Shape;5786;p100"/>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7" name="Google Shape;5787;p100"/>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8" name="Google Shape;5788;p100"/>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89" name="Google Shape;5789;p100"/>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0" name="Google Shape;5790;p100"/>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1" name="Google Shape;5791;p100"/>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2" name="Google Shape;5792;p100"/>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3" name="Google Shape;5793;p100"/>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4" name="Google Shape;5794;p100"/>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5" name="Google Shape;5795;p100"/>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6" name="Google Shape;5796;p100"/>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7" name="Google Shape;5797;p100"/>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8" name="Google Shape;5798;p100"/>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799" name="Google Shape;5799;p100"/>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0" name="Google Shape;5800;p100"/>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1" name="Google Shape;5801;p100"/>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2" name="Google Shape;5802;p100"/>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3" name="Google Shape;5803;p100"/>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4" name="Google Shape;5804;p100"/>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5" name="Google Shape;5805;p100"/>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6" name="Google Shape;5806;p100"/>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7" name="Google Shape;5807;p100"/>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8" name="Google Shape;5808;p100"/>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09" name="Google Shape;5809;p100"/>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0" name="Google Shape;5810;p100"/>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1" name="Google Shape;5811;p100"/>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2" name="Google Shape;5812;p100"/>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3" name="Google Shape;5813;p100"/>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4" name="Google Shape;5814;p100"/>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5" name="Google Shape;5815;p100"/>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6" name="Google Shape;5816;p100"/>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7" name="Google Shape;5817;p100"/>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8" name="Google Shape;5818;p100"/>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19" name="Google Shape;5819;p100"/>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0" name="Google Shape;5820;p100"/>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1" name="Google Shape;5821;p100"/>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2" name="Google Shape;5822;p100"/>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3" name="Google Shape;5823;p100"/>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4" name="Google Shape;5824;p100"/>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5" name="Google Shape;5825;p100"/>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6" name="Google Shape;5826;p100"/>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7" name="Google Shape;5827;p100"/>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8" name="Google Shape;5828;p100"/>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29" name="Google Shape;5829;p100"/>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0" name="Google Shape;5830;p100"/>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1" name="Google Shape;5831;p100"/>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2" name="Google Shape;5832;p100"/>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3" name="Google Shape;5833;p100"/>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4" name="Google Shape;5834;p100"/>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5" name="Google Shape;5835;p100"/>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6" name="Google Shape;5836;p100"/>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7" name="Google Shape;5837;p100"/>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8" name="Google Shape;5838;p100"/>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39" name="Google Shape;5839;p100"/>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0" name="Google Shape;5840;p100"/>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1" name="Google Shape;5841;p100"/>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2" name="Google Shape;5842;p100"/>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3" name="Google Shape;5843;p100"/>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4" name="Google Shape;5844;p100"/>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5" name="Google Shape;5845;p100"/>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6" name="Google Shape;5846;p100"/>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7" name="Google Shape;5847;p100"/>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8" name="Google Shape;5848;p100"/>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49" name="Google Shape;5849;p100"/>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0" name="Google Shape;5850;p100"/>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1" name="Google Shape;5851;p100"/>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2" name="Google Shape;5852;p100"/>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3" name="Google Shape;5853;p100"/>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4" name="Google Shape;5854;p100"/>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5" name="Google Shape;5855;p100"/>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6" name="Google Shape;5856;p100"/>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7" name="Google Shape;5857;p100"/>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8" name="Google Shape;5858;p100"/>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59" name="Google Shape;5859;p100"/>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0" name="Google Shape;5860;p100"/>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1" name="Google Shape;5861;p100"/>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2" name="Google Shape;5862;p100"/>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3" name="Google Shape;5863;p100"/>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4" name="Google Shape;5864;p100"/>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5" name="Google Shape;5865;p100"/>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6" name="Google Shape;5866;p100"/>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7" name="Google Shape;5867;p100"/>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8" name="Google Shape;5868;p100"/>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69" name="Google Shape;5869;p100"/>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0" name="Google Shape;5870;p100"/>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1" name="Google Shape;5871;p100"/>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2" name="Google Shape;5872;p100"/>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3" name="Google Shape;5873;p100"/>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4" name="Google Shape;5874;p100"/>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5" name="Google Shape;5875;p100"/>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6" name="Google Shape;5876;p100"/>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7" name="Google Shape;5877;p100"/>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8" name="Google Shape;5878;p100"/>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79" name="Google Shape;5879;p100"/>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0" name="Google Shape;5880;p100"/>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1" name="Google Shape;5881;p100"/>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2" name="Google Shape;5882;p100"/>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3" name="Google Shape;5883;p100"/>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4" name="Google Shape;5884;p100"/>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5" name="Google Shape;5885;p100"/>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6" name="Google Shape;5886;p100"/>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7" name="Google Shape;5887;p100"/>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8" name="Google Shape;5888;p100"/>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89" name="Google Shape;5889;p100"/>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0" name="Google Shape;5890;p100"/>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1" name="Google Shape;5891;p100"/>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2" name="Google Shape;5892;p100"/>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3" name="Google Shape;5893;p100"/>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4" name="Google Shape;5894;p100"/>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5" name="Google Shape;5895;p100"/>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6" name="Google Shape;5896;p100"/>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7" name="Google Shape;5897;p100"/>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8" name="Google Shape;5898;p100"/>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899" name="Google Shape;5899;p100"/>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0" name="Google Shape;5900;p100"/>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1" name="Google Shape;5901;p100"/>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2" name="Google Shape;5902;p100"/>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3" name="Google Shape;5903;p100"/>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4" name="Google Shape;5904;p100"/>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5" name="Google Shape;5905;p100"/>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6" name="Google Shape;5906;p100"/>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7" name="Google Shape;5907;p100"/>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8" name="Google Shape;5908;p100"/>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09" name="Google Shape;5909;p100"/>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0" name="Google Shape;5910;p100"/>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1" name="Google Shape;5911;p100"/>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2" name="Google Shape;5912;p100"/>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3" name="Google Shape;5913;p100"/>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4" name="Google Shape;5914;p100"/>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5" name="Google Shape;5915;p100"/>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6" name="Google Shape;5916;p100"/>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7" name="Google Shape;5917;p100"/>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8" name="Google Shape;5918;p100"/>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19" name="Google Shape;5919;p100"/>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0" name="Google Shape;5920;p100"/>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1" name="Google Shape;5921;p100"/>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2" name="Google Shape;5922;p100"/>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3" name="Google Shape;5923;p100"/>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4" name="Google Shape;5924;p100"/>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5" name="Google Shape;5925;p100"/>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6" name="Google Shape;5926;p100"/>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7" name="Google Shape;5927;p100"/>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8" name="Google Shape;5928;p100"/>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29" name="Google Shape;5929;p100"/>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0" name="Google Shape;5930;p100"/>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1" name="Google Shape;5931;p100"/>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2" name="Google Shape;5932;p100"/>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3" name="Google Shape;5933;p100"/>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4" name="Google Shape;5934;p100"/>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5" name="Google Shape;5935;p100"/>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6" name="Google Shape;5936;p100"/>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7" name="Google Shape;5937;p100"/>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8" name="Google Shape;5938;p100"/>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39" name="Google Shape;5939;p100"/>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0" name="Google Shape;5940;p100"/>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1" name="Google Shape;5941;p100"/>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2" name="Google Shape;5942;p100"/>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3" name="Google Shape;5943;p100"/>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4" name="Google Shape;5944;p100"/>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5" name="Google Shape;5945;p100"/>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6" name="Google Shape;5946;p100"/>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7" name="Google Shape;5947;p100"/>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8" name="Google Shape;5948;p100"/>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49" name="Google Shape;5949;p100"/>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0" name="Google Shape;5950;p100"/>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1" name="Google Shape;5951;p100"/>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2" name="Google Shape;5952;p100"/>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3" name="Google Shape;5953;p100"/>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4" name="Google Shape;5954;p100"/>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5" name="Google Shape;5955;p100"/>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6" name="Google Shape;5956;p100"/>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7" name="Google Shape;5957;p100"/>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8" name="Google Shape;5958;p100"/>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59" name="Google Shape;5959;p100"/>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0" name="Google Shape;5960;p100"/>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1" name="Google Shape;5961;p100"/>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2" name="Google Shape;5962;p100"/>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3" name="Google Shape;5963;p100"/>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4" name="Google Shape;5964;p100"/>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5" name="Google Shape;5965;p100"/>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6" name="Google Shape;5966;p100"/>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7" name="Google Shape;5967;p100"/>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8" name="Google Shape;5968;p100"/>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69" name="Google Shape;5969;p100"/>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0" name="Google Shape;5970;p100"/>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1" name="Google Shape;5971;p100"/>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2" name="Google Shape;5972;p100"/>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3" name="Google Shape;5973;p100"/>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4" name="Google Shape;5974;p100"/>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5" name="Google Shape;5975;p100"/>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6" name="Google Shape;5976;p100"/>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7" name="Google Shape;5977;p100"/>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8" name="Google Shape;5978;p100"/>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79" name="Google Shape;5979;p100"/>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0" name="Google Shape;5980;p100"/>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1" name="Google Shape;5981;p100"/>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2" name="Google Shape;5982;p100"/>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3" name="Google Shape;5983;p100"/>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4" name="Google Shape;5984;p100"/>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5" name="Google Shape;5985;p100"/>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6" name="Google Shape;5986;p100"/>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7" name="Google Shape;5987;p100"/>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8" name="Google Shape;5988;p100"/>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89" name="Google Shape;5989;p100"/>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0" name="Google Shape;5990;p100"/>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1" name="Google Shape;5991;p100"/>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2" name="Google Shape;5992;p100"/>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3" name="Google Shape;5993;p100"/>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4" name="Google Shape;5994;p100"/>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5" name="Google Shape;5995;p100"/>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6" name="Google Shape;5996;p100"/>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7" name="Google Shape;5997;p100"/>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8" name="Google Shape;5998;p100"/>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5999" name="Google Shape;5999;p100"/>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0" name="Google Shape;6000;p100"/>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1" name="Google Shape;6001;p100"/>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2" name="Google Shape;6002;p100"/>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3" name="Google Shape;6003;p100"/>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4" name="Google Shape;6004;p100"/>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5" name="Google Shape;6005;p100"/>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6" name="Google Shape;6006;p100"/>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7" name="Google Shape;6007;p100"/>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8" name="Google Shape;6008;p100"/>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09" name="Google Shape;6009;p100"/>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0" name="Google Shape;6010;p100"/>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1" name="Google Shape;6011;p100"/>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2" name="Google Shape;6012;p100"/>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3" name="Google Shape;6013;p100"/>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4" name="Google Shape;6014;p100"/>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5" name="Google Shape;6015;p100"/>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6" name="Google Shape;6016;p100"/>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7" name="Google Shape;6017;p100"/>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8" name="Google Shape;6018;p100"/>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19" name="Google Shape;6019;p100"/>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0" name="Google Shape;6020;p100"/>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1" name="Google Shape;6021;p100"/>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2" name="Google Shape;6022;p100"/>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3" name="Google Shape;6023;p100"/>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4" name="Google Shape;6024;p100"/>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5" name="Google Shape;6025;p100"/>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6" name="Google Shape;6026;p100"/>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7" name="Google Shape;6027;p100"/>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8" name="Google Shape;6028;p100"/>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29" name="Google Shape;6029;p100"/>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0" name="Google Shape;6030;p100"/>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1" name="Google Shape;6031;p100"/>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2" name="Google Shape;6032;p100"/>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3" name="Google Shape;6033;p100"/>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4" name="Google Shape;6034;p100"/>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5" name="Google Shape;6035;p100"/>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6" name="Google Shape;6036;p100"/>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7" name="Google Shape;6037;p100"/>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8" name="Google Shape;6038;p100"/>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39" name="Google Shape;6039;p100"/>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0" name="Google Shape;6040;p100"/>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1" name="Google Shape;6041;p100"/>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2" name="Google Shape;6042;p100"/>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3" name="Google Shape;6043;p100"/>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4" name="Google Shape;6044;p100"/>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5" name="Google Shape;6045;p100"/>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6" name="Google Shape;6046;p100"/>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7" name="Google Shape;6047;p100"/>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8" name="Google Shape;6048;p100"/>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49" name="Google Shape;6049;p100"/>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0" name="Google Shape;6050;p100"/>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1" name="Google Shape;6051;p100"/>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2" name="Google Shape;6052;p100"/>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3" name="Google Shape;6053;p100"/>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4" name="Google Shape;6054;p100"/>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5" name="Google Shape;6055;p100"/>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6" name="Google Shape;6056;p100"/>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7" name="Google Shape;6057;p100"/>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8" name="Google Shape;6058;p100"/>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59" name="Google Shape;6059;p100"/>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0" name="Google Shape;6060;p100"/>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1" name="Google Shape;6061;p100"/>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2" name="Google Shape;6062;p100"/>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3" name="Google Shape;6063;p100"/>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4" name="Google Shape;6064;p100"/>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5" name="Google Shape;6065;p100"/>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6" name="Google Shape;6066;p100"/>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7" name="Google Shape;6067;p100"/>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8" name="Google Shape;6068;p100"/>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69" name="Google Shape;6069;p100"/>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0" name="Google Shape;6070;p100"/>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1" name="Google Shape;6071;p100"/>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2" name="Google Shape;6072;p100"/>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3" name="Google Shape;6073;p100"/>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4" name="Google Shape;6074;p100"/>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5" name="Google Shape;6075;p100"/>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6" name="Google Shape;6076;p100"/>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7" name="Google Shape;6077;p100"/>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8" name="Google Shape;6078;p100"/>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79" name="Google Shape;6079;p100"/>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0" name="Google Shape;6080;p100"/>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1" name="Google Shape;6081;p100"/>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2" name="Google Shape;6082;p100"/>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3" name="Google Shape;6083;p100"/>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4" name="Google Shape;6084;p100"/>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5" name="Google Shape;6085;p100"/>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6" name="Google Shape;6086;p100"/>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7" name="Google Shape;6087;p100"/>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8" name="Google Shape;6088;p100"/>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89" name="Google Shape;6089;p100"/>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0" name="Google Shape;6090;p100"/>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1" name="Google Shape;6091;p100"/>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2" name="Google Shape;6092;p100"/>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3" name="Google Shape;6093;p100"/>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4" name="Google Shape;6094;p100"/>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5" name="Google Shape;6095;p100"/>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6" name="Google Shape;6096;p100"/>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7" name="Google Shape;6097;p100"/>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8" name="Google Shape;6098;p100"/>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099" name="Google Shape;6099;p100"/>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0" name="Google Shape;6100;p100"/>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1" name="Google Shape;6101;p100"/>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2" name="Google Shape;6102;p100"/>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3" name="Google Shape;6103;p100"/>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4" name="Google Shape;6104;p100"/>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5" name="Google Shape;6105;p100"/>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6" name="Google Shape;6106;p100"/>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7" name="Google Shape;6107;p100"/>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8" name="Google Shape;6108;p100"/>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09" name="Google Shape;6109;p100"/>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0" name="Google Shape;6110;p100"/>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1" name="Google Shape;6111;p100"/>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2" name="Google Shape;6112;p100"/>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3" name="Google Shape;6113;p100"/>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4" name="Google Shape;6114;p100"/>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5" name="Google Shape;6115;p100"/>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6" name="Google Shape;6116;p100"/>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7" name="Google Shape;6117;p100"/>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8" name="Google Shape;6118;p100"/>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19" name="Google Shape;6119;p100"/>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0" name="Google Shape;6120;p100"/>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1" name="Google Shape;6121;p100"/>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2" name="Google Shape;6122;p100"/>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3" name="Google Shape;6123;p100"/>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4" name="Google Shape;6124;p100"/>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5" name="Google Shape;6125;p100"/>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6" name="Google Shape;6126;p100"/>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7" name="Google Shape;6127;p100"/>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8" name="Google Shape;6128;p100"/>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29" name="Google Shape;6129;p100"/>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0" name="Google Shape;6130;p100"/>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1" name="Google Shape;6131;p100"/>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2" name="Google Shape;6132;p100"/>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3" name="Google Shape;6133;p100"/>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4" name="Google Shape;6134;p100"/>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5" name="Google Shape;6135;p100"/>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6" name="Google Shape;6136;p100"/>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7" name="Google Shape;6137;p100"/>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8" name="Google Shape;6138;p100"/>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39" name="Google Shape;6139;p100"/>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0" name="Google Shape;6140;p100"/>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1" name="Google Shape;6141;p100"/>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2" name="Google Shape;6142;p100"/>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3" name="Google Shape;6143;p100"/>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4" name="Google Shape;6144;p100"/>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5" name="Google Shape;6145;p100"/>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6" name="Google Shape;6146;p100"/>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7" name="Google Shape;6147;p100"/>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8" name="Google Shape;6148;p100"/>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49" name="Google Shape;6149;p100"/>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0" name="Google Shape;6150;p100"/>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1" name="Google Shape;6151;p100"/>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2" name="Google Shape;6152;p100"/>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3" name="Google Shape;6153;p100"/>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4" name="Google Shape;6154;p100"/>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5" name="Google Shape;6155;p100"/>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6" name="Google Shape;6156;p100"/>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7" name="Google Shape;6157;p100"/>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8" name="Google Shape;6158;p100"/>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59" name="Google Shape;6159;p100"/>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0" name="Google Shape;6160;p100"/>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1" name="Google Shape;6161;p100"/>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2" name="Google Shape;6162;p100"/>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3" name="Google Shape;6163;p100"/>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4" name="Google Shape;6164;p100"/>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5" name="Google Shape;6165;p100"/>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6" name="Google Shape;6166;p100"/>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7" name="Google Shape;6167;p100"/>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8" name="Google Shape;6168;p100"/>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69" name="Google Shape;6169;p100"/>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0" name="Google Shape;6170;p100"/>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1" name="Google Shape;6171;p100"/>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2" name="Google Shape;6172;p100"/>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3" name="Google Shape;6173;p100"/>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4" name="Google Shape;6174;p100"/>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5" name="Google Shape;6175;p100"/>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6" name="Google Shape;6176;p100"/>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7" name="Google Shape;6177;p100"/>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8" name="Google Shape;6178;p100"/>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79" name="Google Shape;6179;p100"/>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0" name="Google Shape;6180;p100"/>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1" name="Google Shape;6181;p100"/>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2" name="Google Shape;6182;p100"/>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3" name="Google Shape;6183;p100"/>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4" name="Google Shape;6184;p100"/>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5" name="Google Shape;6185;p100"/>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6" name="Google Shape;6186;p100"/>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7" name="Google Shape;6187;p100"/>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8" name="Google Shape;6188;p100"/>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89" name="Google Shape;6189;p100"/>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0" name="Google Shape;6190;p100"/>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1" name="Google Shape;6191;p100"/>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2" name="Google Shape;6192;p100"/>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3" name="Google Shape;6193;p100"/>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4" name="Google Shape;6194;p100"/>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5" name="Google Shape;6195;p100"/>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6" name="Google Shape;6196;p100"/>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7" name="Google Shape;6197;p100"/>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8" name="Google Shape;6198;p100"/>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199" name="Google Shape;6199;p100"/>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0" name="Google Shape;6200;p100"/>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1" name="Google Shape;6201;p100"/>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2" name="Google Shape;6202;p100"/>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3" name="Google Shape;6203;p100"/>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4" name="Google Shape;6204;p100"/>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5" name="Google Shape;6205;p100"/>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6" name="Google Shape;6206;p100"/>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7" name="Google Shape;6207;p100"/>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8" name="Google Shape;6208;p100"/>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09" name="Google Shape;6209;p100"/>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0" name="Google Shape;6210;p100"/>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1" name="Google Shape;6211;p100"/>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2" name="Google Shape;6212;p100"/>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3" name="Google Shape;6213;p100"/>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4" name="Google Shape;6214;p100"/>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5" name="Google Shape;6215;p100"/>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6" name="Google Shape;6216;p100"/>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7" name="Google Shape;6217;p100"/>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8" name="Google Shape;6218;p100"/>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19" name="Google Shape;6219;p100"/>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0" name="Google Shape;6220;p100"/>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1" name="Google Shape;6221;p100"/>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2" name="Google Shape;6222;p100"/>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3" name="Google Shape;6223;p100"/>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4" name="Google Shape;6224;p100"/>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5" name="Google Shape;6225;p100"/>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6" name="Google Shape;6226;p100"/>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7" name="Google Shape;6227;p100"/>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8" name="Google Shape;6228;p100"/>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29" name="Google Shape;6229;p100"/>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0" name="Google Shape;6230;p100"/>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1" name="Google Shape;6231;p100"/>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2" name="Google Shape;6232;p100"/>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3" name="Google Shape;6233;p100"/>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4" name="Google Shape;6234;p100"/>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5" name="Google Shape;6235;p100"/>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6" name="Google Shape;6236;p100"/>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7" name="Google Shape;6237;p100"/>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8" name="Google Shape;6238;p100"/>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39" name="Google Shape;6239;p100"/>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0" name="Google Shape;6240;p100"/>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1" name="Google Shape;6241;p100"/>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2" name="Google Shape;6242;p100"/>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3" name="Google Shape;6243;p100"/>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4" name="Google Shape;6244;p100"/>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5" name="Google Shape;6245;p100"/>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6" name="Google Shape;6246;p100"/>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7" name="Google Shape;6247;p100"/>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8" name="Google Shape;6248;p100"/>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49" name="Google Shape;6249;p100"/>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0" name="Google Shape;6250;p100"/>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1" name="Google Shape;6251;p100"/>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2" name="Google Shape;6252;p100"/>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3" name="Google Shape;6253;p100"/>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4" name="Google Shape;6254;p100"/>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5" name="Google Shape;6255;p100"/>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6" name="Google Shape;6256;p100"/>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7" name="Google Shape;6257;p100"/>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8" name="Google Shape;6258;p100"/>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59" name="Google Shape;6259;p100"/>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0" name="Google Shape;6260;p100"/>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1" name="Google Shape;6261;p100"/>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2" name="Google Shape;6262;p100"/>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3" name="Google Shape;6263;p100"/>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4" name="Google Shape;6264;p100"/>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5" name="Google Shape;6265;p100"/>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6" name="Google Shape;6266;p100"/>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7" name="Google Shape;6267;p100"/>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8" name="Google Shape;6268;p100"/>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69" name="Google Shape;6269;p100"/>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0" name="Google Shape;6270;p100"/>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1" name="Google Shape;6271;p100"/>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2" name="Google Shape;6272;p100"/>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3" name="Google Shape;6273;p100"/>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4" name="Google Shape;6274;p100"/>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5" name="Google Shape;6275;p100"/>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6" name="Google Shape;6276;p100"/>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7" name="Google Shape;6277;p100"/>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8" name="Google Shape;6278;p100"/>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79" name="Google Shape;6279;p100"/>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0" name="Google Shape;6280;p100"/>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1" name="Google Shape;6281;p100"/>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2" name="Google Shape;6282;p100"/>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3" name="Google Shape;6283;p100"/>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4" name="Google Shape;6284;p100"/>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5" name="Google Shape;6285;p100"/>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6" name="Google Shape;6286;p100"/>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87" name="Google Shape;6287;p100"/>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288" name="Google Shape;6288;p100"/>
          <p:cNvSpPr/>
          <p:nvPr/>
        </p:nvSpPr>
        <p:spPr>
          <a:xfrm>
            <a:off x="432668" y="5902267"/>
            <a:ext cx="11333200" cy="7812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6289" name="Shape 6289"/>
        <p:cNvGrpSpPr/>
        <p:nvPr/>
      </p:nvGrpSpPr>
      <p:grpSpPr>
        <a:xfrm>
          <a:off x="0" y="0"/>
          <a:ext cx="0" cy="0"/>
          <a:chOff x="0" y="0"/>
          <a:chExt cx="0" cy="0"/>
        </a:xfrm>
      </p:grpSpPr>
      <p:sp>
        <p:nvSpPr>
          <p:cNvPr id="6290" name="Google Shape;6290;p101"/>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6291" name="Google Shape;6291;p10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92" name="Google Shape;6292;p10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w/chevron">
  <p:cSld name="Section header w/chevron">
    <p:spTree>
      <p:nvGrpSpPr>
        <p:cNvPr id="6293" name="Shape 6293"/>
        <p:cNvGrpSpPr/>
        <p:nvPr/>
      </p:nvGrpSpPr>
      <p:grpSpPr>
        <a:xfrm>
          <a:off x="0" y="0"/>
          <a:ext cx="0" cy="0"/>
          <a:chOff x="0" y="0"/>
          <a:chExt cx="0" cy="0"/>
        </a:xfrm>
      </p:grpSpPr>
      <p:grpSp>
        <p:nvGrpSpPr>
          <p:cNvPr id="6294" name="Google Shape;6294;p102"/>
          <p:cNvGrpSpPr/>
          <p:nvPr/>
        </p:nvGrpSpPr>
        <p:grpSpPr>
          <a:xfrm>
            <a:off x="3591255" y="13"/>
            <a:ext cx="5009509" cy="6858288"/>
            <a:chOff x="1895100" y="238125"/>
            <a:chExt cx="3826000" cy="5238000"/>
          </a:xfrm>
        </p:grpSpPr>
        <p:sp>
          <p:nvSpPr>
            <p:cNvPr id="6295" name="Google Shape;6295;p102"/>
            <p:cNvSpPr/>
            <p:nvPr/>
          </p:nvSpPr>
          <p:spPr>
            <a:xfrm>
              <a:off x="189510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296" name="Google Shape;6296;p102"/>
            <p:cNvSpPr/>
            <p:nvPr/>
          </p:nvSpPr>
          <p:spPr>
            <a:xfrm>
              <a:off x="3578600" y="238125"/>
              <a:ext cx="2142500" cy="5238000"/>
            </a:xfrm>
            <a:custGeom>
              <a:rect b="b" l="l" r="r" t="t"/>
              <a:pathLst>
                <a:path extrusionOk="0" h="209520" w="8570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297" name="Google Shape;6297;p102"/>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799"/>
            </a:lvl1pPr>
            <a:lvl2pPr lvl="1" algn="ctr">
              <a:lnSpc>
                <a:spcPct val="100000"/>
              </a:lnSpc>
              <a:spcBef>
                <a:spcPts val="0"/>
              </a:spcBef>
              <a:spcAft>
                <a:spcPts val="0"/>
              </a:spcAft>
              <a:buSzPts val="3600"/>
              <a:buNone/>
              <a:defRPr sz="4799"/>
            </a:lvl2pPr>
            <a:lvl3pPr lvl="2" algn="ctr">
              <a:lnSpc>
                <a:spcPct val="100000"/>
              </a:lnSpc>
              <a:spcBef>
                <a:spcPts val="0"/>
              </a:spcBef>
              <a:spcAft>
                <a:spcPts val="0"/>
              </a:spcAft>
              <a:buSzPts val="3600"/>
              <a:buNone/>
              <a:defRPr sz="4799"/>
            </a:lvl3pPr>
            <a:lvl4pPr lvl="3" algn="ctr">
              <a:lnSpc>
                <a:spcPct val="100000"/>
              </a:lnSpc>
              <a:spcBef>
                <a:spcPts val="0"/>
              </a:spcBef>
              <a:spcAft>
                <a:spcPts val="0"/>
              </a:spcAft>
              <a:buSzPts val="3600"/>
              <a:buNone/>
              <a:defRPr sz="4799"/>
            </a:lvl4pPr>
            <a:lvl5pPr lvl="4" algn="ctr">
              <a:lnSpc>
                <a:spcPct val="100000"/>
              </a:lnSpc>
              <a:spcBef>
                <a:spcPts val="0"/>
              </a:spcBef>
              <a:spcAft>
                <a:spcPts val="0"/>
              </a:spcAft>
              <a:buSzPts val="3600"/>
              <a:buNone/>
              <a:defRPr sz="4799"/>
            </a:lvl5pPr>
            <a:lvl6pPr lvl="5" algn="ctr">
              <a:lnSpc>
                <a:spcPct val="100000"/>
              </a:lnSpc>
              <a:spcBef>
                <a:spcPts val="0"/>
              </a:spcBef>
              <a:spcAft>
                <a:spcPts val="0"/>
              </a:spcAft>
              <a:buSzPts val="3600"/>
              <a:buNone/>
              <a:defRPr sz="4799"/>
            </a:lvl6pPr>
            <a:lvl7pPr lvl="6" algn="ctr">
              <a:lnSpc>
                <a:spcPct val="100000"/>
              </a:lnSpc>
              <a:spcBef>
                <a:spcPts val="0"/>
              </a:spcBef>
              <a:spcAft>
                <a:spcPts val="0"/>
              </a:spcAft>
              <a:buSzPts val="3600"/>
              <a:buNone/>
              <a:defRPr sz="4799"/>
            </a:lvl7pPr>
            <a:lvl8pPr lvl="7" algn="ctr">
              <a:lnSpc>
                <a:spcPct val="100000"/>
              </a:lnSpc>
              <a:spcBef>
                <a:spcPts val="0"/>
              </a:spcBef>
              <a:spcAft>
                <a:spcPts val="0"/>
              </a:spcAft>
              <a:buSzPts val="3600"/>
              <a:buNone/>
              <a:defRPr sz="4799"/>
            </a:lvl8pPr>
            <a:lvl9pPr lvl="8" algn="ctr">
              <a:lnSpc>
                <a:spcPct val="100000"/>
              </a:lnSpc>
              <a:spcBef>
                <a:spcPts val="0"/>
              </a:spcBef>
              <a:spcAft>
                <a:spcPts val="0"/>
              </a:spcAft>
              <a:buSzPts val="3600"/>
              <a:buNone/>
              <a:defRPr sz="4799"/>
            </a:lvl9pPr>
          </a:lstStyle>
          <a:p/>
        </p:txBody>
      </p:sp>
      <p:sp>
        <p:nvSpPr>
          <p:cNvPr id="6298" name="Google Shape;6298;p10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299" name="Google Shape;6299;p10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6300" name="Shape 6300"/>
        <p:cNvGrpSpPr/>
        <p:nvPr/>
      </p:nvGrpSpPr>
      <p:grpSpPr>
        <a:xfrm>
          <a:off x="0" y="0"/>
          <a:ext cx="0" cy="0"/>
          <a:chOff x="0" y="0"/>
          <a:chExt cx="0" cy="0"/>
        </a:xfrm>
      </p:grpSpPr>
      <p:sp>
        <p:nvSpPr>
          <p:cNvPr id="6301" name="Google Shape;6301;p10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302" name="Google Shape;6302;p103"/>
          <p:cNvGrpSpPr/>
          <p:nvPr/>
        </p:nvGrpSpPr>
        <p:grpSpPr>
          <a:xfrm>
            <a:off x="10721566" y="6371463"/>
            <a:ext cx="797703" cy="227212"/>
            <a:chOff x="238125" y="1822850"/>
            <a:chExt cx="7080200" cy="2016675"/>
          </a:xfrm>
        </p:grpSpPr>
        <p:sp>
          <p:nvSpPr>
            <p:cNvPr id="6303" name="Google Shape;6303;p10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4" name="Google Shape;6304;p10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5" name="Google Shape;6305;p10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6" name="Google Shape;6306;p10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7" name="Google Shape;6307;p10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8" name="Google Shape;6308;p10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09" name="Google Shape;6309;p10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310" name="Google Shape;6310;p103"/>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311" name="Google Shape;6311;p103"/>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12" name="Google Shape;6312;p103"/>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13" name="Google Shape;6313;p103"/>
          <p:cNvSpPr txBox="1"/>
          <p:nvPr>
            <p:ph idx="2" type="body"/>
          </p:nvPr>
        </p:nvSpPr>
        <p:spPr>
          <a:xfrm>
            <a:off x="325800" y="1675700"/>
            <a:ext cx="115488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314" name="Google Shape;6314;p10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custom img, bg color">
  <p:cSld name="Alt title w/custom img, bg color">
    <p:bg>
      <p:bgPr>
        <a:solidFill>
          <a:schemeClr val="accent6"/>
        </a:solidFill>
      </p:bgPr>
    </p:bg>
    <p:spTree>
      <p:nvGrpSpPr>
        <p:cNvPr id="639" name="Shape 639"/>
        <p:cNvGrpSpPr/>
        <p:nvPr/>
      </p:nvGrpSpPr>
      <p:grpSpPr>
        <a:xfrm>
          <a:off x="0" y="0"/>
          <a:ext cx="0" cy="0"/>
          <a:chOff x="0" y="0"/>
          <a:chExt cx="0" cy="0"/>
        </a:xfrm>
      </p:grpSpPr>
      <p:sp>
        <p:nvSpPr>
          <p:cNvPr id="640" name="Google Shape;640;p43"/>
          <p:cNvSpPr/>
          <p:nvPr/>
        </p:nvSpPr>
        <p:spPr>
          <a:xfrm>
            <a:off x="0" y="0"/>
            <a:ext cx="12192000" cy="1439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641" name="Google Shape;641;p43"/>
          <p:cNvGrpSpPr/>
          <p:nvPr/>
        </p:nvGrpSpPr>
        <p:grpSpPr>
          <a:xfrm>
            <a:off x="3496869" y="4783272"/>
            <a:ext cx="3170067" cy="871709"/>
            <a:chOff x="2159414" y="3486447"/>
            <a:chExt cx="2606105" cy="720500"/>
          </a:xfrm>
        </p:grpSpPr>
        <p:grpSp>
          <p:nvGrpSpPr>
            <p:cNvPr id="642" name="Google Shape;642;p43"/>
            <p:cNvGrpSpPr/>
            <p:nvPr/>
          </p:nvGrpSpPr>
          <p:grpSpPr>
            <a:xfrm>
              <a:off x="2159414" y="3486447"/>
              <a:ext cx="2606105" cy="49200"/>
              <a:chOff x="2159414" y="3486447"/>
              <a:chExt cx="2606105" cy="49200"/>
            </a:xfrm>
          </p:grpSpPr>
          <p:sp>
            <p:nvSpPr>
              <p:cNvPr id="643" name="Google Shape;643;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4" name="Google Shape;644;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5" name="Google Shape;645;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6" name="Google Shape;646;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7" name="Google Shape;647;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8" name="Google Shape;648;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49" name="Google Shape;649;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0" name="Google Shape;650;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1" name="Google Shape;651;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2" name="Google Shape;652;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3" name="Google Shape;653;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4" name="Google Shape;654;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5" name="Google Shape;655;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6" name="Google Shape;656;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7" name="Google Shape;657;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58" name="Google Shape;658;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659" name="Google Shape;659;p43"/>
            <p:cNvGrpSpPr/>
            <p:nvPr/>
          </p:nvGrpSpPr>
          <p:grpSpPr>
            <a:xfrm>
              <a:off x="2159414" y="3652838"/>
              <a:ext cx="2606105" cy="49200"/>
              <a:chOff x="2159414" y="3486447"/>
              <a:chExt cx="2606105" cy="49200"/>
            </a:xfrm>
          </p:grpSpPr>
          <p:sp>
            <p:nvSpPr>
              <p:cNvPr id="660" name="Google Shape;660;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1" name="Google Shape;661;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2" name="Google Shape;662;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3" name="Google Shape;663;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4" name="Google Shape;664;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5" name="Google Shape;665;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6" name="Google Shape;666;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7" name="Google Shape;667;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8" name="Google Shape;668;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69" name="Google Shape;669;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0" name="Google Shape;670;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1" name="Google Shape;671;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2" name="Google Shape;672;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3" name="Google Shape;673;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4" name="Google Shape;674;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5" name="Google Shape;675;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676" name="Google Shape;676;p43"/>
            <p:cNvGrpSpPr/>
            <p:nvPr/>
          </p:nvGrpSpPr>
          <p:grpSpPr>
            <a:xfrm>
              <a:off x="2159414" y="3819188"/>
              <a:ext cx="2606105" cy="49200"/>
              <a:chOff x="2159414" y="3486447"/>
              <a:chExt cx="2606105" cy="49200"/>
            </a:xfrm>
          </p:grpSpPr>
          <p:sp>
            <p:nvSpPr>
              <p:cNvPr id="677" name="Google Shape;677;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8" name="Google Shape;678;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79" name="Google Shape;679;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0" name="Google Shape;680;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1" name="Google Shape;681;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2" name="Google Shape;682;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3" name="Google Shape;683;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4" name="Google Shape;684;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5" name="Google Shape;685;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6" name="Google Shape;686;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7" name="Google Shape;687;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8" name="Google Shape;688;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89" name="Google Shape;689;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0" name="Google Shape;690;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1" name="Google Shape;691;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2" name="Google Shape;692;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693" name="Google Shape;693;p43"/>
            <p:cNvGrpSpPr/>
            <p:nvPr/>
          </p:nvGrpSpPr>
          <p:grpSpPr>
            <a:xfrm>
              <a:off x="2159414" y="3983540"/>
              <a:ext cx="2606105" cy="49200"/>
              <a:chOff x="2159414" y="3486447"/>
              <a:chExt cx="2606105" cy="49200"/>
            </a:xfrm>
          </p:grpSpPr>
          <p:sp>
            <p:nvSpPr>
              <p:cNvPr id="694" name="Google Shape;694;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5" name="Google Shape;695;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6" name="Google Shape;696;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7" name="Google Shape;697;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8" name="Google Shape;698;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699" name="Google Shape;699;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0" name="Google Shape;700;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1" name="Google Shape;701;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2" name="Google Shape;702;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3" name="Google Shape;703;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4" name="Google Shape;704;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5" name="Google Shape;705;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6" name="Google Shape;706;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7" name="Google Shape;707;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8" name="Google Shape;708;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09" name="Google Shape;709;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710" name="Google Shape;710;p43"/>
            <p:cNvGrpSpPr/>
            <p:nvPr/>
          </p:nvGrpSpPr>
          <p:grpSpPr>
            <a:xfrm>
              <a:off x="2159414" y="4157747"/>
              <a:ext cx="2606105" cy="49200"/>
              <a:chOff x="2159414" y="3486447"/>
              <a:chExt cx="2606105" cy="49200"/>
            </a:xfrm>
          </p:grpSpPr>
          <p:sp>
            <p:nvSpPr>
              <p:cNvPr id="711" name="Google Shape;711;p43"/>
              <p:cNvSpPr/>
              <p:nvPr/>
            </p:nvSpPr>
            <p:spPr>
              <a:xfrm>
                <a:off x="2159414"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2" name="Google Shape;712;p43"/>
              <p:cNvSpPr/>
              <p:nvPr/>
            </p:nvSpPr>
            <p:spPr>
              <a:xfrm>
                <a:off x="232985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3" name="Google Shape;713;p43"/>
              <p:cNvSpPr/>
              <p:nvPr/>
            </p:nvSpPr>
            <p:spPr>
              <a:xfrm>
                <a:off x="250029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4" name="Google Shape;714;p43"/>
              <p:cNvSpPr/>
              <p:nvPr/>
            </p:nvSpPr>
            <p:spPr>
              <a:xfrm>
                <a:off x="2670735"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5" name="Google Shape;715;p43"/>
              <p:cNvSpPr/>
              <p:nvPr/>
            </p:nvSpPr>
            <p:spPr>
              <a:xfrm>
                <a:off x="284117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6" name="Google Shape;716;p43"/>
              <p:cNvSpPr/>
              <p:nvPr/>
            </p:nvSpPr>
            <p:spPr>
              <a:xfrm>
                <a:off x="301161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7" name="Google Shape;717;p43"/>
              <p:cNvSpPr/>
              <p:nvPr/>
            </p:nvSpPr>
            <p:spPr>
              <a:xfrm>
                <a:off x="3182056"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8" name="Google Shape;718;p43"/>
              <p:cNvSpPr/>
              <p:nvPr/>
            </p:nvSpPr>
            <p:spPr>
              <a:xfrm>
                <a:off x="335249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19" name="Google Shape;719;p43"/>
              <p:cNvSpPr/>
              <p:nvPr/>
            </p:nvSpPr>
            <p:spPr>
              <a:xfrm>
                <a:off x="352293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0" name="Google Shape;720;p43"/>
              <p:cNvSpPr/>
              <p:nvPr/>
            </p:nvSpPr>
            <p:spPr>
              <a:xfrm>
                <a:off x="3693377"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1" name="Google Shape;721;p43"/>
              <p:cNvSpPr/>
              <p:nvPr/>
            </p:nvSpPr>
            <p:spPr>
              <a:xfrm>
                <a:off x="386381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2" name="Google Shape;722;p43"/>
              <p:cNvSpPr/>
              <p:nvPr/>
            </p:nvSpPr>
            <p:spPr>
              <a:xfrm>
                <a:off x="403425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3" name="Google Shape;723;p43"/>
              <p:cNvSpPr/>
              <p:nvPr/>
            </p:nvSpPr>
            <p:spPr>
              <a:xfrm>
                <a:off x="4204698"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4" name="Google Shape;724;p43"/>
              <p:cNvSpPr/>
              <p:nvPr/>
            </p:nvSpPr>
            <p:spPr>
              <a:xfrm>
                <a:off x="437513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5" name="Google Shape;725;p43"/>
              <p:cNvSpPr/>
              <p:nvPr/>
            </p:nvSpPr>
            <p:spPr>
              <a:xfrm>
                <a:off x="454557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26" name="Google Shape;726;p43"/>
              <p:cNvSpPr/>
              <p:nvPr/>
            </p:nvSpPr>
            <p:spPr>
              <a:xfrm>
                <a:off x="4716019" y="3486447"/>
                <a:ext cx="49500" cy="49200"/>
              </a:xfrm>
              <a:prstGeom prst="ellipse">
                <a:avLst/>
              </a:pr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sp>
        <p:nvSpPr>
          <p:cNvPr id="727" name="Google Shape;727;p43"/>
          <p:cNvSpPr txBox="1"/>
          <p:nvPr>
            <p:ph type="ctrTitle"/>
          </p:nvPr>
        </p:nvSpPr>
        <p:spPr>
          <a:xfrm>
            <a:off x="415600" y="2639033"/>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SzPts val="4200"/>
              <a:buNone/>
              <a:defRPr sz="5600"/>
            </a:lvl1pPr>
            <a:lvl2pPr lvl="1" algn="ctr">
              <a:lnSpc>
                <a:spcPct val="95000"/>
              </a:lnSpc>
              <a:spcBef>
                <a:spcPts val="0"/>
              </a:spcBef>
              <a:spcAft>
                <a:spcPts val="0"/>
              </a:spcAft>
              <a:buSzPts val="5200"/>
              <a:buNone/>
              <a:defRPr sz="6933"/>
            </a:lvl2pPr>
            <a:lvl3pPr lvl="2" algn="ctr">
              <a:lnSpc>
                <a:spcPct val="95000"/>
              </a:lnSpc>
              <a:spcBef>
                <a:spcPts val="0"/>
              </a:spcBef>
              <a:spcAft>
                <a:spcPts val="0"/>
              </a:spcAft>
              <a:buSzPts val="5200"/>
              <a:buNone/>
              <a:defRPr sz="6933"/>
            </a:lvl3pPr>
            <a:lvl4pPr lvl="3" algn="ctr">
              <a:lnSpc>
                <a:spcPct val="95000"/>
              </a:lnSpc>
              <a:spcBef>
                <a:spcPts val="0"/>
              </a:spcBef>
              <a:spcAft>
                <a:spcPts val="0"/>
              </a:spcAft>
              <a:buSzPts val="5200"/>
              <a:buNone/>
              <a:defRPr sz="6933"/>
            </a:lvl4pPr>
            <a:lvl5pPr lvl="4" algn="ctr">
              <a:lnSpc>
                <a:spcPct val="95000"/>
              </a:lnSpc>
              <a:spcBef>
                <a:spcPts val="0"/>
              </a:spcBef>
              <a:spcAft>
                <a:spcPts val="0"/>
              </a:spcAft>
              <a:buSzPts val="5200"/>
              <a:buNone/>
              <a:defRPr sz="6933"/>
            </a:lvl5pPr>
            <a:lvl6pPr lvl="5" algn="ctr">
              <a:lnSpc>
                <a:spcPct val="95000"/>
              </a:lnSpc>
              <a:spcBef>
                <a:spcPts val="0"/>
              </a:spcBef>
              <a:spcAft>
                <a:spcPts val="0"/>
              </a:spcAft>
              <a:buSzPts val="5200"/>
              <a:buNone/>
              <a:defRPr sz="6933"/>
            </a:lvl6pPr>
            <a:lvl7pPr lvl="6" algn="ctr">
              <a:lnSpc>
                <a:spcPct val="95000"/>
              </a:lnSpc>
              <a:spcBef>
                <a:spcPts val="0"/>
              </a:spcBef>
              <a:spcAft>
                <a:spcPts val="0"/>
              </a:spcAft>
              <a:buSzPts val="5200"/>
              <a:buNone/>
              <a:defRPr sz="6933"/>
            </a:lvl7pPr>
            <a:lvl8pPr lvl="7" algn="ctr">
              <a:lnSpc>
                <a:spcPct val="95000"/>
              </a:lnSpc>
              <a:spcBef>
                <a:spcPts val="0"/>
              </a:spcBef>
              <a:spcAft>
                <a:spcPts val="0"/>
              </a:spcAft>
              <a:buSzPts val="5200"/>
              <a:buNone/>
              <a:defRPr sz="6933"/>
            </a:lvl8pPr>
            <a:lvl9pPr lvl="8" algn="ctr">
              <a:lnSpc>
                <a:spcPct val="95000"/>
              </a:lnSpc>
              <a:spcBef>
                <a:spcPts val="0"/>
              </a:spcBef>
              <a:spcAft>
                <a:spcPts val="0"/>
              </a:spcAft>
              <a:buSzPts val="5200"/>
              <a:buNone/>
              <a:defRPr sz="6933"/>
            </a:lvl9pPr>
          </a:lstStyle>
          <a:p/>
        </p:txBody>
      </p:sp>
      <p:sp>
        <p:nvSpPr>
          <p:cNvPr id="728" name="Google Shape;728;p43"/>
          <p:cNvSpPr txBox="1"/>
          <p:nvPr>
            <p:ph idx="1" type="subTitle"/>
          </p:nvPr>
        </p:nvSpPr>
        <p:spPr>
          <a:xfrm>
            <a:off x="415600" y="2003000"/>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2000"/>
              <a:buNone/>
              <a:defRPr sz="2667">
                <a:solidFill>
                  <a:schemeClr val="dk2"/>
                </a:solidFill>
              </a:defRPr>
            </a:lvl1pPr>
            <a:lvl2pPr lvl="1" algn="l">
              <a:lnSpc>
                <a:spcPct val="100000"/>
              </a:lnSpc>
              <a:spcBef>
                <a:spcPts val="0"/>
              </a:spcBef>
              <a:spcAft>
                <a:spcPts val="0"/>
              </a:spcAft>
              <a:buClr>
                <a:schemeClr val="dk2"/>
              </a:buClr>
              <a:buSzPts val="2000"/>
              <a:buNone/>
              <a:defRPr sz="2667">
                <a:solidFill>
                  <a:schemeClr val="dk2"/>
                </a:solidFill>
              </a:defRPr>
            </a:lvl2pPr>
            <a:lvl3pPr lvl="2" algn="l">
              <a:lnSpc>
                <a:spcPct val="100000"/>
              </a:lnSpc>
              <a:spcBef>
                <a:spcPts val="0"/>
              </a:spcBef>
              <a:spcAft>
                <a:spcPts val="0"/>
              </a:spcAft>
              <a:buClr>
                <a:schemeClr val="dk2"/>
              </a:buClr>
              <a:buSzPts val="2000"/>
              <a:buNone/>
              <a:defRPr sz="2667">
                <a:solidFill>
                  <a:schemeClr val="dk2"/>
                </a:solidFill>
              </a:defRPr>
            </a:lvl3pPr>
            <a:lvl4pPr lvl="3" algn="l">
              <a:lnSpc>
                <a:spcPct val="100000"/>
              </a:lnSpc>
              <a:spcBef>
                <a:spcPts val="0"/>
              </a:spcBef>
              <a:spcAft>
                <a:spcPts val="0"/>
              </a:spcAft>
              <a:buClr>
                <a:schemeClr val="dk2"/>
              </a:buClr>
              <a:buSzPts val="2000"/>
              <a:buNone/>
              <a:defRPr sz="2667">
                <a:solidFill>
                  <a:schemeClr val="dk2"/>
                </a:solidFill>
              </a:defRPr>
            </a:lvl4pPr>
            <a:lvl5pPr lvl="4" algn="l">
              <a:lnSpc>
                <a:spcPct val="100000"/>
              </a:lnSpc>
              <a:spcBef>
                <a:spcPts val="0"/>
              </a:spcBef>
              <a:spcAft>
                <a:spcPts val="0"/>
              </a:spcAft>
              <a:buClr>
                <a:schemeClr val="dk2"/>
              </a:buClr>
              <a:buSzPts val="2000"/>
              <a:buNone/>
              <a:defRPr sz="2667">
                <a:solidFill>
                  <a:schemeClr val="dk2"/>
                </a:solidFill>
              </a:defRPr>
            </a:lvl5pPr>
            <a:lvl6pPr lvl="5" algn="l">
              <a:lnSpc>
                <a:spcPct val="100000"/>
              </a:lnSpc>
              <a:spcBef>
                <a:spcPts val="0"/>
              </a:spcBef>
              <a:spcAft>
                <a:spcPts val="0"/>
              </a:spcAft>
              <a:buClr>
                <a:schemeClr val="dk2"/>
              </a:buClr>
              <a:buSzPts val="2000"/>
              <a:buNone/>
              <a:defRPr sz="2667">
                <a:solidFill>
                  <a:schemeClr val="dk2"/>
                </a:solidFill>
              </a:defRPr>
            </a:lvl6pPr>
            <a:lvl7pPr lvl="6" algn="l">
              <a:lnSpc>
                <a:spcPct val="100000"/>
              </a:lnSpc>
              <a:spcBef>
                <a:spcPts val="0"/>
              </a:spcBef>
              <a:spcAft>
                <a:spcPts val="0"/>
              </a:spcAft>
              <a:buClr>
                <a:schemeClr val="dk2"/>
              </a:buClr>
              <a:buSzPts val="2000"/>
              <a:buNone/>
              <a:defRPr sz="2667">
                <a:solidFill>
                  <a:schemeClr val="dk2"/>
                </a:solidFill>
              </a:defRPr>
            </a:lvl7pPr>
            <a:lvl8pPr lvl="7" algn="l">
              <a:lnSpc>
                <a:spcPct val="100000"/>
              </a:lnSpc>
              <a:spcBef>
                <a:spcPts val="0"/>
              </a:spcBef>
              <a:spcAft>
                <a:spcPts val="0"/>
              </a:spcAft>
              <a:buClr>
                <a:schemeClr val="dk2"/>
              </a:buClr>
              <a:buSzPts val="2000"/>
              <a:buNone/>
              <a:defRPr sz="2667">
                <a:solidFill>
                  <a:schemeClr val="dk2"/>
                </a:solidFill>
              </a:defRPr>
            </a:lvl8pPr>
            <a:lvl9pPr lvl="8" algn="l">
              <a:lnSpc>
                <a:spcPct val="100000"/>
              </a:lnSpc>
              <a:spcBef>
                <a:spcPts val="0"/>
              </a:spcBef>
              <a:spcAft>
                <a:spcPts val="0"/>
              </a:spcAft>
              <a:buClr>
                <a:schemeClr val="dk2"/>
              </a:buClr>
              <a:buSzPts val="2000"/>
              <a:buNone/>
              <a:defRPr sz="2667">
                <a:solidFill>
                  <a:schemeClr val="dk2"/>
                </a:solidFill>
              </a:defRPr>
            </a:lvl9pPr>
          </a:lstStyle>
          <a:p/>
        </p:txBody>
      </p:sp>
      <p:grpSp>
        <p:nvGrpSpPr>
          <p:cNvPr id="729" name="Google Shape;729;p43"/>
          <p:cNvGrpSpPr/>
          <p:nvPr/>
        </p:nvGrpSpPr>
        <p:grpSpPr>
          <a:xfrm>
            <a:off x="606668" y="535880"/>
            <a:ext cx="1211187" cy="344985"/>
            <a:chOff x="238125" y="1822850"/>
            <a:chExt cx="7080200" cy="2016675"/>
          </a:xfrm>
        </p:grpSpPr>
        <p:sp>
          <p:nvSpPr>
            <p:cNvPr id="730" name="Google Shape;730;p4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1" name="Google Shape;731;p4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2" name="Google Shape;732;p4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3" name="Google Shape;733;p4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4" name="Google Shape;734;p4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5" name="Google Shape;735;p4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36" name="Google Shape;736;p4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cxnSp>
        <p:nvCxnSpPr>
          <p:cNvPr id="737" name="Google Shape;737;p43"/>
          <p:cNvCxnSpPr/>
          <p:nvPr/>
        </p:nvCxnSpPr>
        <p:spPr>
          <a:xfrm>
            <a:off x="2094052" y="408329"/>
            <a:ext cx="0" cy="617600"/>
          </a:xfrm>
          <a:prstGeom prst="straightConnector1">
            <a:avLst/>
          </a:prstGeom>
          <a:noFill/>
          <a:ln cap="flat" cmpd="sng" w="9525">
            <a:solidFill>
              <a:schemeClr val="lt2"/>
            </a:solidFill>
            <a:prstDash val="solid"/>
            <a:round/>
            <a:headEnd len="sm" w="sm" type="none"/>
            <a:tailEnd len="sm" w="sm" type="none"/>
          </a:ln>
        </p:spPr>
      </p:cxnSp>
      <p:sp>
        <p:nvSpPr>
          <p:cNvPr id="738" name="Google Shape;738;p43"/>
          <p:cNvSpPr/>
          <p:nvPr/>
        </p:nvSpPr>
        <p:spPr>
          <a:xfrm>
            <a:off x="9178733" y="2003001"/>
            <a:ext cx="3013251" cy="3960121"/>
          </a:xfrm>
          <a:custGeom>
            <a:rect b="b" l="l" r="r" t="t"/>
            <a:pathLst>
              <a:path extrusionOk="0" h="203675" w="154976">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w/chevron bkgrnd">
  <p:cSld name="Title and body w/chevron bkgrnd">
    <p:spTree>
      <p:nvGrpSpPr>
        <p:cNvPr id="6315" name="Shape 6315"/>
        <p:cNvGrpSpPr/>
        <p:nvPr/>
      </p:nvGrpSpPr>
      <p:grpSpPr>
        <a:xfrm>
          <a:off x="0" y="0"/>
          <a:ext cx="0" cy="0"/>
          <a:chOff x="0" y="0"/>
          <a:chExt cx="0" cy="0"/>
        </a:xfrm>
      </p:grpSpPr>
      <p:grpSp>
        <p:nvGrpSpPr>
          <p:cNvPr id="6316" name="Google Shape;6316;p104"/>
          <p:cNvGrpSpPr/>
          <p:nvPr/>
        </p:nvGrpSpPr>
        <p:grpSpPr>
          <a:xfrm>
            <a:off x="2582138" y="8"/>
            <a:ext cx="4929377" cy="6858189"/>
            <a:chOff x="1926275" y="238125"/>
            <a:chExt cx="3765950" cy="5239525"/>
          </a:xfrm>
        </p:grpSpPr>
        <p:sp>
          <p:nvSpPr>
            <p:cNvPr id="6317" name="Google Shape;6317;p10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18" name="Google Shape;6318;p10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19" name="Google Shape;6319;p10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0" name="Google Shape;6320;p10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1" name="Google Shape;6321;p10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2" name="Google Shape;6322;p10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3" name="Google Shape;6323;p10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4" name="Google Shape;6324;p10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5" name="Google Shape;6325;p10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6" name="Google Shape;6326;p10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7" name="Google Shape;6327;p10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8" name="Google Shape;6328;p10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29" name="Google Shape;6329;p10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0" name="Google Shape;6330;p10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1" name="Google Shape;6331;p10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2" name="Google Shape;6332;p10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3" name="Google Shape;6333;p10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4" name="Google Shape;6334;p10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5" name="Google Shape;6335;p10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6" name="Google Shape;6336;p10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7" name="Google Shape;6337;p10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8" name="Google Shape;6338;p10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39" name="Google Shape;6339;p10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0" name="Google Shape;6340;p10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1" name="Google Shape;6341;p10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2" name="Google Shape;6342;p10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3" name="Google Shape;6343;p10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4" name="Google Shape;6344;p10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5" name="Google Shape;6345;p10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6" name="Google Shape;6346;p10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7" name="Google Shape;6347;p10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8" name="Google Shape;6348;p10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49" name="Google Shape;6349;p10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0" name="Google Shape;6350;p10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1" name="Google Shape;6351;p10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2" name="Google Shape;6352;p10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3" name="Google Shape;6353;p10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4" name="Google Shape;6354;p10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5" name="Google Shape;6355;p10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6" name="Google Shape;6356;p10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7" name="Google Shape;6357;p10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8" name="Google Shape;6358;p10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59" name="Google Shape;6359;p10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0" name="Google Shape;6360;p10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1" name="Google Shape;6361;p10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2" name="Google Shape;6362;p10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3" name="Google Shape;6363;p10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4" name="Google Shape;6364;p10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5" name="Google Shape;6365;p10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6" name="Google Shape;6366;p10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7" name="Google Shape;6367;p10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8" name="Google Shape;6368;p10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69" name="Google Shape;6369;p10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0" name="Google Shape;6370;p10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1" name="Google Shape;6371;p10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2" name="Google Shape;6372;p10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3" name="Google Shape;6373;p10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4" name="Google Shape;6374;p10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5" name="Google Shape;6375;p10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76" name="Google Shape;6376;p10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F2F8F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377" name="Google Shape;6377;p104"/>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6378" name="Google Shape;6378;p10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379" name="Google Shape;6379;p104"/>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80" name="Google Shape;6380;p104"/>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6381" name="Google Shape;6381;p104"/>
          <p:cNvGrpSpPr/>
          <p:nvPr/>
        </p:nvGrpSpPr>
        <p:grpSpPr>
          <a:xfrm>
            <a:off x="10721566" y="6371463"/>
            <a:ext cx="797703" cy="227212"/>
            <a:chOff x="238125" y="1822850"/>
            <a:chExt cx="7080200" cy="2016675"/>
          </a:xfrm>
        </p:grpSpPr>
        <p:sp>
          <p:nvSpPr>
            <p:cNvPr id="6382" name="Google Shape;6382;p10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3" name="Google Shape;6383;p10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4" name="Google Shape;6384;p10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5" name="Google Shape;6385;p10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6" name="Google Shape;6386;p10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7" name="Google Shape;6387;p10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88" name="Google Shape;6388;p10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389" name="Google Shape;6389;p104"/>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390" name="Google Shape;6390;p10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blank bkgrnd">
  <p:cSld name="Title and body blank bkgrnd">
    <p:spTree>
      <p:nvGrpSpPr>
        <p:cNvPr id="6391" name="Shape 6391"/>
        <p:cNvGrpSpPr/>
        <p:nvPr/>
      </p:nvGrpSpPr>
      <p:grpSpPr>
        <a:xfrm>
          <a:off x="0" y="0"/>
          <a:ext cx="0" cy="0"/>
          <a:chOff x="0" y="0"/>
          <a:chExt cx="0" cy="0"/>
        </a:xfrm>
      </p:grpSpPr>
      <p:sp>
        <p:nvSpPr>
          <p:cNvPr id="6392" name="Google Shape;6392;p105"/>
          <p:cNvSpPr txBox="1"/>
          <p:nvPr>
            <p:ph type="title"/>
          </p:nvPr>
        </p:nvSpPr>
        <p:spPr>
          <a:xfrm>
            <a:off x="487733" y="676233"/>
            <a:ext cx="11210000" cy="8500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2800"/>
              <a:buNone/>
              <a:defRPr sz="3732"/>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p:txBody>
      </p:sp>
      <p:sp>
        <p:nvSpPr>
          <p:cNvPr id="6393" name="Google Shape;6393;p10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394" name="Google Shape;6394;p105"/>
          <p:cNvSpPr txBox="1"/>
          <p:nvPr>
            <p:ph idx="1" type="subTitle"/>
          </p:nvPr>
        </p:nvSpPr>
        <p:spPr>
          <a:xfrm>
            <a:off x="500677" y="221955"/>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6395" name="Google Shape;6395;p105"/>
          <p:cNvSpPr/>
          <p:nvPr/>
        </p:nvSpPr>
        <p:spPr>
          <a:xfrm>
            <a:off x="370945" y="363159"/>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6396" name="Google Shape;6396;p105"/>
          <p:cNvGrpSpPr/>
          <p:nvPr/>
        </p:nvGrpSpPr>
        <p:grpSpPr>
          <a:xfrm>
            <a:off x="10721566" y="6371463"/>
            <a:ext cx="797703" cy="227212"/>
            <a:chOff x="238125" y="1822850"/>
            <a:chExt cx="7080200" cy="2016675"/>
          </a:xfrm>
        </p:grpSpPr>
        <p:sp>
          <p:nvSpPr>
            <p:cNvPr id="6397" name="Google Shape;6397;p105"/>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98" name="Google Shape;6398;p105"/>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399" name="Google Shape;6399;p105"/>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0" name="Google Shape;6400;p105"/>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1" name="Google Shape;6401;p105"/>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2" name="Google Shape;6402;p105"/>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03" name="Google Shape;6403;p105"/>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404" name="Google Shape;6404;p105"/>
          <p:cNvSpPr txBox="1"/>
          <p:nvPr>
            <p:ph idx="2" type="body"/>
          </p:nvPr>
        </p:nvSpPr>
        <p:spPr>
          <a:xfrm>
            <a:off x="500667" y="1675700"/>
            <a:ext cx="11374000" cy="44124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indent="-317500" lvl="1" marL="9144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indent="-304800" lvl="2" marL="13716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3pPr>
            <a:lvl4pPr indent="-304800" lvl="3" marL="1828800" algn="l">
              <a:lnSpc>
                <a:spcPct val="115000"/>
              </a:lnSpc>
              <a:spcBef>
                <a:spcPts val="0"/>
              </a:spcBef>
              <a:spcAft>
                <a:spcPts val="0"/>
              </a:spcAft>
              <a:buClr>
                <a:schemeClr val="dk2"/>
              </a:buClr>
              <a:buSzPts val="1200"/>
              <a:buFont typeface="Inter"/>
              <a:buChar char="●"/>
              <a:defRPr sz="1599">
                <a:solidFill>
                  <a:schemeClr val="dk1"/>
                </a:solidFill>
                <a:latin typeface="Inter"/>
                <a:ea typeface="Inter"/>
                <a:cs typeface="Inter"/>
                <a:sym typeface="Inter"/>
              </a:defRPr>
            </a:lvl4pPr>
            <a:lvl5pPr indent="-292100" lvl="4" marL="22860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5pPr>
            <a:lvl6pPr indent="-292100" lvl="5" marL="27432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6pPr>
            <a:lvl7pPr indent="-292100" lvl="6" marL="3200400" algn="l">
              <a:lnSpc>
                <a:spcPct val="115000"/>
              </a:lnSpc>
              <a:spcBef>
                <a:spcPts val="0"/>
              </a:spcBef>
              <a:spcAft>
                <a:spcPts val="0"/>
              </a:spcAft>
              <a:buClr>
                <a:schemeClr val="dk2"/>
              </a:buClr>
              <a:buSzPts val="1000"/>
              <a:buFont typeface="Inter"/>
              <a:buChar char="●"/>
              <a:defRPr sz="1333">
                <a:solidFill>
                  <a:schemeClr val="dk1"/>
                </a:solidFill>
                <a:latin typeface="Inter"/>
                <a:ea typeface="Inter"/>
                <a:cs typeface="Inter"/>
                <a:sym typeface="Inter"/>
              </a:defRPr>
            </a:lvl7pPr>
            <a:lvl8pPr indent="-285750" lvl="7" marL="36576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8pPr>
            <a:lvl9pPr indent="-285750" lvl="8" marL="4114800" algn="l">
              <a:lnSpc>
                <a:spcPct val="115000"/>
              </a:lnSpc>
              <a:spcBef>
                <a:spcPts val="0"/>
              </a:spcBef>
              <a:spcAft>
                <a:spcPts val="0"/>
              </a:spcAft>
              <a:buClr>
                <a:schemeClr val="dk2"/>
              </a:buClr>
              <a:buSzPts val="900"/>
              <a:buFont typeface="Inter"/>
              <a:buChar char="■"/>
              <a:defRPr sz="1200">
                <a:solidFill>
                  <a:schemeClr val="dk1"/>
                </a:solidFill>
                <a:latin typeface="Inter"/>
                <a:ea typeface="Inter"/>
                <a:cs typeface="Inter"/>
                <a:sym typeface="Inter"/>
              </a:defRPr>
            </a:lvl9pPr>
          </a:lstStyle>
          <a:p/>
        </p:txBody>
      </p:sp>
      <p:sp>
        <p:nvSpPr>
          <p:cNvPr id="6405" name="Google Shape;6405;p10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right justified">
  <p:cSld name="Title and body, right justified">
    <p:spTree>
      <p:nvGrpSpPr>
        <p:cNvPr id="6406" name="Shape 6406"/>
        <p:cNvGrpSpPr/>
        <p:nvPr/>
      </p:nvGrpSpPr>
      <p:grpSpPr>
        <a:xfrm>
          <a:off x="0" y="0"/>
          <a:ext cx="0" cy="0"/>
          <a:chOff x="0" y="0"/>
          <a:chExt cx="0" cy="0"/>
        </a:xfrm>
      </p:grpSpPr>
      <p:sp>
        <p:nvSpPr>
          <p:cNvPr id="6407" name="Google Shape;6407;p106"/>
          <p:cNvSpPr txBox="1"/>
          <p:nvPr>
            <p:ph type="title"/>
          </p:nvPr>
        </p:nvSpPr>
        <p:spPr>
          <a:xfrm>
            <a:off x="608636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08" name="Google Shape;6408;p106"/>
          <p:cNvSpPr txBox="1"/>
          <p:nvPr>
            <p:ph idx="1" type="body"/>
          </p:nvPr>
        </p:nvSpPr>
        <p:spPr>
          <a:xfrm>
            <a:off x="608636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09" name="Google Shape;6409;p10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10" name="Google Shape;6410;p106"/>
          <p:cNvSpPr/>
          <p:nvPr/>
        </p:nvSpPr>
        <p:spPr>
          <a:xfrm>
            <a:off x="6287353"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1" name="Google Shape;6411;p106"/>
          <p:cNvSpPr txBox="1"/>
          <p:nvPr>
            <p:ph idx="2" type="subTitle"/>
          </p:nvPr>
        </p:nvSpPr>
        <p:spPr>
          <a:xfrm>
            <a:off x="6410067"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6412" name="Google Shape;6412;p106"/>
          <p:cNvGrpSpPr/>
          <p:nvPr/>
        </p:nvGrpSpPr>
        <p:grpSpPr>
          <a:xfrm>
            <a:off x="10721566" y="6371463"/>
            <a:ext cx="797703" cy="227212"/>
            <a:chOff x="238125" y="1822850"/>
            <a:chExt cx="7080200" cy="2016675"/>
          </a:xfrm>
        </p:grpSpPr>
        <p:sp>
          <p:nvSpPr>
            <p:cNvPr id="6413" name="Google Shape;6413;p10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4" name="Google Shape;6414;p10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5" name="Google Shape;6415;p10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6" name="Google Shape;6416;p10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7" name="Google Shape;6417;p10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8" name="Google Shape;6418;p10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19" name="Google Shape;6419;p10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left justified">
  <p:cSld name="Title and body, left justified">
    <p:spTree>
      <p:nvGrpSpPr>
        <p:cNvPr id="6420" name="Shape 6420"/>
        <p:cNvGrpSpPr/>
        <p:nvPr/>
      </p:nvGrpSpPr>
      <p:grpSpPr>
        <a:xfrm>
          <a:off x="0" y="0"/>
          <a:ext cx="0" cy="0"/>
          <a:chOff x="0" y="0"/>
          <a:chExt cx="0" cy="0"/>
        </a:xfrm>
      </p:grpSpPr>
      <p:sp>
        <p:nvSpPr>
          <p:cNvPr id="6421" name="Google Shape;6421;p107"/>
          <p:cNvSpPr txBox="1"/>
          <p:nvPr>
            <p:ph type="title"/>
          </p:nvPr>
        </p:nvSpPr>
        <p:spPr>
          <a:xfrm>
            <a:off x="533128" y="1063667"/>
            <a:ext cx="56372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22" name="Google Shape;6422;p107"/>
          <p:cNvSpPr txBox="1"/>
          <p:nvPr>
            <p:ph idx="1" type="body"/>
          </p:nvPr>
        </p:nvSpPr>
        <p:spPr>
          <a:xfrm>
            <a:off x="533128" y="2592201"/>
            <a:ext cx="5637200" cy="34076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6423" name="Google Shape;6423;p107"/>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6424" name="Google Shape;6424;p107"/>
          <p:cNvSpPr/>
          <p:nvPr/>
        </p:nvSpPr>
        <p:spPr>
          <a:xfrm>
            <a:off x="734115" y="691567"/>
            <a:ext cx="116800" cy="1636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25" name="Google Shape;6425;p107"/>
          <p:cNvSpPr txBox="1"/>
          <p:nvPr>
            <p:ph idx="2" type="subTitle"/>
          </p:nvPr>
        </p:nvSpPr>
        <p:spPr>
          <a:xfrm>
            <a:off x="856828" y="562167"/>
            <a:ext cx="53136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sp>
        <p:nvSpPr>
          <p:cNvPr id="6426" name="Google Shape;6426;p10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right">
  <p:cSld name="Shapes &amp; Imgs, title and lead-in right">
    <p:spTree>
      <p:nvGrpSpPr>
        <p:cNvPr id="6427" name="Shape 6427"/>
        <p:cNvGrpSpPr/>
        <p:nvPr/>
      </p:nvGrpSpPr>
      <p:grpSpPr>
        <a:xfrm>
          <a:off x="0" y="0"/>
          <a:ext cx="0" cy="0"/>
          <a:chOff x="0" y="0"/>
          <a:chExt cx="0" cy="0"/>
        </a:xfrm>
      </p:grpSpPr>
      <p:sp>
        <p:nvSpPr>
          <p:cNvPr id="6428" name="Google Shape;6428;p108"/>
          <p:cNvSpPr txBox="1"/>
          <p:nvPr>
            <p:ph type="title"/>
          </p:nvPr>
        </p:nvSpPr>
        <p:spPr>
          <a:xfrm>
            <a:off x="5459033"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6429" name="Google Shape;6429;p10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6430" name="Google Shape;6430;p108"/>
          <p:cNvGrpSpPr/>
          <p:nvPr/>
        </p:nvGrpSpPr>
        <p:grpSpPr>
          <a:xfrm>
            <a:off x="10721566" y="6371463"/>
            <a:ext cx="797703" cy="227212"/>
            <a:chOff x="238125" y="1822850"/>
            <a:chExt cx="7080200" cy="2016675"/>
          </a:xfrm>
        </p:grpSpPr>
        <p:sp>
          <p:nvSpPr>
            <p:cNvPr id="6431" name="Google Shape;6431;p10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2" name="Google Shape;6432;p10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3" name="Google Shape;6433;p10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4" name="Google Shape;6434;p10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5" name="Google Shape;6435;p10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6" name="Google Shape;6436;p10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7" name="Google Shape;6437;p10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6438" name="Google Shape;6438;p108"/>
          <p:cNvSpPr/>
          <p:nvPr/>
        </p:nvSpPr>
        <p:spPr>
          <a:xfrm>
            <a:off x="0" y="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39" name="Google Shape;6439;p108"/>
          <p:cNvSpPr/>
          <p:nvPr/>
        </p:nvSpPr>
        <p:spPr>
          <a:xfrm>
            <a:off x="2286001" y="0"/>
            <a:ext cx="2286000" cy="2286000"/>
          </a:xfrm>
          <a:prstGeom prst="rect">
            <a:avLst/>
          </a:prstGeom>
          <a:solidFill>
            <a:srgbClr val="E4F5FD"/>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0" name="Google Shape;6440;p108"/>
          <p:cNvSpPr/>
          <p:nvPr/>
        </p:nvSpPr>
        <p:spPr>
          <a:xfrm>
            <a:off x="2286001" y="2286000"/>
            <a:ext cx="2286000" cy="4572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pic>
        <p:nvPicPr>
          <p:cNvPr id="6441" name="Google Shape;6441;p108"/>
          <p:cNvPicPr preferRelativeResize="0"/>
          <p:nvPr/>
        </p:nvPicPr>
        <p:blipFill rotWithShape="1">
          <a:blip r:embed="rId2">
            <a:alphaModFix/>
          </a:blip>
          <a:srcRect b="0" l="0" r="33302" t="0"/>
          <a:stretch/>
        </p:blipFill>
        <p:spPr>
          <a:xfrm>
            <a:off x="0" y="0"/>
            <a:ext cx="2286000" cy="2286000"/>
          </a:xfrm>
          <a:prstGeom prst="ellipse">
            <a:avLst/>
          </a:prstGeom>
          <a:noFill/>
          <a:ln>
            <a:noFill/>
          </a:ln>
        </p:spPr>
      </p:pic>
      <p:pic>
        <p:nvPicPr>
          <p:cNvPr id="6442" name="Google Shape;6442;p108"/>
          <p:cNvPicPr preferRelativeResize="0"/>
          <p:nvPr/>
        </p:nvPicPr>
        <p:blipFill rotWithShape="1">
          <a:blip r:embed="rId3">
            <a:alphaModFix/>
          </a:blip>
          <a:srcRect b="0" l="0" r="0" t="0"/>
          <a:stretch/>
        </p:blipFill>
        <p:spPr>
          <a:xfrm>
            <a:off x="2285997" y="2276249"/>
            <a:ext cx="2285999" cy="4581753"/>
          </a:xfrm>
          <a:prstGeom prst="rect">
            <a:avLst/>
          </a:prstGeom>
          <a:noFill/>
          <a:ln>
            <a:noFill/>
          </a:ln>
        </p:spPr>
      </p:pic>
      <p:sp>
        <p:nvSpPr>
          <p:cNvPr id="6443" name="Google Shape;6443;p108"/>
          <p:cNvSpPr txBox="1"/>
          <p:nvPr>
            <p:ph idx="1" type="subTitle"/>
          </p:nvPr>
        </p:nvSpPr>
        <p:spPr>
          <a:xfrm>
            <a:off x="5458900"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6444" name="Google Shape;6444;p108"/>
          <p:cNvPicPr preferRelativeResize="0"/>
          <p:nvPr/>
        </p:nvPicPr>
        <p:blipFill rotWithShape="1">
          <a:blip r:embed="rId4">
            <a:alphaModFix/>
          </a:blip>
          <a:srcRect b="0" l="25608" r="15303" t="0"/>
          <a:stretch/>
        </p:blipFill>
        <p:spPr>
          <a:xfrm>
            <a:off x="-100" y="4572000"/>
            <a:ext cx="2286203" cy="2286000"/>
          </a:xfrm>
          <a:prstGeom prst="rect">
            <a:avLst/>
          </a:prstGeom>
          <a:noFill/>
          <a:ln>
            <a:noFill/>
          </a:ln>
        </p:spPr>
      </p:pic>
      <p:grpSp>
        <p:nvGrpSpPr>
          <p:cNvPr id="6445" name="Google Shape;6445;p108"/>
          <p:cNvGrpSpPr/>
          <p:nvPr/>
        </p:nvGrpSpPr>
        <p:grpSpPr>
          <a:xfrm>
            <a:off x="-155" y="2286347"/>
            <a:ext cx="2286329" cy="2285291"/>
            <a:chOff x="1189450" y="238125"/>
            <a:chExt cx="5177375" cy="5175025"/>
          </a:xfrm>
        </p:grpSpPr>
        <p:sp>
          <p:nvSpPr>
            <p:cNvPr id="6446" name="Google Shape;6446;p108"/>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7" name="Google Shape;6447;p108"/>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8" name="Google Shape;6448;p108"/>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49" name="Google Shape;6449;p108"/>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0" name="Google Shape;6450;p108"/>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1" name="Google Shape;6451;p108"/>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2" name="Google Shape;6452;p108"/>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3" name="Google Shape;6453;p108"/>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4" name="Google Shape;6454;p108"/>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5" name="Google Shape;6455;p108"/>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6" name="Google Shape;6456;p108"/>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7" name="Google Shape;6457;p108"/>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8" name="Google Shape;6458;p108"/>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59" name="Google Shape;6459;p108"/>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0" name="Google Shape;6460;p108"/>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1" name="Google Shape;6461;p108"/>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2" name="Google Shape;6462;p108"/>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3" name="Google Shape;6463;p108"/>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4" name="Google Shape;6464;p108"/>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5" name="Google Shape;6465;p108"/>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6" name="Google Shape;6466;p108"/>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7" name="Google Shape;6467;p108"/>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8" name="Google Shape;6468;p108"/>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69" name="Google Shape;6469;p108"/>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0" name="Google Shape;6470;p108"/>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1" name="Google Shape;6471;p108"/>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2" name="Google Shape;6472;p108"/>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3" name="Google Shape;6473;p108"/>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4" name="Google Shape;6474;p108"/>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5" name="Google Shape;6475;p108"/>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6" name="Google Shape;6476;p108"/>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7" name="Google Shape;6477;p108"/>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8" name="Google Shape;6478;p108"/>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79" name="Google Shape;6479;p108"/>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0" name="Google Shape;6480;p108"/>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1" name="Google Shape;6481;p108"/>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2" name="Google Shape;6482;p108"/>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3" name="Google Shape;6483;p108"/>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4" name="Google Shape;6484;p108"/>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5" name="Google Shape;6485;p108"/>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6" name="Google Shape;6486;p108"/>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7" name="Google Shape;6487;p108"/>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8" name="Google Shape;6488;p108"/>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89" name="Google Shape;6489;p108"/>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0" name="Google Shape;6490;p108"/>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1" name="Google Shape;6491;p108"/>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2" name="Google Shape;6492;p108"/>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3" name="Google Shape;6493;p108"/>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4" name="Google Shape;6494;p108"/>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5" name="Google Shape;6495;p108"/>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6" name="Google Shape;6496;p108"/>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7" name="Google Shape;6497;p108"/>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8" name="Google Shape;6498;p108"/>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499" name="Google Shape;6499;p108"/>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0" name="Google Shape;6500;p108"/>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1" name="Google Shape;6501;p108"/>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2" name="Google Shape;6502;p108"/>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3" name="Google Shape;6503;p108"/>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4" name="Google Shape;6504;p108"/>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5" name="Google Shape;6505;p108"/>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6" name="Google Shape;6506;p108"/>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7" name="Google Shape;6507;p108"/>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8" name="Google Shape;6508;p108"/>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09" name="Google Shape;6509;p108"/>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0" name="Google Shape;6510;p108"/>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1" name="Google Shape;6511;p108"/>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2" name="Google Shape;6512;p108"/>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3" name="Google Shape;6513;p108"/>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4" name="Google Shape;6514;p108"/>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5" name="Google Shape;6515;p108"/>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6" name="Google Shape;6516;p108"/>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7" name="Google Shape;6517;p108"/>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8" name="Google Shape;6518;p108"/>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19" name="Google Shape;6519;p108"/>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0" name="Google Shape;6520;p108"/>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1" name="Google Shape;6521;p108"/>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2" name="Google Shape;6522;p108"/>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3" name="Google Shape;6523;p108"/>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4" name="Google Shape;6524;p108"/>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5" name="Google Shape;6525;p108"/>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6" name="Google Shape;6526;p108"/>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7" name="Google Shape;6527;p108"/>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8" name="Google Shape;6528;p108"/>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29" name="Google Shape;6529;p108"/>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0" name="Google Shape;6530;p108"/>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1" name="Google Shape;6531;p108"/>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2" name="Google Shape;6532;p108"/>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3" name="Google Shape;6533;p108"/>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4" name="Google Shape;6534;p108"/>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5" name="Google Shape;6535;p108"/>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6" name="Google Shape;6536;p108"/>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7" name="Google Shape;6537;p108"/>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8" name="Google Shape;6538;p108"/>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39" name="Google Shape;6539;p108"/>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0" name="Google Shape;6540;p108"/>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1" name="Google Shape;6541;p108"/>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2" name="Google Shape;6542;p108"/>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3" name="Google Shape;6543;p108"/>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4" name="Google Shape;6544;p108"/>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5" name="Google Shape;6545;p108"/>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6" name="Google Shape;6546;p108"/>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7" name="Google Shape;6547;p108"/>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8" name="Google Shape;6548;p108"/>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49" name="Google Shape;6549;p108"/>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0" name="Google Shape;6550;p108"/>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1" name="Google Shape;6551;p108"/>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2" name="Google Shape;6552;p108"/>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3" name="Google Shape;6553;p108"/>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4" name="Google Shape;6554;p108"/>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5" name="Google Shape;6555;p108"/>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6" name="Google Shape;6556;p108"/>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7" name="Google Shape;6557;p108"/>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8" name="Google Shape;6558;p108"/>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59" name="Google Shape;6559;p108"/>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0" name="Google Shape;6560;p108"/>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1" name="Google Shape;6561;p108"/>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2" name="Google Shape;6562;p108"/>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3" name="Google Shape;6563;p108"/>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4" name="Google Shape;6564;p108"/>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5" name="Google Shape;6565;p108"/>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6" name="Google Shape;6566;p108"/>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7" name="Google Shape;6567;p108"/>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8" name="Google Shape;6568;p108"/>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69" name="Google Shape;6569;p108"/>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0" name="Google Shape;6570;p108"/>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1" name="Google Shape;6571;p108"/>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2" name="Google Shape;6572;p108"/>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3" name="Google Shape;6573;p108"/>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4" name="Google Shape;6574;p108"/>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5" name="Google Shape;6575;p108"/>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6" name="Google Shape;6576;p108"/>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7" name="Google Shape;6577;p108"/>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8" name="Google Shape;6578;p108"/>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79" name="Google Shape;6579;p108"/>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0" name="Google Shape;6580;p108"/>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1" name="Google Shape;6581;p108"/>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2" name="Google Shape;6582;p108"/>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3" name="Google Shape;6583;p108"/>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4" name="Google Shape;6584;p108"/>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5" name="Google Shape;6585;p108"/>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6" name="Google Shape;6586;p108"/>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7" name="Google Shape;6587;p108"/>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8" name="Google Shape;6588;p108"/>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89" name="Google Shape;6589;p108"/>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0" name="Google Shape;6590;p108"/>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1" name="Google Shape;6591;p108"/>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2" name="Google Shape;6592;p108"/>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3" name="Google Shape;6593;p108"/>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4" name="Google Shape;6594;p108"/>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5" name="Google Shape;6595;p108"/>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6" name="Google Shape;6596;p108"/>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7" name="Google Shape;6597;p108"/>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8" name="Google Shape;6598;p108"/>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599" name="Google Shape;6599;p108"/>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0" name="Google Shape;6600;p108"/>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1" name="Google Shape;6601;p108"/>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2" name="Google Shape;6602;p108"/>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3" name="Google Shape;6603;p108"/>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4" name="Google Shape;6604;p108"/>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5" name="Google Shape;6605;p108"/>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6" name="Google Shape;6606;p108"/>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7" name="Google Shape;6607;p108"/>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8" name="Google Shape;6608;p108"/>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09" name="Google Shape;6609;p108"/>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0" name="Google Shape;6610;p108"/>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1" name="Google Shape;6611;p108"/>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2" name="Google Shape;6612;p108"/>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3" name="Google Shape;6613;p108"/>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4" name="Google Shape;6614;p108"/>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5" name="Google Shape;6615;p108"/>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6" name="Google Shape;6616;p108"/>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7" name="Google Shape;6617;p108"/>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8" name="Google Shape;6618;p108"/>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19" name="Google Shape;6619;p108"/>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0" name="Google Shape;6620;p108"/>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1" name="Google Shape;6621;p108"/>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2" name="Google Shape;6622;p108"/>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3" name="Google Shape;6623;p108"/>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4" name="Google Shape;6624;p108"/>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5" name="Google Shape;6625;p108"/>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6" name="Google Shape;6626;p108"/>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7" name="Google Shape;6627;p108"/>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8" name="Google Shape;6628;p108"/>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29" name="Google Shape;6629;p108"/>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0" name="Google Shape;6630;p108"/>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1" name="Google Shape;6631;p108"/>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2" name="Google Shape;6632;p108"/>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3" name="Google Shape;6633;p108"/>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4" name="Google Shape;6634;p108"/>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5" name="Google Shape;6635;p108"/>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6" name="Google Shape;6636;p108"/>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7" name="Google Shape;6637;p108"/>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8" name="Google Shape;6638;p108"/>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39" name="Google Shape;6639;p108"/>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0" name="Google Shape;6640;p108"/>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1" name="Google Shape;6641;p108"/>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2" name="Google Shape;6642;p108"/>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3" name="Google Shape;6643;p108"/>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4" name="Google Shape;6644;p108"/>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5" name="Google Shape;6645;p108"/>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6" name="Google Shape;6646;p108"/>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7" name="Google Shape;6647;p108"/>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8" name="Google Shape;6648;p108"/>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49" name="Google Shape;6649;p108"/>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0" name="Google Shape;6650;p108"/>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1" name="Google Shape;6651;p108"/>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2" name="Google Shape;6652;p108"/>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3" name="Google Shape;6653;p108"/>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4" name="Google Shape;6654;p108"/>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5" name="Google Shape;6655;p108"/>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6" name="Google Shape;6656;p108"/>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7" name="Google Shape;6657;p108"/>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8" name="Google Shape;6658;p108"/>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59" name="Google Shape;6659;p108"/>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0" name="Google Shape;6660;p108"/>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1" name="Google Shape;6661;p108"/>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2" name="Google Shape;6662;p108"/>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3" name="Google Shape;6663;p108"/>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4" name="Google Shape;6664;p108"/>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5" name="Google Shape;6665;p108"/>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6" name="Google Shape;6666;p108"/>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7" name="Google Shape;6667;p108"/>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8" name="Google Shape;6668;p108"/>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69" name="Google Shape;6669;p108"/>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0" name="Google Shape;6670;p108"/>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1" name="Google Shape;6671;p108"/>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2" name="Google Shape;6672;p108"/>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3" name="Google Shape;6673;p108"/>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4" name="Google Shape;6674;p108"/>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5" name="Google Shape;6675;p108"/>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6" name="Google Shape;6676;p108"/>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7" name="Google Shape;6677;p108"/>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8" name="Google Shape;6678;p108"/>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79" name="Google Shape;6679;p108"/>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0" name="Google Shape;6680;p108"/>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1" name="Google Shape;6681;p108"/>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2" name="Google Shape;6682;p108"/>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3" name="Google Shape;6683;p108"/>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4" name="Google Shape;6684;p108"/>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5" name="Google Shape;6685;p108"/>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6" name="Google Shape;6686;p108"/>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7" name="Google Shape;6687;p108"/>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8" name="Google Shape;6688;p108"/>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89" name="Google Shape;6689;p108"/>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0" name="Google Shape;6690;p108"/>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1" name="Google Shape;6691;p108"/>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2" name="Google Shape;6692;p108"/>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3" name="Google Shape;6693;p108"/>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4" name="Google Shape;6694;p108"/>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5" name="Google Shape;6695;p108"/>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6" name="Google Shape;6696;p108"/>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7" name="Google Shape;6697;p108"/>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8" name="Google Shape;6698;p108"/>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699" name="Google Shape;6699;p108"/>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0" name="Google Shape;6700;p108"/>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1" name="Google Shape;6701;p108"/>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2" name="Google Shape;6702;p108"/>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3" name="Google Shape;6703;p108"/>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4" name="Google Shape;6704;p108"/>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5" name="Google Shape;6705;p108"/>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6" name="Google Shape;6706;p108"/>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7" name="Google Shape;6707;p108"/>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8" name="Google Shape;6708;p108"/>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09" name="Google Shape;6709;p108"/>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0" name="Google Shape;6710;p108"/>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1" name="Google Shape;6711;p108"/>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2" name="Google Shape;6712;p108"/>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3" name="Google Shape;6713;p108"/>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4" name="Google Shape;6714;p108"/>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5" name="Google Shape;6715;p108"/>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6" name="Google Shape;6716;p108"/>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7" name="Google Shape;6717;p108"/>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8" name="Google Shape;6718;p108"/>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19" name="Google Shape;6719;p108"/>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0" name="Google Shape;6720;p108"/>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1" name="Google Shape;6721;p108"/>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2" name="Google Shape;6722;p108"/>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3" name="Google Shape;6723;p108"/>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4" name="Google Shape;6724;p108"/>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5" name="Google Shape;6725;p108"/>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6" name="Google Shape;6726;p108"/>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7" name="Google Shape;6727;p108"/>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8" name="Google Shape;6728;p108"/>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29" name="Google Shape;6729;p108"/>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0" name="Google Shape;6730;p108"/>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1" name="Google Shape;6731;p108"/>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2" name="Google Shape;6732;p108"/>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3" name="Google Shape;6733;p108"/>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4" name="Google Shape;6734;p108"/>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5" name="Google Shape;6735;p108"/>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6" name="Google Shape;6736;p108"/>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7" name="Google Shape;6737;p108"/>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8" name="Google Shape;6738;p108"/>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39" name="Google Shape;6739;p108"/>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0" name="Google Shape;6740;p108"/>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1" name="Google Shape;6741;p108"/>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2" name="Google Shape;6742;p108"/>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3" name="Google Shape;6743;p108"/>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4" name="Google Shape;6744;p108"/>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5" name="Google Shape;6745;p108"/>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6" name="Google Shape;6746;p108"/>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7" name="Google Shape;6747;p108"/>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8" name="Google Shape;6748;p108"/>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49" name="Google Shape;6749;p108"/>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0" name="Google Shape;6750;p108"/>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1" name="Google Shape;6751;p108"/>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2" name="Google Shape;6752;p108"/>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3" name="Google Shape;6753;p108"/>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4" name="Google Shape;6754;p108"/>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5" name="Google Shape;6755;p108"/>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6" name="Google Shape;6756;p108"/>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7" name="Google Shape;6757;p108"/>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8" name="Google Shape;6758;p108"/>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59" name="Google Shape;6759;p108"/>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0" name="Google Shape;6760;p108"/>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1" name="Google Shape;6761;p108"/>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2" name="Google Shape;6762;p108"/>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3" name="Google Shape;6763;p108"/>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4" name="Google Shape;6764;p108"/>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5" name="Google Shape;6765;p108"/>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6" name="Google Shape;6766;p108"/>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7" name="Google Shape;6767;p108"/>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8" name="Google Shape;6768;p108"/>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69" name="Google Shape;6769;p108"/>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0" name="Google Shape;6770;p108"/>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1" name="Google Shape;6771;p108"/>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2" name="Google Shape;6772;p108"/>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3" name="Google Shape;6773;p108"/>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4" name="Google Shape;6774;p108"/>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5" name="Google Shape;6775;p108"/>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6" name="Google Shape;6776;p108"/>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7" name="Google Shape;6777;p108"/>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8" name="Google Shape;6778;p108"/>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79" name="Google Shape;6779;p108"/>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0" name="Google Shape;6780;p108"/>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1" name="Google Shape;6781;p108"/>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2" name="Google Shape;6782;p108"/>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3" name="Google Shape;6783;p108"/>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4" name="Google Shape;6784;p108"/>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5" name="Google Shape;6785;p108"/>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6" name="Google Shape;6786;p108"/>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7" name="Google Shape;6787;p108"/>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8" name="Google Shape;6788;p108"/>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89" name="Google Shape;6789;p108"/>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0" name="Google Shape;6790;p108"/>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1" name="Google Shape;6791;p108"/>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2" name="Google Shape;6792;p108"/>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3" name="Google Shape;6793;p108"/>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4" name="Google Shape;6794;p108"/>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5" name="Google Shape;6795;p108"/>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6" name="Google Shape;6796;p108"/>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7" name="Google Shape;6797;p108"/>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8" name="Google Shape;6798;p108"/>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799" name="Google Shape;6799;p108"/>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0" name="Google Shape;6800;p108"/>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1" name="Google Shape;6801;p108"/>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2" name="Google Shape;6802;p108"/>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3" name="Google Shape;6803;p108"/>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4" name="Google Shape;6804;p108"/>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5" name="Google Shape;6805;p108"/>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6" name="Google Shape;6806;p108"/>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7" name="Google Shape;6807;p108"/>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8" name="Google Shape;6808;p108"/>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09" name="Google Shape;6809;p108"/>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0" name="Google Shape;6810;p108"/>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1" name="Google Shape;6811;p108"/>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2" name="Google Shape;6812;p108"/>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3" name="Google Shape;6813;p108"/>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4" name="Google Shape;6814;p108"/>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5" name="Google Shape;6815;p108"/>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6" name="Google Shape;6816;p108"/>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7" name="Google Shape;6817;p108"/>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8" name="Google Shape;6818;p108"/>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19" name="Google Shape;6819;p108"/>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0" name="Google Shape;6820;p108"/>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1" name="Google Shape;6821;p108"/>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2" name="Google Shape;6822;p108"/>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3" name="Google Shape;6823;p108"/>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4" name="Google Shape;6824;p108"/>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5" name="Google Shape;6825;p108"/>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6" name="Google Shape;6826;p108"/>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7" name="Google Shape;6827;p108"/>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8" name="Google Shape;6828;p108"/>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29" name="Google Shape;6829;p108"/>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0" name="Google Shape;6830;p108"/>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1" name="Google Shape;6831;p108"/>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2" name="Google Shape;6832;p108"/>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3" name="Google Shape;6833;p108"/>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4" name="Google Shape;6834;p108"/>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5" name="Google Shape;6835;p108"/>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6" name="Google Shape;6836;p108"/>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7" name="Google Shape;6837;p108"/>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8" name="Google Shape;6838;p108"/>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39" name="Google Shape;6839;p108"/>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0" name="Google Shape;6840;p108"/>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1" name="Google Shape;6841;p108"/>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2" name="Google Shape;6842;p108"/>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3" name="Google Shape;6843;p108"/>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4" name="Google Shape;6844;p108"/>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5" name="Google Shape;6845;p108"/>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6" name="Google Shape;6846;p108"/>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7" name="Google Shape;6847;p108"/>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8" name="Google Shape;6848;p108"/>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49" name="Google Shape;6849;p108"/>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0" name="Google Shape;6850;p108"/>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1" name="Google Shape;6851;p108"/>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2" name="Google Shape;6852;p108"/>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3" name="Google Shape;6853;p108"/>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4" name="Google Shape;6854;p108"/>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5" name="Google Shape;6855;p108"/>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6" name="Google Shape;6856;p108"/>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7" name="Google Shape;6857;p108"/>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8" name="Google Shape;6858;p108"/>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59" name="Google Shape;6859;p108"/>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0" name="Google Shape;6860;p108"/>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1" name="Google Shape;6861;p108"/>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2" name="Google Shape;6862;p108"/>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3" name="Google Shape;6863;p108"/>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4" name="Google Shape;6864;p108"/>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5" name="Google Shape;6865;p108"/>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6" name="Google Shape;6866;p108"/>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7" name="Google Shape;6867;p108"/>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8" name="Google Shape;6868;p108"/>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69" name="Google Shape;6869;p108"/>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0" name="Google Shape;6870;p108"/>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1" name="Google Shape;6871;p108"/>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2" name="Google Shape;6872;p108"/>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3" name="Google Shape;6873;p108"/>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4" name="Google Shape;6874;p108"/>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5" name="Google Shape;6875;p108"/>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6" name="Google Shape;6876;p108"/>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7" name="Google Shape;6877;p108"/>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8" name="Google Shape;6878;p108"/>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79" name="Google Shape;6879;p108"/>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0" name="Google Shape;6880;p108"/>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1" name="Google Shape;6881;p108"/>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2" name="Google Shape;6882;p108"/>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3" name="Google Shape;6883;p108"/>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4" name="Google Shape;6884;p108"/>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5" name="Google Shape;6885;p108"/>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6" name="Google Shape;6886;p108"/>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7" name="Google Shape;6887;p108"/>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8" name="Google Shape;6888;p108"/>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89" name="Google Shape;6889;p108"/>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0" name="Google Shape;6890;p108"/>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1" name="Google Shape;6891;p108"/>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2" name="Google Shape;6892;p108"/>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3" name="Google Shape;6893;p108"/>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4" name="Google Shape;6894;p108"/>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5" name="Google Shape;6895;p108"/>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6" name="Google Shape;6896;p108"/>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7" name="Google Shape;6897;p108"/>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8" name="Google Shape;6898;p108"/>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899" name="Google Shape;6899;p108"/>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0" name="Google Shape;6900;p108"/>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1" name="Google Shape;6901;p108"/>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2" name="Google Shape;6902;p108"/>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3" name="Google Shape;6903;p108"/>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4" name="Google Shape;6904;p108"/>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5" name="Google Shape;6905;p108"/>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6" name="Google Shape;6906;p108"/>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7" name="Google Shape;6907;p108"/>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8" name="Google Shape;6908;p108"/>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09" name="Google Shape;6909;p108"/>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0" name="Google Shape;6910;p108"/>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1" name="Google Shape;6911;p108"/>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2" name="Google Shape;6912;p108"/>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3" name="Google Shape;6913;p108"/>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4" name="Google Shape;6914;p108"/>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5" name="Google Shape;6915;p108"/>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6" name="Google Shape;6916;p108"/>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7" name="Google Shape;6917;p108"/>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8" name="Google Shape;6918;p108"/>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19" name="Google Shape;6919;p108"/>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0" name="Google Shape;6920;p108"/>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1" name="Google Shape;6921;p108"/>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2" name="Google Shape;6922;p108"/>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3" name="Google Shape;6923;p108"/>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4" name="Google Shape;6924;p108"/>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5" name="Google Shape;6925;p108"/>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6" name="Google Shape;6926;p108"/>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7" name="Google Shape;6927;p108"/>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8" name="Google Shape;6928;p108"/>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29" name="Google Shape;6929;p108"/>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0" name="Google Shape;6930;p108"/>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1" name="Google Shape;6931;p108"/>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2" name="Google Shape;6932;p108"/>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3" name="Google Shape;6933;p108"/>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4" name="Google Shape;6934;p108"/>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5" name="Google Shape;6935;p108"/>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6" name="Google Shape;6936;p108"/>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7" name="Google Shape;6937;p108"/>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8" name="Google Shape;6938;p108"/>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39" name="Google Shape;6939;p108"/>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0" name="Google Shape;6940;p108"/>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1" name="Google Shape;6941;p108"/>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2" name="Google Shape;6942;p108"/>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3" name="Google Shape;6943;p108"/>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4" name="Google Shape;6944;p108"/>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5" name="Google Shape;6945;p108"/>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6" name="Google Shape;6946;p108"/>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7" name="Google Shape;6947;p108"/>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8" name="Google Shape;6948;p108"/>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49" name="Google Shape;6949;p108"/>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0" name="Google Shape;6950;p108"/>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1" name="Google Shape;6951;p108"/>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2" name="Google Shape;6952;p108"/>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3" name="Google Shape;6953;p108"/>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4" name="Google Shape;6954;p108"/>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5" name="Google Shape;6955;p108"/>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6" name="Google Shape;6956;p108"/>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7" name="Google Shape;6957;p108"/>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8" name="Google Shape;6958;p108"/>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59" name="Google Shape;6959;p108"/>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0" name="Google Shape;6960;p108"/>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1" name="Google Shape;6961;p108"/>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2" name="Google Shape;6962;p108"/>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3" name="Google Shape;6963;p108"/>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4" name="Google Shape;6964;p108"/>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5" name="Google Shape;6965;p108"/>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6" name="Google Shape;6966;p108"/>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7" name="Google Shape;6967;p108"/>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8" name="Google Shape;6968;p108"/>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69" name="Google Shape;6969;p108"/>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0" name="Google Shape;6970;p108"/>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1" name="Google Shape;6971;p108"/>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2" name="Google Shape;6972;p108"/>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3" name="Google Shape;6973;p108"/>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4" name="Google Shape;6974;p108"/>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5" name="Google Shape;6975;p108"/>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6" name="Google Shape;6976;p108"/>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7" name="Google Shape;6977;p108"/>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8" name="Google Shape;6978;p108"/>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79" name="Google Shape;6979;p108"/>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0" name="Google Shape;6980;p108"/>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1" name="Google Shape;6981;p108"/>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2" name="Google Shape;6982;p108"/>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3" name="Google Shape;6983;p108"/>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4" name="Google Shape;6984;p108"/>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5" name="Google Shape;6985;p108"/>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6" name="Google Shape;6986;p108"/>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7" name="Google Shape;6987;p108"/>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8" name="Google Shape;6988;p108"/>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89" name="Google Shape;6989;p108"/>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0" name="Google Shape;6990;p108"/>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1" name="Google Shape;6991;p108"/>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2" name="Google Shape;6992;p108"/>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3" name="Google Shape;6993;p108"/>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4" name="Google Shape;6994;p108"/>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5" name="Google Shape;6995;p108"/>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6" name="Google Shape;6996;p108"/>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7" name="Google Shape;6997;p108"/>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8" name="Google Shape;6998;p108"/>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6999" name="Google Shape;6999;p108"/>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0" name="Google Shape;7000;p108"/>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1" name="Google Shape;7001;p108"/>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2" name="Google Shape;7002;p108"/>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3" name="Google Shape;7003;p108"/>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4" name="Google Shape;7004;p108"/>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5" name="Google Shape;7005;p108"/>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6" name="Google Shape;7006;p108"/>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7" name="Google Shape;7007;p108"/>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8" name="Google Shape;7008;p108"/>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09" name="Google Shape;7009;p108"/>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0" name="Google Shape;7010;p108"/>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1" name="Google Shape;7011;p108"/>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2" name="Google Shape;7012;p108"/>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3" name="Google Shape;7013;p108"/>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014" name="Google Shape;7014;p108"/>
          <p:cNvSpPr txBox="1"/>
          <p:nvPr/>
        </p:nvSpPr>
        <p:spPr>
          <a:xfrm>
            <a:off x="5459033"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hapes &amp; Imgs, title and lead-in left">
  <p:cSld name="Shapes &amp; Imgs, title and lead-in left">
    <p:spTree>
      <p:nvGrpSpPr>
        <p:cNvPr id="7015" name="Shape 7015"/>
        <p:cNvGrpSpPr/>
        <p:nvPr/>
      </p:nvGrpSpPr>
      <p:grpSpPr>
        <a:xfrm>
          <a:off x="0" y="0"/>
          <a:ext cx="0" cy="0"/>
          <a:chOff x="0" y="0"/>
          <a:chExt cx="0" cy="0"/>
        </a:xfrm>
      </p:grpSpPr>
      <p:sp>
        <p:nvSpPr>
          <p:cNvPr id="7016" name="Google Shape;7016;p109"/>
          <p:cNvSpPr/>
          <p:nvPr/>
        </p:nvSpPr>
        <p:spPr>
          <a:xfrm>
            <a:off x="7620000" y="0"/>
            <a:ext cx="2286000" cy="4572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7" name="Google Shape;7017;p109"/>
          <p:cNvSpPr/>
          <p:nvPr/>
        </p:nvSpPr>
        <p:spPr>
          <a:xfrm>
            <a:off x="7620000" y="4572000"/>
            <a:ext cx="2286000" cy="2286000"/>
          </a:xfrm>
          <a:prstGeom prst="rect">
            <a:avLst/>
          </a:prstGeom>
          <a:solidFill>
            <a:schemeClr val="accent3"/>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8" name="Google Shape;7018;p109"/>
          <p:cNvSpPr/>
          <p:nvPr/>
        </p:nvSpPr>
        <p:spPr>
          <a:xfrm>
            <a:off x="9906000" y="4572000"/>
            <a:ext cx="2286000" cy="2286000"/>
          </a:xfrm>
          <a:prstGeom prst="rect">
            <a:avLst/>
          </a:prstGeom>
          <a:solidFill>
            <a:schemeClr val="accent6"/>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19" name="Google Shape;7019;p109"/>
          <p:cNvSpPr txBox="1"/>
          <p:nvPr>
            <p:ph type="title"/>
          </p:nvPr>
        </p:nvSpPr>
        <p:spPr>
          <a:xfrm>
            <a:off x="812604" y="1722720"/>
            <a:ext cx="5822000" cy="15284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020" name="Google Shape;7020;p10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021" name="Google Shape;7021;p109"/>
          <p:cNvSpPr/>
          <p:nvPr/>
        </p:nvSpPr>
        <p:spPr>
          <a:xfrm>
            <a:off x="9906000" y="0"/>
            <a:ext cx="2286000" cy="2286000"/>
          </a:xfrm>
          <a:prstGeom prst="rect">
            <a:avLst/>
          </a:prstGeom>
          <a:solidFill>
            <a:schemeClr val="accent2"/>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22" name="Google Shape;7022;p109"/>
          <p:cNvSpPr txBox="1"/>
          <p:nvPr>
            <p:ph idx="1" type="subTitle"/>
          </p:nvPr>
        </p:nvSpPr>
        <p:spPr>
          <a:xfrm>
            <a:off x="812469" y="3657420"/>
            <a:ext cx="5822000" cy="1392800"/>
          </a:xfrm>
          <a:prstGeom prst="rect">
            <a:avLst/>
          </a:prstGeom>
          <a:noFill/>
          <a:ln>
            <a:noFill/>
          </a:ln>
        </p:spPr>
        <p:txBody>
          <a:bodyPr anchorCtr="0" anchor="t" bIns="91425" lIns="91425" spcFirstLastPara="1" rIns="91425" wrap="square" tIns="91425">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p:txBody>
      </p:sp>
      <p:pic>
        <p:nvPicPr>
          <p:cNvPr id="7023" name="Google Shape;7023;p109"/>
          <p:cNvPicPr preferRelativeResize="0"/>
          <p:nvPr/>
        </p:nvPicPr>
        <p:blipFill rotWithShape="1">
          <a:blip r:embed="rId2">
            <a:alphaModFix/>
          </a:blip>
          <a:srcRect b="33253" l="0" r="0" t="0"/>
          <a:stretch/>
        </p:blipFill>
        <p:spPr>
          <a:xfrm>
            <a:off x="9905984" y="2286668"/>
            <a:ext cx="2286000" cy="2286000"/>
          </a:xfrm>
          <a:prstGeom prst="rect">
            <a:avLst/>
          </a:prstGeom>
          <a:noFill/>
          <a:ln>
            <a:noFill/>
          </a:ln>
        </p:spPr>
      </p:pic>
      <p:pic>
        <p:nvPicPr>
          <p:cNvPr id="7024" name="Google Shape;7024;p109"/>
          <p:cNvPicPr preferRelativeResize="0"/>
          <p:nvPr/>
        </p:nvPicPr>
        <p:blipFill rotWithShape="1">
          <a:blip r:embed="rId3">
            <a:alphaModFix/>
          </a:blip>
          <a:srcRect b="0" l="0" r="0" t="0"/>
          <a:stretch/>
        </p:blipFill>
        <p:spPr>
          <a:xfrm>
            <a:off x="7619900" y="-10604"/>
            <a:ext cx="2286200" cy="4582157"/>
          </a:xfrm>
          <a:prstGeom prst="rect">
            <a:avLst/>
          </a:prstGeom>
          <a:noFill/>
          <a:ln>
            <a:noFill/>
          </a:ln>
        </p:spPr>
      </p:pic>
      <p:pic>
        <p:nvPicPr>
          <p:cNvPr id="7025" name="Google Shape;7025;p109"/>
          <p:cNvPicPr preferRelativeResize="0"/>
          <p:nvPr/>
        </p:nvPicPr>
        <p:blipFill rotWithShape="1">
          <a:blip r:embed="rId4">
            <a:alphaModFix/>
          </a:blip>
          <a:srcRect b="0" l="9561" r="15683" t="0"/>
          <a:stretch/>
        </p:blipFill>
        <p:spPr>
          <a:xfrm>
            <a:off x="7620000" y="4572000"/>
            <a:ext cx="2286000" cy="2286000"/>
          </a:xfrm>
          <a:prstGeom prst="ellipse">
            <a:avLst/>
          </a:prstGeom>
          <a:noFill/>
          <a:ln>
            <a:noFill/>
          </a:ln>
        </p:spPr>
      </p:pic>
      <p:grpSp>
        <p:nvGrpSpPr>
          <p:cNvPr id="7026" name="Google Shape;7026;p109"/>
          <p:cNvGrpSpPr/>
          <p:nvPr/>
        </p:nvGrpSpPr>
        <p:grpSpPr>
          <a:xfrm>
            <a:off x="10721566" y="6371463"/>
            <a:ext cx="797703" cy="227212"/>
            <a:chOff x="238125" y="1822850"/>
            <a:chExt cx="7080200" cy="2016675"/>
          </a:xfrm>
        </p:grpSpPr>
        <p:sp>
          <p:nvSpPr>
            <p:cNvPr id="7027" name="Google Shape;7027;p10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28" name="Google Shape;7028;p10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29" name="Google Shape;7029;p10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0" name="Google Shape;7030;p10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1" name="Google Shape;7031;p10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2" name="Google Shape;7032;p10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3" name="Google Shape;7033;p10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grpSp>
        <p:nvGrpSpPr>
          <p:cNvPr id="7034" name="Google Shape;7034;p109"/>
          <p:cNvGrpSpPr/>
          <p:nvPr/>
        </p:nvGrpSpPr>
        <p:grpSpPr>
          <a:xfrm>
            <a:off x="9906077" y="364"/>
            <a:ext cx="2286329" cy="2285291"/>
            <a:chOff x="1189450" y="238125"/>
            <a:chExt cx="5177375" cy="5175025"/>
          </a:xfrm>
        </p:grpSpPr>
        <p:sp>
          <p:nvSpPr>
            <p:cNvPr id="7035" name="Google Shape;7035;p109"/>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6" name="Google Shape;7036;p109"/>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7" name="Google Shape;7037;p109"/>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8" name="Google Shape;7038;p109"/>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39" name="Google Shape;7039;p109"/>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0" name="Google Shape;7040;p109"/>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1" name="Google Shape;7041;p109"/>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2" name="Google Shape;7042;p109"/>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3" name="Google Shape;7043;p109"/>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4" name="Google Shape;7044;p109"/>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5" name="Google Shape;7045;p109"/>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6" name="Google Shape;7046;p109"/>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7" name="Google Shape;7047;p109"/>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8" name="Google Shape;7048;p109"/>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49" name="Google Shape;7049;p109"/>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0" name="Google Shape;7050;p109"/>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1" name="Google Shape;7051;p109"/>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2" name="Google Shape;7052;p109"/>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3" name="Google Shape;7053;p109"/>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4" name="Google Shape;7054;p109"/>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5" name="Google Shape;7055;p109"/>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6" name="Google Shape;7056;p109"/>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7" name="Google Shape;7057;p109"/>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8" name="Google Shape;7058;p109"/>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59" name="Google Shape;7059;p109"/>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0" name="Google Shape;7060;p109"/>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1" name="Google Shape;7061;p109"/>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2" name="Google Shape;7062;p109"/>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3" name="Google Shape;7063;p109"/>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4" name="Google Shape;7064;p109"/>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5" name="Google Shape;7065;p109"/>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6" name="Google Shape;7066;p109"/>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7" name="Google Shape;7067;p109"/>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8" name="Google Shape;7068;p109"/>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69" name="Google Shape;7069;p109"/>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0" name="Google Shape;7070;p109"/>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1" name="Google Shape;7071;p109"/>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2" name="Google Shape;7072;p109"/>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3" name="Google Shape;7073;p109"/>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4" name="Google Shape;7074;p109"/>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5" name="Google Shape;7075;p109"/>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6" name="Google Shape;7076;p109"/>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7" name="Google Shape;7077;p109"/>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8" name="Google Shape;7078;p109"/>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79" name="Google Shape;7079;p109"/>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0" name="Google Shape;7080;p109"/>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1" name="Google Shape;7081;p109"/>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2" name="Google Shape;7082;p109"/>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3" name="Google Shape;7083;p109"/>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4" name="Google Shape;7084;p109"/>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5" name="Google Shape;7085;p109"/>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6" name="Google Shape;7086;p109"/>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7" name="Google Shape;7087;p109"/>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8" name="Google Shape;7088;p109"/>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89" name="Google Shape;7089;p109"/>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0" name="Google Shape;7090;p109"/>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1" name="Google Shape;7091;p109"/>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2" name="Google Shape;7092;p109"/>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3" name="Google Shape;7093;p109"/>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4" name="Google Shape;7094;p109"/>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5" name="Google Shape;7095;p109"/>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6" name="Google Shape;7096;p109"/>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7" name="Google Shape;7097;p109"/>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8" name="Google Shape;7098;p109"/>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099" name="Google Shape;7099;p109"/>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0" name="Google Shape;7100;p109"/>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1" name="Google Shape;7101;p109"/>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2" name="Google Shape;7102;p109"/>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3" name="Google Shape;7103;p109"/>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4" name="Google Shape;7104;p109"/>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5" name="Google Shape;7105;p109"/>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6" name="Google Shape;7106;p109"/>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7" name="Google Shape;7107;p109"/>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8" name="Google Shape;7108;p109"/>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09" name="Google Shape;7109;p109"/>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0" name="Google Shape;7110;p109"/>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1" name="Google Shape;7111;p109"/>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2" name="Google Shape;7112;p109"/>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3" name="Google Shape;7113;p109"/>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4" name="Google Shape;7114;p109"/>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5" name="Google Shape;7115;p109"/>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6" name="Google Shape;7116;p109"/>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7" name="Google Shape;7117;p109"/>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8" name="Google Shape;7118;p109"/>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19" name="Google Shape;7119;p109"/>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0" name="Google Shape;7120;p109"/>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1" name="Google Shape;7121;p109"/>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2" name="Google Shape;7122;p109"/>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3" name="Google Shape;7123;p109"/>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4" name="Google Shape;7124;p109"/>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5" name="Google Shape;7125;p109"/>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6" name="Google Shape;7126;p109"/>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7" name="Google Shape;7127;p109"/>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8" name="Google Shape;7128;p109"/>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29" name="Google Shape;7129;p109"/>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0" name="Google Shape;7130;p109"/>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1" name="Google Shape;7131;p109"/>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2" name="Google Shape;7132;p109"/>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3" name="Google Shape;7133;p109"/>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4" name="Google Shape;7134;p109"/>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5" name="Google Shape;7135;p109"/>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6" name="Google Shape;7136;p109"/>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7" name="Google Shape;7137;p109"/>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8" name="Google Shape;7138;p109"/>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39" name="Google Shape;7139;p109"/>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0" name="Google Shape;7140;p109"/>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1" name="Google Shape;7141;p109"/>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2" name="Google Shape;7142;p109"/>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3" name="Google Shape;7143;p109"/>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4" name="Google Shape;7144;p109"/>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5" name="Google Shape;7145;p109"/>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6" name="Google Shape;7146;p109"/>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7" name="Google Shape;7147;p109"/>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8" name="Google Shape;7148;p109"/>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49" name="Google Shape;7149;p109"/>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0" name="Google Shape;7150;p109"/>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1" name="Google Shape;7151;p109"/>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2" name="Google Shape;7152;p109"/>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3" name="Google Shape;7153;p109"/>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4" name="Google Shape;7154;p109"/>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5" name="Google Shape;7155;p109"/>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6" name="Google Shape;7156;p109"/>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7" name="Google Shape;7157;p109"/>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8" name="Google Shape;7158;p109"/>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59" name="Google Shape;7159;p109"/>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0" name="Google Shape;7160;p109"/>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1" name="Google Shape;7161;p109"/>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2" name="Google Shape;7162;p109"/>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3" name="Google Shape;7163;p109"/>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4" name="Google Shape;7164;p109"/>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5" name="Google Shape;7165;p109"/>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6" name="Google Shape;7166;p109"/>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7" name="Google Shape;7167;p109"/>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8" name="Google Shape;7168;p109"/>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69" name="Google Shape;7169;p109"/>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0" name="Google Shape;7170;p109"/>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1" name="Google Shape;7171;p109"/>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2" name="Google Shape;7172;p109"/>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3" name="Google Shape;7173;p109"/>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4" name="Google Shape;7174;p109"/>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5" name="Google Shape;7175;p109"/>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6" name="Google Shape;7176;p109"/>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7" name="Google Shape;7177;p109"/>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8" name="Google Shape;7178;p109"/>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79" name="Google Shape;7179;p109"/>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0" name="Google Shape;7180;p109"/>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1" name="Google Shape;7181;p109"/>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2" name="Google Shape;7182;p109"/>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3" name="Google Shape;7183;p109"/>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4" name="Google Shape;7184;p109"/>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5" name="Google Shape;7185;p109"/>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6" name="Google Shape;7186;p109"/>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7" name="Google Shape;7187;p109"/>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8" name="Google Shape;7188;p109"/>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89" name="Google Shape;7189;p109"/>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0" name="Google Shape;7190;p109"/>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1" name="Google Shape;7191;p109"/>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2" name="Google Shape;7192;p109"/>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3" name="Google Shape;7193;p109"/>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4" name="Google Shape;7194;p109"/>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5" name="Google Shape;7195;p109"/>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6" name="Google Shape;7196;p109"/>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7" name="Google Shape;7197;p109"/>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8" name="Google Shape;7198;p109"/>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199" name="Google Shape;7199;p109"/>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0" name="Google Shape;7200;p109"/>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1" name="Google Shape;7201;p109"/>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2" name="Google Shape;7202;p109"/>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3" name="Google Shape;7203;p109"/>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4" name="Google Shape;7204;p109"/>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5" name="Google Shape;7205;p109"/>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6" name="Google Shape;7206;p109"/>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7" name="Google Shape;7207;p109"/>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8" name="Google Shape;7208;p109"/>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09" name="Google Shape;7209;p109"/>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0" name="Google Shape;7210;p109"/>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1" name="Google Shape;7211;p109"/>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2" name="Google Shape;7212;p109"/>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3" name="Google Shape;7213;p109"/>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4" name="Google Shape;7214;p109"/>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5" name="Google Shape;7215;p109"/>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6" name="Google Shape;7216;p109"/>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7" name="Google Shape;7217;p109"/>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8" name="Google Shape;7218;p109"/>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19" name="Google Shape;7219;p109"/>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0" name="Google Shape;7220;p109"/>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1" name="Google Shape;7221;p109"/>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2" name="Google Shape;7222;p109"/>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3" name="Google Shape;7223;p109"/>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4" name="Google Shape;7224;p109"/>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5" name="Google Shape;7225;p109"/>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6" name="Google Shape;7226;p109"/>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7" name="Google Shape;7227;p109"/>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8" name="Google Shape;7228;p109"/>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29" name="Google Shape;7229;p109"/>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0" name="Google Shape;7230;p109"/>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1" name="Google Shape;7231;p109"/>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2" name="Google Shape;7232;p109"/>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3" name="Google Shape;7233;p109"/>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4" name="Google Shape;7234;p109"/>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5" name="Google Shape;7235;p109"/>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6" name="Google Shape;7236;p109"/>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7" name="Google Shape;7237;p109"/>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8" name="Google Shape;7238;p109"/>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39" name="Google Shape;7239;p109"/>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0" name="Google Shape;7240;p109"/>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1" name="Google Shape;7241;p109"/>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2" name="Google Shape;7242;p109"/>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3" name="Google Shape;7243;p109"/>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4" name="Google Shape;7244;p109"/>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5" name="Google Shape;7245;p109"/>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6" name="Google Shape;7246;p109"/>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7" name="Google Shape;7247;p109"/>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8" name="Google Shape;7248;p109"/>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49" name="Google Shape;7249;p109"/>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0" name="Google Shape;7250;p109"/>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1" name="Google Shape;7251;p109"/>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2" name="Google Shape;7252;p109"/>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3" name="Google Shape;7253;p109"/>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4" name="Google Shape;7254;p109"/>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5" name="Google Shape;7255;p109"/>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6" name="Google Shape;7256;p109"/>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7" name="Google Shape;7257;p109"/>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8" name="Google Shape;7258;p109"/>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59" name="Google Shape;7259;p109"/>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0" name="Google Shape;7260;p109"/>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1" name="Google Shape;7261;p109"/>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2" name="Google Shape;7262;p109"/>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3" name="Google Shape;7263;p109"/>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4" name="Google Shape;7264;p109"/>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5" name="Google Shape;7265;p109"/>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6" name="Google Shape;7266;p109"/>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7" name="Google Shape;7267;p109"/>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8" name="Google Shape;7268;p109"/>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69" name="Google Shape;7269;p109"/>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0" name="Google Shape;7270;p109"/>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1" name="Google Shape;7271;p109"/>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2" name="Google Shape;7272;p109"/>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3" name="Google Shape;7273;p109"/>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4" name="Google Shape;7274;p109"/>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5" name="Google Shape;7275;p109"/>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6" name="Google Shape;7276;p109"/>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7" name="Google Shape;7277;p109"/>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8" name="Google Shape;7278;p109"/>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79" name="Google Shape;7279;p109"/>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0" name="Google Shape;7280;p109"/>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1" name="Google Shape;7281;p109"/>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2" name="Google Shape;7282;p109"/>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3" name="Google Shape;7283;p109"/>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4" name="Google Shape;7284;p109"/>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5" name="Google Shape;7285;p109"/>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6" name="Google Shape;7286;p109"/>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7" name="Google Shape;7287;p109"/>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8" name="Google Shape;7288;p109"/>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89" name="Google Shape;7289;p109"/>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0" name="Google Shape;7290;p109"/>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1" name="Google Shape;7291;p109"/>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2" name="Google Shape;7292;p109"/>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3" name="Google Shape;7293;p109"/>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4" name="Google Shape;7294;p109"/>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5" name="Google Shape;7295;p109"/>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6" name="Google Shape;7296;p109"/>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7" name="Google Shape;7297;p109"/>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8" name="Google Shape;7298;p109"/>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299" name="Google Shape;7299;p109"/>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0" name="Google Shape;7300;p109"/>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1" name="Google Shape;7301;p109"/>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2" name="Google Shape;7302;p109"/>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3" name="Google Shape;7303;p109"/>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4" name="Google Shape;7304;p109"/>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5" name="Google Shape;7305;p109"/>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6" name="Google Shape;7306;p109"/>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7" name="Google Shape;7307;p109"/>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8" name="Google Shape;7308;p109"/>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09" name="Google Shape;7309;p109"/>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0" name="Google Shape;7310;p109"/>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1" name="Google Shape;7311;p109"/>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2" name="Google Shape;7312;p109"/>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3" name="Google Shape;7313;p109"/>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4" name="Google Shape;7314;p109"/>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5" name="Google Shape;7315;p109"/>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6" name="Google Shape;7316;p109"/>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7" name="Google Shape;7317;p109"/>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8" name="Google Shape;7318;p109"/>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19" name="Google Shape;7319;p109"/>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0" name="Google Shape;7320;p109"/>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1" name="Google Shape;7321;p109"/>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2" name="Google Shape;7322;p109"/>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3" name="Google Shape;7323;p109"/>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4" name="Google Shape;7324;p109"/>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5" name="Google Shape;7325;p109"/>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6" name="Google Shape;7326;p109"/>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7" name="Google Shape;7327;p109"/>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8" name="Google Shape;7328;p109"/>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29" name="Google Shape;7329;p109"/>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0" name="Google Shape;7330;p109"/>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1" name="Google Shape;7331;p109"/>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2" name="Google Shape;7332;p109"/>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3" name="Google Shape;7333;p109"/>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4" name="Google Shape;7334;p109"/>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5" name="Google Shape;7335;p109"/>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6" name="Google Shape;7336;p109"/>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7" name="Google Shape;7337;p109"/>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8" name="Google Shape;7338;p109"/>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39" name="Google Shape;7339;p109"/>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0" name="Google Shape;7340;p109"/>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1" name="Google Shape;7341;p109"/>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2" name="Google Shape;7342;p109"/>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3" name="Google Shape;7343;p109"/>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4" name="Google Shape;7344;p109"/>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5" name="Google Shape;7345;p109"/>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6" name="Google Shape;7346;p109"/>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7" name="Google Shape;7347;p109"/>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8" name="Google Shape;7348;p109"/>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49" name="Google Shape;7349;p109"/>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0" name="Google Shape;7350;p109"/>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1" name="Google Shape;7351;p109"/>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2" name="Google Shape;7352;p109"/>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3" name="Google Shape;7353;p109"/>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4" name="Google Shape;7354;p109"/>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5" name="Google Shape;7355;p109"/>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6" name="Google Shape;7356;p109"/>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7" name="Google Shape;7357;p109"/>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8" name="Google Shape;7358;p109"/>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59" name="Google Shape;7359;p109"/>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0" name="Google Shape;7360;p109"/>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1" name="Google Shape;7361;p109"/>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2" name="Google Shape;7362;p109"/>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3" name="Google Shape;7363;p109"/>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4" name="Google Shape;7364;p109"/>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5" name="Google Shape;7365;p109"/>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6" name="Google Shape;7366;p109"/>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7" name="Google Shape;7367;p109"/>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8" name="Google Shape;7368;p109"/>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69" name="Google Shape;7369;p109"/>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0" name="Google Shape;7370;p109"/>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1" name="Google Shape;7371;p109"/>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2" name="Google Shape;7372;p109"/>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3" name="Google Shape;7373;p109"/>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4" name="Google Shape;7374;p109"/>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5" name="Google Shape;7375;p109"/>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6" name="Google Shape;7376;p109"/>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7" name="Google Shape;7377;p109"/>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8" name="Google Shape;7378;p109"/>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79" name="Google Shape;7379;p109"/>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0" name="Google Shape;7380;p109"/>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1" name="Google Shape;7381;p109"/>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2" name="Google Shape;7382;p109"/>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3" name="Google Shape;7383;p109"/>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4" name="Google Shape;7384;p109"/>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5" name="Google Shape;7385;p109"/>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6" name="Google Shape;7386;p109"/>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7" name="Google Shape;7387;p109"/>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8" name="Google Shape;7388;p109"/>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89" name="Google Shape;7389;p109"/>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0" name="Google Shape;7390;p109"/>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1" name="Google Shape;7391;p109"/>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2" name="Google Shape;7392;p109"/>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3" name="Google Shape;7393;p109"/>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4" name="Google Shape;7394;p109"/>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5" name="Google Shape;7395;p109"/>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6" name="Google Shape;7396;p109"/>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7" name="Google Shape;7397;p109"/>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8" name="Google Shape;7398;p109"/>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399" name="Google Shape;7399;p109"/>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0" name="Google Shape;7400;p109"/>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1" name="Google Shape;7401;p109"/>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2" name="Google Shape;7402;p109"/>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3" name="Google Shape;7403;p109"/>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4" name="Google Shape;7404;p109"/>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5" name="Google Shape;7405;p109"/>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6" name="Google Shape;7406;p109"/>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7" name="Google Shape;7407;p109"/>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8" name="Google Shape;7408;p109"/>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09" name="Google Shape;7409;p109"/>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0" name="Google Shape;7410;p109"/>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1" name="Google Shape;7411;p109"/>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2" name="Google Shape;7412;p109"/>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3" name="Google Shape;7413;p109"/>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4" name="Google Shape;7414;p109"/>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5" name="Google Shape;7415;p109"/>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6" name="Google Shape;7416;p109"/>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7" name="Google Shape;7417;p109"/>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8" name="Google Shape;7418;p109"/>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19" name="Google Shape;7419;p109"/>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0" name="Google Shape;7420;p109"/>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1" name="Google Shape;7421;p109"/>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2" name="Google Shape;7422;p109"/>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3" name="Google Shape;7423;p109"/>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4" name="Google Shape;7424;p109"/>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5" name="Google Shape;7425;p109"/>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6" name="Google Shape;7426;p109"/>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7" name="Google Shape;7427;p109"/>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8" name="Google Shape;7428;p109"/>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29" name="Google Shape;7429;p109"/>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0" name="Google Shape;7430;p109"/>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1" name="Google Shape;7431;p109"/>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2" name="Google Shape;7432;p109"/>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3" name="Google Shape;7433;p109"/>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4" name="Google Shape;7434;p109"/>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5" name="Google Shape;7435;p109"/>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6" name="Google Shape;7436;p109"/>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7" name="Google Shape;7437;p109"/>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8" name="Google Shape;7438;p109"/>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39" name="Google Shape;7439;p109"/>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0" name="Google Shape;7440;p109"/>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1" name="Google Shape;7441;p109"/>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2" name="Google Shape;7442;p109"/>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3" name="Google Shape;7443;p109"/>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4" name="Google Shape;7444;p109"/>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5" name="Google Shape;7445;p109"/>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6" name="Google Shape;7446;p109"/>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7" name="Google Shape;7447;p109"/>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8" name="Google Shape;7448;p109"/>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49" name="Google Shape;7449;p109"/>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0" name="Google Shape;7450;p109"/>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1" name="Google Shape;7451;p109"/>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2" name="Google Shape;7452;p109"/>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3" name="Google Shape;7453;p109"/>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4" name="Google Shape;7454;p109"/>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5" name="Google Shape;7455;p109"/>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6" name="Google Shape;7456;p109"/>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7" name="Google Shape;7457;p109"/>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8" name="Google Shape;7458;p109"/>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59" name="Google Shape;7459;p109"/>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0" name="Google Shape;7460;p109"/>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1" name="Google Shape;7461;p109"/>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2" name="Google Shape;7462;p109"/>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3" name="Google Shape;7463;p109"/>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4" name="Google Shape;7464;p109"/>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5" name="Google Shape;7465;p109"/>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6" name="Google Shape;7466;p109"/>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7" name="Google Shape;7467;p109"/>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8" name="Google Shape;7468;p109"/>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69" name="Google Shape;7469;p109"/>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0" name="Google Shape;7470;p109"/>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1" name="Google Shape;7471;p109"/>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2" name="Google Shape;7472;p109"/>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3" name="Google Shape;7473;p109"/>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4" name="Google Shape;7474;p109"/>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5" name="Google Shape;7475;p109"/>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6" name="Google Shape;7476;p109"/>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7" name="Google Shape;7477;p109"/>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8" name="Google Shape;7478;p109"/>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79" name="Google Shape;7479;p109"/>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0" name="Google Shape;7480;p109"/>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1" name="Google Shape;7481;p109"/>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2" name="Google Shape;7482;p109"/>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3" name="Google Shape;7483;p109"/>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4" name="Google Shape;7484;p109"/>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5" name="Google Shape;7485;p109"/>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6" name="Google Shape;7486;p109"/>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7" name="Google Shape;7487;p109"/>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8" name="Google Shape;7488;p109"/>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89" name="Google Shape;7489;p109"/>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0" name="Google Shape;7490;p109"/>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1" name="Google Shape;7491;p109"/>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2" name="Google Shape;7492;p109"/>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3" name="Google Shape;7493;p109"/>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4" name="Google Shape;7494;p109"/>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5" name="Google Shape;7495;p109"/>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6" name="Google Shape;7496;p109"/>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7" name="Google Shape;7497;p109"/>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8" name="Google Shape;7498;p109"/>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499" name="Google Shape;7499;p109"/>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0" name="Google Shape;7500;p109"/>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1" name="Google Shape;7501;p109"/>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2" name="Google Shape;7502;p109"/>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3" name="Google Shape;7503;p109"/>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4" name="Google Shape;7504;p109"/>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5" name="Google Shape;7505;p109"/>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6" name="Google Shape;7506;p109"/>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7" name="Google Shape;7507;p109"/>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8" name="Google Shape;7508;p109"/>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09" name="Google Shape;7509;p109"/>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0" name="Google Shape;7510;p109"/>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1" name="Google Shape;7511;p109"/>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2" name="Google Shape;7512;p109"/>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3" name="Google Shape;7513;p109"/>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4" name="Google Shape;7514;p109"/>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5" name="Google Shape;7515;p109"/>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6" name="Google Shape;7516;p109"/>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7" name="Google Shape;7517;p109"/>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8" name="Google Shape;7518;p109"/>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19" name="Google Shape;7519;p109"/>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0" name="Google Shape;7520;p109"/>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1" name="Google Shape;7521;p109"/>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2" name="Google Shape;7522;p109"/>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3" name="Google Shape;7523;p109"/>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4" name="Google Shape;7524;p109"/>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5" name="Google Shape;7525;p109"/>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6" name="Google Shape;7526;p109"/>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7" name="Google Shape;7527;p109"/>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8" name="Google Shape;7528;p109"/>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29" name="Google Shape;7529;p109"/>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0" name="Google Shape;7530;p109"/>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1" name="Google Shape;7531;p109"/>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2" name="Google Shape;7532;p109"/>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3" name="Google Shape;7533;p109"/>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4" name="Google Shape;7534;p109"/>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5" name="Google Shape;7535;p109"/>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6" name="Google Shape;7536;p109"/>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7" name="Google Shape;7537;p109"/>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8" name="Google Shape;7538;p109"/>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39" name="Google Shape;7539;p109"/>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0" name="Google Shape;7540;p109"/>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1" name="Google Shape;7541;p109"/>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2" name="Google Shape;7542;p109"/>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3" name="Google Shape;7543;p109"/>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4" name="Google Shape;7544;p109"/>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5" name="Google Shape;7545;p109"/>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6" name="Google Shape;7546;p109"/>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7" name="Google Shape;7547;p109"/>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8" name="Google Shape;7548;p109"/>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49" name="Google Shape;7549;p109"/>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0" name="Google Shape;7550;p109"/>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1" name="Google Shape;7551;p109"/>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2" name="Google Shape;7552;p109"/>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3" name="Google Shape;7553;p109"/>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4" name="Google Shape;7554;p109"/>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5" name="Google Shape;7555;p109"/>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6" name="Google Shape;7556;p109"/>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7" name="Google Shape;7557;p109"/>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8" name="Google Shape;7558;p109"/>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59" name="Google Shape;7559;p109"/>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0" name="Google Shape;7560;p109"/>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1" name="Google Shape;7561;p109"/>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2" name="Google Shape;7562;p109"/>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3" name="Google Shape;7563;p109"/>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4" name="Google Shape;7564;p109"/>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5" name="Google Shape;7565;p109"/>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6" name="Google Shape;7566;p109"/>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7" name="Google Shape;7567;p109"/>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8" name="Google Shape;7568;p109"/>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69" name="Google Shape;7569;p109"/>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0" name="Google Shape;7570;p109"/>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1" name="Google Shape;7571;p109"/>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2" name="Google Shape;7572;p109"/>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3" name="Google Shape;7573;p109"/>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4" name="Google Shape;7574;p109"/>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5" name="Google Shape;7575;p109"/>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6" name="Google Shape;7576;p109"/>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7" name="Google Shape;7577;p109"/>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8" name="Google Shape;7578;p109"/>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79" name="Google Shape;7579;p109"/>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0" name="Google Shape;7580;p109"/>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1" name="Google Shape;7581;p109"/>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2" name="Google Shape;7582;p109"/>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3" name="Google Shape;7583;p109"/>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4" name="Google Shape;7584;p109"/>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5" name="Google Shape;7585;p109"/>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6" name="Google Shape;7586;p109"/>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7" name="Google Shape;7587;p109"/>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8" name="Google Shape;7588;p109"/>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89" name="Google Shape;7589;p109"/>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0" name="Google Shape;7590;p109"/>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1" name="Google Shape;7591;p109"/>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2" name="Google Shape;7592;p109"/>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3" name="Google Shape;7593;p109"/>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4" name="Google Shape;7594;p109"/>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5" name="Google Shape;7595;p109"/>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6" name="Google Shape;7596;p109"/>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7" name="Google Shape;7597;p109"/>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8" name="Google Shape;7598;p109"/>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599" name="Google Shape;7599;p109"/>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0" name="Google Shape;7600;p109"/>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1" name="Google Shape;7601;p109"/>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2" name="Google Shape;7602;p109"/>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03" name="Google Shape;7603;p109"/>
          <p:cNvSpPr txBox="1"/>
          <p:nvPr/>
        </p:nvSpPr>
        <p:spPr>
          <a:xfrm>
            <a:off x="812601"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p:cSld name="Title and body split">
    <p:bg>
      <p:bgPr>
        <a:solidFill>
          <a:schemeClr val="dk1"/>
        </a:solidFill>
      </p:bgPr>
    </p:bg>
    <p:spTree>
      <p:nvGrpSpPr>
        <p:cNvPr id="7604" name="Shape 7604"/>
        <p:cNvGrpSpPr/>
        <p:nvPr/>
      </p:nvGrpSpPr>
      <p:grpSpPr>
        <a:xfrm>
          <a:off x="0" y="0"/>
          <a:ext cx="0" cy="0"/>
          <a:chOff x="0" y="0"/>
          <a:chExt cx="0" cy="0"/>
        </a:xfrm>
      </p:grpSpPr>
      <p:sp>
        <p:nvSpPr>
          <p:cNvPr id="7605" name="Google Shape;7605;p110"/>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06" name="Google Shape;7606;p110"/>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07" name="Google Shape;7607;p110"/>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608" name="Google Shape;7608;p11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609" name="Google Shape;7609;p110"/>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0" name="Google Shape;7610;p110"/>
          <p:cNvSpPr txBox="1"/>
          <p:nvPr>
            <p:ph idx="2" type="subTitle"/>
          </p:nvPr>
        </p:nvSpPr>
        <p:spPr>
          <a:xfrm>
            <a:off x="774700" y="269249"/>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grpSp>
        <p:nvGrpSpPr>
          <p:cNvPr id="7611" name="Google Shape;7611;p110"/>
          <p:cNvGrpSpPr/>
          <p:nvPr/>
        </p:nvGrpSpPr>
        <p:grpSpPr>
          <a:xfrm>
            <a:off x="10721566" y="6371463"/>
            <a:ext cx="797703" cy="227212"/>
            <a:chOff x="238125" y="1822850"/>
            <a:chExt cx="7080200" cy="2016675"/>
          </a:xfrm>
        </p:grpSpPr>
        <p:sp>
          <p:nvSpPr>
            <p:cNvPr id="7612" name="Google Shape;7612;p110"/>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3" name="Google Shape;7613;p110"/>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4" name="Google Shape;7614;p110"/>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5" name="Google Shape;7615;p110"/>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6" name="Google Shape;7616;p110"/>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7" name="Google Shape;7617;p110"/>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18" name="Google Shape;7618;p110"/>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19" name="Google Shape;7619;p110"/>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chevrons">
  <p:cSld name="Title and body split w/chevrons">
    <p:bg>
      <p:bgPr>
        <a:solidFill>
          <a:schemeClr val="dk1"/>
        </a:solidFill>
      </p:bgPr>
    </p:bg>
    <p:spTree>
      <p:nvGrpSpPr>
        <p:cNvPr id="7620" name="Shape 7620"/>
        <p:cNvGrpSpPr/>
        <p:nvPr/>
      </p:nvGrpSpPr>
      <p:grpSpPr>
        <a:xfrm>
          <a:off x="0" y="0"/>
          <a:ext cx="0" cy="0"/>
          <a:chOff x="0" y="0"/>
          <a:chExt cx="0" cy="0"/>
        </a:xfrm>
      </p:grpSpPr>
      <p:grpSp>
        <p:nvGrpSpPr>
          <p:cNvPr id="7621" name="Google Shape;7621;p111"/>
          <p:cNvGrpSpPr/>
          <p:nvPr/>
        </p:nvGrpSpPr>
        <p:grpSpPr>
          <a:xfrm>
            <a:off x="3635606" y="8"/>
            <a:ext cx="4929377" cy="6858189"/>
            <a:chOff x="1926275" y="238125"/>
            <a:chExt cx="3765950" cy="5239525"/>
          </a:xfrm>
        </p:grpSpPr>
        <p:sp>
          <p:nvSpPr>
            <p:cNvPr id="7622" name="Google Shape;7622;p11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3" name="Google Shape;7623;p11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4" name="Google Shape;7624;p11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5" name="Google Shape;7625;p11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6" name="Google Shape;7626;p11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7" name="Google Shape;7627;p11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8" name="Google Shape;7628;p11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29" name="Google Shape;7629;p11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0" name="Google Shape;7630;p11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1" name="Google Shape;7631;p11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2" name="Google Shape;7632;p11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3" name="Google Shape;7633;p11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4" name="Google Shape;7634;p11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5" name="Google Shape;7635;p11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6" name="Google Shape;7636;p11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7" name="Google Shape;7637;p11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8" name="Google Shape;7638;p11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39" name="Google Shape;7639;p11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0" name="Google Shape;7640;p11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1" name="Google Shape;7641;p11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2" name="Google Shape;7642;p11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3" name="Google Shape;7643;p11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4" name="Google Shape;7644;p11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5" name="Google Shape;7645;p11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6" name="Google Shape;7646;p11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7" name="Google Shape;7647;p11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8" name="Google Shape;7648;p11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49" name="Google Shape;7649;p11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0" name="Google Shape;7650;p11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1" name="Google Shape;7651;p11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2" name="Google Shape;7652;p11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3" name="Google Shape;7653;p11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4" name="Google Shape;7654;p11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5" name="Google Shape;7655;p11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6" name="Google Shape;7656;p11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7" name="Google Shape;7657;p11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8" name="Google Shape;7658;p11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59" name="Google Shape;7659;p11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0" name="Google Shape;7660;p11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1" name="Google Shape;7661;p11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2" name="Google Shape;7662;p11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3" name="Google Shape;7663;p11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4" name="Google Shape;7664;p11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5" name="Google Shape;7665;p11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6" name="Google Shape;7666;p11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7" name="Google Shape;7667;p11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8" name="Google Shape;7668;p11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69" name="Google Shape;7669;p11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0" name="Google Shape;7670;p11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1" name="Google Shape;7671;p11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2" name="Google Shape;7672;p11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3" name="Google Shape;7673;p11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4" name="Google Shape;7674;p11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5" name="Google Shape;7675;p11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6" name="Google Shape;7676;p11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7" name="Google Shape;7677;p11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8" name="Google Shape;7678;p11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79" name="Google Shape;7679;p11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0" name="Google Shape;7680;p11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1" name="Google Shape;7681;p11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515F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82" name="Google Shape;7682;p111"/>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7683" name="Google Shape;7683;p111"/>
          <p:cNvGrpSpPr/>
          <p:nvPr/>
        </p:nvGrpSpPr>
        <p:grpSpPr>
          <a:xfrm>
            <a:off x="3581682" y="3"/>
            <a:ext cx="2805213" cy="6858288"/>
            <a:chOff x="2726150" y="238125"/>
            <a:chExt cx="2142475" cy="5238000"/>
          </a:xfrm>
        </p:grpSpPr>
        <p:sp>
          <p:nvSpPr>
            <p:cNvPr id="7684" name="Google Shape;7684;p111"/>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5" name="Google Shape;7685;p111"/>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86" name="Google Shape;7686;p111"/>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687" name="Google Shape;7687;p111"/>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688" name="Google Shape;7688;p111"/>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689" name="Google Shape;7689;p111"/>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690" name="Google Shape;7690;p111"/>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1" name="Google Shape;7691;p111"/>
          <p:cNvSpPr txBox="1"/>
          <p:nvPr>
            <p:ph idx="2" type="subTitle"/>
          </p:nvPr>
        </p:nvSpPr>
        <p:spPr>
          <a:xfrm>
            <a:off x="774700" y="27869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333">
                <a:latin typeface="Inter Medium"/>
                <a:ea typeface="Inter Medium"/>
                <a:cs typeface="Inter Medium"/>
                <a:sym typeface="Inter Medium"/>
              </a:defRPr>
            </a:lvl9pPr>
          </a:lstStyle>
          <a:p/>
        </p:txBody>
      </p:sp>
      <p:grpSp>
        <p:nvGrpSpPr>
          <p:cNvPr id="7692" name="Google Shape;7692;p111"/>
          <p:cNvGrpSpPr/>
          <p:nvPr/>
        </p:nvGrpSpPr>
        <p:grpSpPr>
          <a:xfrm>
            <a:off x="10721566" y="6371463"/>
            <a:ext cx="797703" cy="227212"/>
            <a:chOff x="238125" y="1822850"/>
            <a:chExt cx="7080200" cy="2016675"/>
          </a:xfrm>
        </p:grpSpPr>
        <p:sp>
          <p:nvSpPr>
            <p:cNvPr id="7693" name="Google Shape;7693;p11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4" name="Google Shape;7694;p11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5" name="Google Shape;7695;p11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6" name="Google Shape;7696;p11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7" name="Google Shape;7697;p11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8" name="Google Shape;7698;p11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699" name="Google Shape;7699;p11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00" name="Google Shape;7700;p111"/>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split w/wireframe chevron">
  <p:cSld name="Title and body split w/wireframe chevron">
    <p:bg>
      <p:bgPr>
        <a:solidFill>
          <a:schemeClr val="dk1"/>
        </a:solidFill>
      </p:bgPr>
    </p:bg>
    <p:spTree>
      <p:nvGrpSpPr>
        <p:cNvPr id="7701" name="Shape 7701"/>
        <p:cNvGrpSpPr/>
        <p:nvPr/>
      </p:nvGrpSpPr>
      <p:grpSpPr>
        <a:xfrm>
          <a:off x="0" y="0"/>
          <a:ext cx="0" cy="0"/>
          <a:chOff x="0" y="0"/>
          <a:chExt cx="0" cy="0"/>
        </a:xfrm>
      </p:grpSpPr>
      <p:sp>
        <p:nvSpPr>
          <p:cNvPr id="7702" name="Google Shape;7702;p112"/>
          <p:cNvSpPr/>
          <p:nvPr/>
        </p:nvSpPr>
        <p:spPr>
          <a:xfrm>
            <a:off x="0" y="0"/>
            <a:ext cx="63916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7703" name="Google Shape;7703;p112"/>
          <p:cNvGrpSpPr/>
          <p:nvPr/>
        </p:nvGrpSpPr>
        <p:grpSpPr>
          <a:xfrm>
            <a:off x="3581682" y="3"/>
            <a:ext cx="2805213" cy="6858288"/>
            <a:chOff x="2726150" y="238125"/>
            <a:chExt cx="2142475" cy="5238000"/>
          </a:xfrm>
        </p:grpSpPr>
        <p:sp>
          <p:nvSpPr>
            <p:cNvPr id="7704" name="Google Shape;7704;p112"/>
            <p:cNvSpPr/>
            <p:nvPr/>
          </p:nvSpPr>
          <p:spPr>
            <a:xfrm>
              <a:off x="2726150" y="238125"/>
              <a:ext cx="2142475" cy="5238000"/>
            </a:xfrm>
            <a:custGeom>
              <a:rect b="b" l="l" r="r" t="t"/>
              <a:pathLst>
                <a:path extrusionOk="0" h="209520" w="85699">
                  <a:moveTo>
                    <a:pt x="214" y="0"/>
                  </a:moveTo>
                  <a:lnTo>
                    <a:pt x="83740" y="104515"/>
                  </a:lnTo>
                  <a:lnTo>
                    <a:pt x="0" y="209519"/>
                  </a:lnTo>
                  <a:lnTo>
                    <a:pt x="1958" y="209519"/>
                  </a:lnTo>
                  <a:lnTo>
                    <a:pt x="85331" y="105004"/>
                  </a:lnTo>
                  <a:lnTo>
                    <a:pt x="85698" y="104515"/>
                  </a:lnTo>
                  <a:lnTo>
                    <a:pt x="2172"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05" name="Google Shape;7705;p112"/>
            <p:cNvSpPr/>
            <p:nvPr/>
          </p:nvSpPr>
          <p:spPr>
            <a:xfrm>
              <a:off x="4425725" y="4920775"/>
              <a:ext cx="442900" cy="555350"/>
            </a:xfrm>
            <a:custGeom>
              <a:rect b="b" l="l" r="r" t="t"/>
              <a:pathLst>
                <a:path extrusionOk="0" h="22214" w="17716">
                  <a:moveTo>
                    <a:pt x="17715" y="1"/>
                  </a:moveTo>
                  <a:lnTo>
                    <a:pt x="0" y="22213"/>
                  </a:lnTo>
                  <a:lnTo>
                    <a:pt x="1959" y="22213"/>
                  </a:lnTo>
                  <a:lnTo>
                    <a:pt x="17715" y="2449"/>
                  </a:lnTo>
                  <a:lnTo>
                    <a:pt x="17715" y="1"/>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06" name="Google Shape;7706;p112"/>
            <p:cNvSpPr/>
            <p:nvPr/>
          </p:nvSpPr>
          <p:spPr>
            <a:xfrm>
              <a:off x="4409650" y="238125"/>
              <a:ext cx="458975" cy="576750"/>
            </a:xfrm>
            <a:custGeom>
              <a:rect b="b" l="l" r="r" t="t"/>
              <a:pathLst>
                <a:path extrusionOk="0" h="23070" w="18359">
                  <a:moveTo>
                    <a:pt x="1" y="0"/>
                  </a:moveTo>
                  <a:lnTo>
                    <a:pt x="18358" y="23069"/>
                  </a:lnTo>
                  <a:lnTo>
                    <a:pt x="18358" y="20622"/>
                  </a:lnTo>
                  <a:lnTo>
                    <a:pt x="1959" y="0"/>
                  </a:lnTo>
                  <a:close/>
                </a:path>
              </a:pathLst>
            </a:custGeom>
            <a:solidFill>
              <a:srgbClr val="E2F0F9">
                <a:alpha val="5764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07" name="Google Shape;7707;p112"/>
          <p:cNvSpPr txBox="1"/>
          <p:nvPr>
            <p:ph type="title"/>
          </p:nvPr>
        </p:nvSpPr>
        <p:spPr>
          <a:xfrm>
            <a:off x="415600" y="758868"/>
            <a:ext cx="5372000" cy="13960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sz="3732"/>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08" name="Google Shape;7708;p112"/>
          <p:cNvSpPr txBox="1"/>
          <p:nvPr>
            <p:ph idx="1" type="body"/>
          </p:nvPr>
        </p:nvSpPr>
        <p:spPr>
          <a:xfrm>
            <a:off x="415600" y="2425900"/>
            <a:ext cx="5372000" cy="3680000"/>
          </a:xfrm>
          <a:prstGeom prst="rect">
            <a:avLst/>
          </a:prstGeom>
          <a:noFill/>
          <a:ln>
            <a:noFill/>
          </a:ln>
        </p:spPr>
        <p:txBody>
          <a:bodyPr anchorCtr="0" anchor="t" bIns="91425" lIns="91425" spcFirstLastPara="1" rIns="91425" wrap="square" tIns="91425">
            <a:normAutofit/>
          </a:bodyPr>
          <a:lstStyle>
            <a:lvl1pPr indent="-330200" lvl="0" marL="457200" algn="l">
              <a:lnSpc>
                <a:spcPct val="115000"/>
              </a:lnSpc>
              <a:spcBef>
                <a:spcPts val="0"/>
              </a:spcBef>
              <a:spcAft>
                <a:spcPts val="0"/>
              </a:spcAft>
              <a:buSzPts val="1600"/>
              <a:buChar char="●"/>
              <a:defRPr/>
            </a:lvl1pPr>
            <a:lvl2pPr indent="-317500" lvl="1" marL="914400" algn="l">
              <a:lnSpc>
                <a:spcPct val="115000"/>
              </a:lnSpc>
              <a:spcBef>
                <a:spcPts val="0"/>
              </a:spcBef>
              <a:spcAft>
                <a:spcPts val="0"/>
              </a:spcAft>
              <a:buSzPts val="1400"/>
              <a:buChar char="○"/>
              <a:defRPr/>
            </a:lvl2pPr>
            <a:lvl3pPr indent="-304800" lvl="2" marL="1371600" algn="l">
              <a:lnSpc>
                <a:spcPct val="115000"/>
              </a:lnSpc>
              <a:spcBef>
                <a:spcPts val="0"/>
              </a:spcBef>
              <a:spcAft>
                <a:spcPts val="0"/>
              </a:spcAft>
              <a:buSzPts val="1200"/>
              <a:buChar char="■"/>
              <a:defRPr/>
            </a:lvl3pPr>
            <a:lvl4pPr indent="-304800" lvl="3" marL="1828800" algn="l">
              <a:lnSpc>
                <a:spcPct val="115000"/>
              </a:lnSpc>
              <a:spcBef>
                <a:spcPts val="0"/>
              </a:spcBef>
              <a:spcAft>
                <a:spcPts val="0"/>
              </a:spcAft>
              <a:buSzPts val="1200"/>
              <a:buChar char="●"/>
              <a:defRPr/>
            </a:lvl4pPr>
            <a:lvl5pPr indent="-292100" lvl="4" marL="2286000" algn="l">
              <a:lnSpc>
                <a:spcPct val="115000"/>
              </a:lnSpc>
              <a:spcBef>
                <a:spcPts val="0"/>
              </a:spcBef>
              <a:spcAft>
                <a:spcPts val="0"/>
              </a:spcAft>
              <a:buSzPts val="1000"/>
              <a:buChar char="○"/>
              <a:defRPr/>
            </a:lvl5pPr>
            <a:lvl6pPr indent="-292100" lvl="5" marL="2743200" algn="l">
              <a:lnSpc>
                <a:spcPct val="115000"/>
              </a:lnSpc>
              <a:spcBef>
                <a:spcPts val="0"/>
              </a:spcBef>
              <a:spcAft>
                <a:spcPts val="0"/>
              </a:spcAft>
              <a:buSzPts val="1000"/>
              <a:buChar char="■"/>
              <a:defRPr/>
            </a:lvl6pPr>
            <a:lvl7pPr indent="-292100" lvl="6" marL="3200400" algn="l">
              <a:lnSpc>
                <a:spcPct val="115000"/>
              </a:lnSpc>
              <a:spcBef>
                <a:spcPts val="0"/>
              </a:spcBef>
              <a:spcAft>
                <a:spcPts val="0"/>
              </a:spcAft>
              <a:buSzPts val="1000"/>
              <a:buChar char="●"/>
              <a:defRPr/>
            </a:lvl7pPr>
            <a:lvl8pPr indent="-285750" lvl="7" marL="3657600" algn="l">
              <a:lnSpc>
                <a:spcPct val="115000"/>
              </a:lnSpc>
              <a:spcBef>
                <a:spcPts val="0"/>
              </a:spcBef>
              <a:spcAft>
                <a:spcPts val="0"/>
              </a:spcAft>
              <a:buSzPts val="900"/>
              <a:buChar char="○"/>
              <a:defRPr/>
            </a:lvl8pPr>
            <a:lvl9pPr indent="-285750" lvl="8" marL="4114800" algn="l">
              <a:lnSpc>
                <a:spcPct val="115000"/>
              </a:lnSpc>
              <a:spcBef>
                <a:spcPts val="0"/>
              </a:spcBef>
              <a:spcAft>
                <a:spcPts val="0"/>
              </a:spcAft>
              <a:buSzPts val="900"/>
              <a:buChar char="■"/>
              <a:defRPr/>
            </a:lvl9pPr>
          </a:lstStyle>
          <a:p/>
        </p:txBody>
      </p:sp>
      <p:sp>
        <p:nvSpPr>
          <p:cNvPr id="7709" name="Google Shape;7709;p11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10" name="Google Shape;7710;p112"/>
          <p:cNvSpPr/>
          <p:nvPr/>
        </p:nvSpPr>
        <p:spPr>
          <a:xfrm>
            <a:off x="579900" y="373867"/>
            <a:ext cx="146400" cy="204800"/>
          </a:xfrm>
          <a:prstGeom prst="chevron">
            <a:avLst>
              <a:gd fmla="val 55512" name="adj"/>
            </a:avLst>
          </a:prstGeom>
          <a:solidFill>
            <a:schemeClr val="accen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1" name="Google Shape;7711;p112"/>
          <p:cNvSpPr txBox="1"/>
          <p:nvPr>
            <p:ph idx="2" type="subTitle"/>
          </p:nvPr>
        </p:nvSpPr>
        <p:spPr>
          <a:xfrm>
            <a:off x="774700" y="257367"/>
            <a:ext cx="5372000" cy="422400"/>
          </a:xfrm>
          <a:prstGeom prst="rect">
            <a:avLst/>
          </a:prstGeom>
          <a:noFill/>
          <a:ln>
            <a:noFill/>
          </a:ln>
        </p:spPr>
        <p:txBody>
          <a:bodyPr anchorCtr="0" anchor="ctr" bIns="91425" lIns="91425" spcFirstLastPara="1" rIns="91425" wrap="square" tIns="91425">
            <a:normAutofit/>
          </a:bodyPr>
          <a:lstStyle>
            <a:lvl1pPr lvl="0" algn="l">
              <a:lnSpc>
                <a:spcPct val="115000"/>
              </a:lnSpc>
              <a:spcBef>
                <a:spcPts val="0"/>
              </a:spcBef>
              <a:spcAft>
                <a:spcPts val="0"/>
              </a:spcAft>
              <a:buClr>
                <a:schemeClr val="dk2"/>
              </a:buClr>
              <a:buSzPts val="1000"/>
              <a:buFont typeface="Inter Medium"/>
              <a:buNone/>
              <a:defRPr sz="1333">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599"/>
            </a:lvl2pPr>
            <a:lvl3pPr lvl="2" algn="l">
              <a:lnSpc>
                <a:spcPct val="115000"/>
              </a:lnSpc>
              <a:spcBef>
                <a:spcPts val="0"/>
              </a:spcBef>
              <a:spcAft>
                <a:spcPts val="0"/>
              </a:spcAft>
              <a:buSzPts val="1200"/>
              <a:buNone/>
              <a:defRPr sz="1599"/>
            </a:lvl3pPr>
            <a:lvl4pPr lvl="3" algn="l">
              <a:lnSpc>
                <a:spcPct val="115000"/>
              </a:lnSpc>
              <a:spcBef>
                <a:spcPts val="0"/>
              </a:spcBef>
              <a:spcAft>
                <a:spcPts val="0"/>
              </a:spcAft>
              <a:buSzPts val="1200"/>
              <a:buNone/>
              <a:defRPr sz="1599"/>
            </a:lvl4pPr>
            <a:lvl5pPr lvl="4" algn="l">
              <a:lnSpc>
                <a:spcPct val="115000"/>
              </a:lnSpc>
              <a:spcBef>
                <a:spcPts val="0"/>
              </a:spcBef>
              <a:spcAft>
                <a:spcPts val="0"/>
              </a:spcAft>
              <a:buSzPts val="1200"/>
              <a:buNone/>
              <a:defRPr sz="1599"/>
            </a:lvl5pPr>
            <a:lvl6pPr lvl="5" algn="l">
              <a:lnSpc>
                <a:spcPct val="115000"/>
              </a:lnSpc>
              <a:spcBef>
                <a:spcPts val="0"/>
              </a:spcBef>
              <a:spcAft>
                <a:spcPts val="0"/>
              </a:spcAft>
              <a:buSzPts val="1200"/>
              <a:buNone/>
              <a:defRPr sz="1599"/>
            </a:lvl6pPr>
            <a:lvl7pPr lvl="6" algn="l">
              <a:lnSpc>
                <a:spcPct val="115000"/>
              </a:lnSpc>
              <a:spcBef>
                <a:spcPts val="0"/>
              </a:spcBef>
              <a:spcAft>
                <a:spcPts val="0"/>
              </a:spcAft>
              <a:buSzPts val="1200"/>
              <a:buNone/>
              <a:defRPr sz="1599"/>
            </a:lvl7pPr>
            <a:lvl8pPr lvl="7" algn="l">
              <a:lnSpc>
                <a:spcPct val="115000"/>
              </a:lnSpc>
              <a:spcBef>
                <a:spcPts val="0"/>
              </a:spcBef>
              <a:spcAft>
                <a:spcPts val="0"/>
              </a:spcAft>
              <a:buSzPts val="1200"/>
              <a:buNone/>
              <a:defRPr sz="1599"/>
            </a:lvl8pPr>
            <a:lvl9pPr lvl="8" algn="l">
              <a:lnSpc>
                <a:spcPct val="115000"/>
              </a:lnSpc>
              <a:spcBef>
                <a:spcPts val="0"/>
              </a:spcBef>
              <a:spcAft>
                <a:spcPts val="0"/>
              </a:spcAft>
              <a:buSzPts val="1200"/>
              <a:buNone/>
              <a:defRPr sz="1599"/>
            </a:lvl9pPr>
          </a:lstStyle>
          <a:p/>
        </p:txBody>
      </p:sp>
      <p:sp>
        <p:nvSpPr>
          <p:cNvPr id="7712" name="Google Shape;7712;p112"/>
          <p:cNvSpPr/>
          <p:nvPr/>
        </p:nvSpPr>
        <p:spPr>
          <a:xfrm>
            <a:off x="6386898" y="676439"/>
            <a:ext cx="2231081" cy="5537737"/>
          </a:xfrm>
          <a:custGeom>
            <a:rect b="b" l="l" r="r" t="t"/>
            <a:pathLst>
              <a:path extrusionOk="0" h="207821" w="82745">
                <a:moveTo>
                  <a:pt x="0" y="0"/>
                </a:moveTo>
                <a:lnTo>
                  <a:pt x="0" y="3008"/>
                </a:lnTo>
                <a:lnTo>
                  <a:pt x="80339" y="104061"/>
                </a:lnTo>
                <a:lnTo>
                  <a:pt x="0" y="204813"/>
                </a:lnTo>
                <a:lnTo>
                  <a:pt x="0" y="207821"/>
                </a:lnTo>
                <a:lnTo>
                  <a:pt x="82745" y="104061"/>
                </a:lnTo>
                <a:lnTo>
                  <a:pt x="0" y="0"/>
                </a:lnTo>
                <a:close/>
              </a:path>
            </a:pathLst>
          </a:custGeom>
          <a:solidFill>
            <a:srgbClr val="515F6B">
              <a:alpha val="64705"/>
            </a:srgbClr>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nvGrpSpPr>
          <p:cNvPr id="7713" name="Google Shape;7713;p112"/>
          <p:cNvGrpSpPr/>
          <p:nvPr/>
        </p:nvGrpSpPr>
        <p:grpSpPr>
          <a:xfrm>
            <a:off x="10721566" y="6371463"/>
            <a:ext cx="797703" cy="227212"/>
            <a:chOff x="238125" y="1822850"/>
            <a:chExt cx="7080200" cy="2016675"/>
          </a:xfrm>
        </p:grpSpPr>
        <p:sp>
          <p:nvSpPr>
            <p:cNvPr id="7714" name="Google Shape;7714;p11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5" name="Google Shape;7715;p11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6" name="Google Shape;7716;p11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7" name="Google Shape;7717;p11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8" name="Google Shape;7718;p11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19" name="Google Shape;7719;p11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20" name="Google Shape;7720;p11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7721" name="Shape 7721"/>
        <p:cNvGrpSpPr/>
        <p:nvPr/>
      </p:nvGrpSpPr>
      <p:grpSpPr>
        <a:xfrm>
          <a:off x="0" y="0"/>
          <a:ext cx="0" cy="0"/>
          <a:chOff x="0" y="0"/>
          <a:chExt cx="0" cy="0"/>
        </a:xfrm>
      </p:grpSpPr>
      <p:sp>
        <p:nvSpPr>
          <p:cNvPr id="7722" name="Google Shape;7722;p113"/>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23" name="Google Shape;7723;p113"/>
          <p:cNvSpPr txBox="1"/>
          <p:nvPr>
            <p:ph idx="1" type="body"/>
          </p:nvPr>
        </p:nvSpPr>
        <p:spPr>
          <a:xfrm>
            <a:off x="4156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7724" name="Google Shape;7724;p113"/>
          <p:cNvSpPr txBox="1"/>
          <p:nvPr>
            <p:ph idx="2" type="body"/>
          </p:nvPr>
        </p:nvSpPr>
        <p:spPr>
          <a:xfrm>
            <a:off x="6443200" y="1536633"/>
            <a:ext cx="5333200" cy="45552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sp>
        <p:nvSpPr>
          <p:cNvPr id="7725" name="Google Shape;7725;p11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26" name="Google Shape;7726;p113"/>
          <p:cNvGrpSpPr/>
          <p:nvPr/>
        </p:nvGrpSpPr>
        <p:grpSpPr>
          <a:xfrm>
            <a:off x="10721566" y="6371463"/>
            <a:ext cx="797703" cy="227212"/>
            <a:chOff x="238125" y="1822850"/>
            <a:chExt cx="7080200" cy="2016675"/>
          </a:xfrm>
        </p:grpSpPr>
        <p:sp>
          <p:nvSpPr>
            <p:cNvPr id="7727" name="Google Shape;7727;p11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28" name="Google Shape;7728;p11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29" name="Google Shape;7729;p11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0" name="Google Shape;7730;p11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1" name="Google Shape;7731;p11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2" name="Google Shape;7732;p11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33" name="Google Shape;7733;p11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34" name="Google Shape;7734;p11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p:cSld name="Alt title w/shapes &amp; imgs">
    <p:bg>
      <p:bgPr>
        <a:solidFill>
          <a:schemeClr val="dk1"/>
        </a:solidFill>
      </p:bgPr>
    </p:bg>
    <p:spTree>
      <p:nvGrpSpPr>
        <p:cNvPr id="739" name="Shape 739"/>
        <p:cNvGrpSpPr/>
        <p:nvPr/>
      </p:nvGrpSpPr>
      <p:grpSpPr>
        <a:xfrm>
          <a:off x="0" y="0"/>
          <a:ext cx="0" cy="0"/>
          <a:chOff x="0" y="0"/>
          <a:chExt cx="0" cy="0"/>
        </a:xfrm>
      </p:grpSpPr>
      <p:sp>
        <p:nvSpPr>
          <p:cNvPr id="740" name="Google Shape;740;p44"/>
          <p:cNvSpPr/>
          <p:nvPr/>
        </p:nvSpPr>
        <p:spPr>
          <a:xfrm>
            <a:off x="8390241" y="-36"/>
            <a:ext cx="1901200" cy="19012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741" name="Google Shape;741;p44"/>
          <p:cNvPicPr preferRelativeResize="0"/>
          <p:nvPr/>
        </p:nvPicPr>
        <p:blipFill rotWithShape="1">
          <a:blip r:embed="rId2">
            <a:alphaModFix/>
          </a:blip>
          <a:srcRect b="18090" l="0" r="4251" t="18090"/>
          <a:stretch/>
        </p:blipFill>
        <p:spPr>
          <a:xfrm>
            <a:off x="8390217" y="0"/>
            <a:ext cx="1901200" cy="1901200"/>
          </a:xfrm>
          <a:prstGeom prst="ellipse">
            <a:avLst/>
          </a:prstGeom>
          <a:noFill/>
          <a:ln>
            <a:noFill/>
          </a:ln>
        </p:spPr>
      </p:pic>
      <p:sp>
        <p:nvSpPr>
          <p:cNvPr id="742" name="Google Shape;742;p44"/>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743" name="Google Shape;743;p44"/>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744" name="Google Shape;744;p44"/>
          <p:cNvSpPr/>
          <p:nvPr/>
        </p:nvSpPr>
        <p:spPr>
          <a:xfrm>
            <a:off x="8390300" y="3801800"/>
            <a:ext cx="3802400" cy="19012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5" name="Google Shape;745;p44"/>
          <p:cNvSpPr/>
          <p:nvPr/>
        </p:nvSpPr>
        <p:spPr>
          <a:xfrm>
            <a:off x="10291341" y="-36"/>
            <a:ext cx="1901200" cy="19012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46" name="Google Shape;746;p44"/>
          <p:cNvSpPr/>
          <p:nvPr/>
        </p:nvSpPr>
        <p:spPr>
          <a:xfrm>
            <a:off x="0" y="5696067"/>
            <a:ext cx="12192000" cy="11616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747" name="Google Shape;747;p44"/>
          <p:cNvPicPr preferRelativeResize="0"/>
          <p:nvPr/>
        </p:nvPicPr>
        <p:blipFill rotWithShape="1">
          <a:blip r:embed="rId3">
            <a:alphaModFix/>
          </a:blip>
          <a:srcRect b="24544" l="33473" r="24193" t="11983"/>
          <a:stretch/>
        </p:blipFill>
        <p:spPr>
          <a:xfrm>
            <a:off x="10291334" y="1900667"/>
            <a:ext cx="1901036" cy="1901199"/>
          </a:xfrm>
          <a:prstGeom prst="rect">
            <a:avLst/>
          </a:prstGeom>
          <a:noFill/>
          <a:ln>
            <a:noFill/>
          </a:ln>
        </p:spPr>
      </p:pic>
      <p:pic>
        <p:nvPicPr>
          <p:cNvPr id="748" name="Google Shape;748;p44"/>
          <p:cNvPicPr preferRelativeResize="0"/>
          <p:nvPr/>
        </p:nvPicPr>
        <p:blipFill rotWithShape="1">
          <a:blip r:embed="rId4">
            <a:alphaModFix/>
          </a:blip>
          <a:srcRect b="0" l="0" r="0" t="0"/>
          <a:stretch/>
        </p:blipFill>
        <p:spPr>
          <a:xfrm>
            <a:off x="8389601" y="3636568"/>
            <a:ext cx="3802399" cy="2066433"/>
          </a:xfrm>
          <a:prstGeom prst="rect">
            <a:avLst/>
          </a:prstGeom>
          <a:noFill/>
          <a:ln>
            <a:noFill/>
          </a:ln>
        </p:spPr>
      </p:pic>
      <p:grpSp>
        <p:nvGrpSpPr>
          <p:cNvPr id="749" name="Google Shape;749;p44"/>
          <p:cNvGrpSpPr/>
          <p:nvPr/>
        </p:nvGrpSpPr>
        <p:grpSpPr>
          <a:xfrm>
            <a:off x="7767927" y="4114559"/>
            <a:ext cx="1835600" cy="440800"/>
            <a:chOff x="5457350" y="2701375"/>
            <a:chExt cx="1376700" cy="330600"/>
          </a:xfrm>
        </p:grpSpPr>
        <p:sp>
          <p:nvSpPr>
            <p:cNvPr id="750" name="Google Shape;750;p44"/>
            <p:cNvSpPr/>
            <p:nvPr/>
          </p:nvSpPr>
          <p:spPr>
            <a:xfrm>
              <a:off x="5457350" y="2701375"/>
              <a:ext cx="1376700" cy="330600"/>
            </a:xfrm>
            <a:prstGeom prst="roundRect">
              <a:avLst>
                <a:gd fmla="val 12757" name="adj"/>
              </a:avLst>
            </a:prstGeom>
            <a:solidFill>
              <a:srgbClr val="F2F8FC"/>
            </a:solidFill>
            <a:ln>
              <a:noFill/>
            </a:ln>
          </p:spPr>
          <p:txBody>
            <a:bodyPr anchorCtr="0" anchor="ctr" bIns="91425" lIns="329175" spcFirstLastPara="1" rIns="0" wrap="square" tIns="82275">
              <a:no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HSA Setup Complete</a:t>
              </a:r>
              <a:endParaRPr b="0" i="0" sz="933" u="none" cap="none" strike="noStrike">
                <a:solidFill>
                  <a:schemeClr val="dk2"/>
                </a:solidFill>
                <a:latin typeface="Inter Medium"/>
                <a:ea typeface="Inter Medium"/>
                <a:cs typeface="Inter Medium"/>
                <a:sym typeface="Inter Medium"/>
              </a:endParaRPr>
            </a:p>
          </p:txBody>
        </p:sp>
        <p:grpSp>
          <p:nvGrpSpPr>
            <p:cNvPr id="751" name="Google Shape;751;p44"/>
            <p:cNvGrpSpPr/>
            <p:nvPr/>
          </p:nvGrpSpPr>
          <p:grpSpPr>
            <a:xfrm>
              <a:off x="5541202" y="2774463"/>
              <a:ext cx="183000" cy="183000"/>
              <a:chOff x="5541202" y="2774463"/>
              <a:chExt cx="183000" cy="183000"/>
            </a:xfrm>
          </p:grpSpPr>
          <p:sp>
            <p:nvSpPr>
              <p:cNvPr id="752" name="Google Shape;752;p44"/>
              <p:cNvSpPr/>
              <p:nvPr/>
            </p:nvSpPr>
            <p:spPr>
              <a:xfrm>
                <a:off x="5541202" y="2774463"/>
                <a:ext cx="183000" cy="183000"/>
              </a:xfrm>
              <a:prstGeom prst="ellipse">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3" name="Google Shape;753;p44"/>
              <p:cNvSpPr/>
              <p:nvPr/>
            </p:nvSpPr>
            <p:spPr>
              <a:xfrm>
                <a:off x="5589189" y="2832432"/>
                <a:ext cx="91335" cy="60919"/>
              </a:xfrm>
              <a:custGeom>
                <a:rect b="b" l="l" r="r" t="t"/>
                <a:pathLst>
                  <a:path extrusionOk="0" h="60919" w="86573">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sp>
        <p:nvSpPr>
          <p:cNvPr id="754" name="Google Shape;754;p44"/>
          <p:cNvSpPr/>
          <p:nvPr/>
        </p:nvSpPr>
        <p:spPr>
          <a:xfrm>
            <a:off x="1940966"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nvGrpSpPr>
          <p:cNvPr id="755" name="Google Shape;755;p44"/>
          <p:cNvGrpSpPr/>
          <p:nvPr/>
        </p:nvGrpSpPr>
        <p:grpSpPr>
          <a:xfrm>
            <a:off x="3261668" y="6168245"/>
            <a:ext cx="1126917" cy="217271"/>
            <a:chOff x="3701600" y="2570125"/>
            <a:chExt cx="1503625" cy="289900"/>
          </a:xfrm>
        </p:grpSpPr>
        <p:sp>
          <p:nvSpPr>
            <p:cNvPr id="756" name="Google Shape;756;p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7" name="Google Shape;757;p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8" name="Google Shape;758;p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59" name="Google Shape;759;p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0" name="Google Shape;760;p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1" name="Google Shape;761;p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2" name="Google Shape;762;p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3" name="Google Shape;763;p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4" name="Google Shape;764;p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5" name="Google Shape;765;p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6" name="Google Shape;766;p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67" name="Google Shape;767;p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768" name="Google Shape;768;p44"/>
          <p:cNvGrpSpPr/>
          <p:nvPr/>
        </p:nvGrpSpPr>
        <p:grpSpPr>
          <a:xfrm>
            <a:off x="7022977" y="6127080"/>
            <a:ext cx="1211169" cy="268400"/>
            <a:chOff x="5577025" y="2564875"/>
            <a:chExt cx="1764525" cy="390950"/>
          </a:xfrm>
        </p:grpSpPr>
        <p:sp>
          <p:nvSpPr>
            <p:cNvPr id="769" name="Google Shape;769;p44"/>
            <p:cNvSpPr/>
            <p:nvPr/>
          </p:nvSpPr>
          <p:spPr>
            <a:xfrm>
              <a:off x="5938750" y="2654575"/>
              <a:ext cx="3800" cy="7575"/>
            </a:xfrm>
            <a:custGeom>
              <a:rect b="b" l="l" r="r" t="t"/>
              <a:pathLst>
                <a:path extrusionOk="0" h="303" w="152">
                  <a:moveTo>
                    <a:pt x="0" y="0"/>
                  </a:moveTo>
                  <a:cubicBezTo>
                    <a:pt x="51" y="101"/>
                    <a:pt x="101" y="202"/>
                    <a:pt x="152" y="303"/>
                  </a:cubicBezTo>
                  <a:cubicBezTo>
                    <a:pt x="101" y="20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0" name="Google Shape;770;p44"/>
            <p:cNvSpPr/>
            <p:nvPr/>
          </p:nvSpPr>
          <p:spPr>
            <a:xfrm>
              <a:off x="5612300" y="2854975"/>
              <a:ext cx="1300" cy="2525"/>
            </a:xfrm>
            <a:custGeom>
              <a:rect b="b" l="l" r="r" t="t"/>
              <a:pathLst>
                <a:path extrusionOk="0" h="101" w="52">
                  <a:moveTo>
                    <a:pt x="51" y="101"/>
                  </a:moveTo>
                  <a:cubicBezTo>
                    <a:pt x="1" y="101"/>
                    <a:pt x="1" y="51"/>
                    <a:pt x="1" y="0"/>
                  </a:cubicBezTo>
                  <a:cubicBezTo>
                    <a:pt x="1" y="51"/>
                    <a:pt x="1" y="101"/>
                    <a:pt x="51" y="10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1" name="Google Shape;771;p44"/>
            <p:cNvSpPr/>
            <p:nvPr/>
          </p:nvSpPr>
          <p:spPr>
            <a:xfrm>
              <a:off x="5577025" y="2564875"/>
              <a:ext cx="360475" cy="281300"/>
            </a:xfrm>
            <a:custGeom>
              <a:rect b="b" l="l" r="r" t="t"/>
              <a:pathLst>
                <a:path extrusionOk="0" h="11252" w="14419">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2" name="Google Shape;772;p44"/>
            <p:cNvSpPr/>
            <p:nvPr/>
          </p:nvSpPr>
          <p:spPr>
            <a:xfrm>
              <a:off x="5613575" y="2668425"/>
              <a:ext cx="361750" cy="279925"/>
            </a:xfrm>
            <a:custGeom>
              <a:rect b="b" l="l" r="r" t="t"/>
              <a:pathLst>
                <a:path extrusionOk="0" h="11197" w="1447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3" name="Google Shape;773;p44"/>
            <p:cNvSpPr/>
            <p:nvPr/>
          </p:nvSpPr>
          <p:spPr>
            <a:xfrm>
              <a:off x="5613575" y="2857500"/>
              <a:ext cx="25" cy="1275"/>
            </a:xfrm>
            <a:custGeom>
              <a:rect b="b" l="l" r="r" t="t"/>
              <a:pathLst>
                <a:path extrusionOk="0" h="51" w="1">
                  <a:moveTo>
                    <a:pt x="0" y="50"/>
                  </a:moveTo>
                  <a:lnTo>
                    <a:pt x="0" y="50"/>
                  </a:lnTo>
                  <a:cubicBezTo>
                    <a:pt x="0" y="50"/>
                    <a:pt x="0" y="0"/>
                    <a:pt x="0" y="0"/>
                  </a:cubicBezTo>
                  <a:cubicBezTo>
                    <a:pt x="0" y="50"/>
                    <a:pt x="0" y="50"/>
                    <a:pt x="0" y="5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4" name="Google Shape;774;p44"/>
            <p:cNvSpPr/>
            <p:nvPr/>
          </p:nvSpPr>
          <p:spPr>
            <a:xfrm>
              <a:off x="5607275" y="2846150"/>
              <a:ext cx="5050" cy="8850"/>
            </a:xfrm>
            <a:custGeom>
              <a:rect b="b" l="l" r="r" t="t"/>
              <a:pathLst>
                <a:path extrusionOk="0" h="354" w="202">
                  <a:moveTo>
                    <a:pt x="0" y="0"/>
                  </a:moveTo>
                  <a:lnTo>
                    <a:pt x="0" y="0"/>
                  </a:lnTo>
                  <a:cubicBezTo>
                    <a:pt x="51" y="152"/>
                    <a:pt x="101" y="252"/>
                    <a:pt x="202" y="353"/>
                  </a:cubicBezTo>
                  <a:cubicBezTo>
                    <a:pt x="101" y="252"/>
                    <a:pt x="51" y="101"/>
                    <a:pt x="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5" name="Google Shape;775;p44"/>
            <p:cNvSpPr/>
            <p:nvPr/>
          </p:nvSpPr>
          <p:spPr>
            <a:xfrm>
              <a:off x="5942525" y="2662150"/>
              <a:ext cx="3800" cy="6300"/>
            </a:xfrm>
            <a:custGeom>
              <a:rect b="b" l="l" r="r" t="t"/>
              <a:pathLst>
                <a:path extrusionOk="0" h="252" w="152">
                  <a:moveTo>
                    <a:pt x="1" y="0"/>
                  </a:moveTo>
                  <a:cubicBezTo>
                    <a:pt x="51" y="101"/>
                    <a:pt x="101" y="202"/>
                    <a:pt x="152" y="252"/>
                  </a:cubicBezTo>
                  <a:cubicBezTo>
                    <a:pt x="101" y="151"/>
                    <a:pt x="51" y="101"/>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6" name="Google Shape;776;p44"/>
            <p:cNvSpPr/>
            <p:nvPr/>
          </p:nvSpPr>
          <p:spPr>
            <a:xfrm>
              <a:off x="5937475" y="2653325"/>
              <a:ext cx="1300" cy="1275"/>
            </a:xfrm>
            <a:custGeom>
              <a:rect b="b" l="l" r="r" t="t"/>
              <a:pathLst>
                <a:path extrusionOk="0" h="51" w="52">
                  <a:moveTo>
                    <a:pt x="1" y="0"/>
                  </a:moveTo>
                  <a:lnTo>
                    <a:pt x="1" y="0"/>
                  </a:lnTo>
                  <a:lnTo>
                    <a:pt x="51" y="50"/>
                  </a:lnTo>
                  <a:cubicBezTo>
                    <a:pt x="51" y="50"/>
                    <a:pt x="1" y="0"/>
                    <a:pt x="1"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7" name="Google Shape;777;p44"/>
            <p:cNvSpPr/>
            <p:nvPr/>
          </p:nvSpPr>
          <p:spPr>
            <a:xfrm>
              <a:off x="7153725" y="2688600"/>
              <a:ext cx="187825" cy="200425"/>
            </a:xfrm>
            <a:custGeom>
              <a:rect b="b" l="l" r="r" t="t"/>
              <a:pathLst>
                <a:path extrusionOk="0" h="8017" w="7513">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8" name="Google Shape;778;p44"/>
            <p:cNvSpPr/>
            <p:nvPr/>
          </p:nvSpPr>
          <p:spPr>
            <a:xfrm>
              <a:off x="7076850" y="2616775"/>
              <a:ext cx="52975" cy="54200"/>
            </a:xfrm>
            <a:custGeom>
              <a:rect b="b" l="l" r="r" t="t"/>
              <a:pathLst>
                <a:path extrusionOk="0" h="2168" w="2119">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79" name="Google Shape;779;p44"/>
            <p:cNvSpPr/>
            <p:nvPr/>
          </p:nvSpPr>
          <p:spPr>
            <a:xfrm>
              <a:off x="7084425" y="2692375"/>
              <a:ext cx="39075" cy="192875"/>
            </a:xfrm>
            <a:custGeom>
              <a:rect b="b" l="l" r="r" t="t"/>
              <a:pathLst>
                <a:path extrusionOk="0" h="7715" w="1563">
                  <a:moveTo>
                    <a:pt x="0" y="7714"/>
                  </a:moveTo>
                  <a:lnTo>
                    <a:pt x="1563" y="7714"/>
                  </a:lnTo>
                  <a:lnTo>
                    <a:pt x="1563" y="1"/>
                  </a:lnTo>
                  <a:lnTo>
                    <a:pt x="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0" name="Google Shape;780;p44"/>
            <p:cNvSpPr/>
            <p:nvPr/>
          </p:nvSpPr>
          <p:spPr>
            <a:xfrm>
              <a:off x="6857550" y="2621800"/>
              <a:ext cx="187825" cy="267225"/>
            </a:xfrm>
            <a:custGeom>
              <a:rect b="b" l="l" r="r" t="t"/>
              <a:pathLst>
                <a:path extrusionOk="0" h="10689" w="7513">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1" name="Google Shape;781;p44"/>
            <p:cNvSpPr/>
            <p:nvPr/>
          </p:nvSpPr>
          <p:spPr>
            <a:xfrm>
              <a:off x="6647075" y="2687350"/>
              <a:ext cx="189075" cy="201675"/>
            </a:xfrm>
            <a:custGeom>
              <a:rect b="b" l="l" r="r" t="t"/>
              <a:pathLst>
                <a:path extrusionOk="0" h="8067" w="7563">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2" name="Google Shape;782;p44"/>
            <p:cNvSpPr/>
            <p:nvPr/>
          </p:nvSpPr>
          <p:spPr>
            <a:xfrm>
              <a:off x="6440375" y="2688600"/>
              <a:ext cx="187825" cy="267225"/>
            </a:xfrm>
            <a:custGeom>
              <a:rect b="b" l="l" r="r" t="t"/>
              <a:pathLst>
                <a:path extrusionOk="0" h="10689" w="7513">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3" name="Google Shape;783;p44"/>
            <p:cNvSpPr/>
            <p:nvPr/>
          </p:nvSpPr>
          <p:spPr>
            <a:xfrm>
              <a:off x="6231150" y="2693650"/>
              <a:ext cx="191600" cy="191600"/>
            </a:xfrm>
            <a:custGeom>
              <a:rect b="b" l="l" r="r" t="t"/>
              <a:pathLst>
                <a:path extrusionOk="0" h="7664" w="7664">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4" name="Google Shape;784;p44"/>
            <p:cNvSpPr/>
            <p:nvPr/>
          </p:nvSpPr>
          <p:spPr>
            <a:xfrm>
              <a:off x="6063525" y="2628100"/>
              <a:ext cx="152525" cy="257150"/>
            </a:xfrm>
            <a:custGeom>
              <a:rect b="b" l="l" r="r" t="t"/>
              <a:pathLst>
                <a:path extrusionOk="0" h="10286" w="6101">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785" name="Google Shape;785;p44"/>
          <p:cNvGrpSpPr/>
          <p:nvPr/>
        </p:nvGrpSpPr>
        <p:grpSpPr>
          <a:xfrm>
            <a:off x="5176613" y="6120228"/>
            <a:ext cx="909476" cy="355817"/>
            <a:chOff x="238125" y="2500825"/>
            <a:chExt cx="1678825" cy="656650"/>
          </a:xfrm>
        </p:grpSpPr>
        <p:sp>
          <p:nvSpPr>
            <p:cNvPr id="786" name="Google Shape;786;p44"/>
            <p:cNvSpPr/>
            <p:nvPr/>
          </p:nvSpPr>
          <p:spPr>
            <a:xfrm>
              <a:off x="238125" y="2592825"/>
              <a:ext cx="429800" cy="274775"/>
            </a:xfrm>
            <a:custGeom>
              <a:rect b="b" l="l" r="r" t="t"/>
              <a:pathLst>
                <a:path extrusionOk="0" h="10991" w="17192">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7" name="Google Shape;787;p44"/>
            <p:cNvSpPr/>
            <p:nvPr/>
          </p:nvSpPr>
          <p:spPr>
            <a:xfrm>
              <a:off x="651500" y="2669700"/>
              <a:ext cx="215550" cy="201675"/>
            </a:xfrm>
            <a:custGeom>
              <a:rect b="b" l="l" r="r" t="t"/>
              <a:pathLst>
                <a:path extrusionOk="0" h="8067" w="8622">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8" name="Google Shape;788;p44"/>
            <p:cNvSpPr/>
            <p:nvPr/>
          </p:nvSpPr>
          <p:spPr>
            <a:xfrm>
              <a:off x="851900" y="2592825"/>
              <a:ext cx="228150" cy="274775"/>
            </a:xfrm>
            <a:custGeom>
              <a:rect b="b" l="l" r="r" t="t"/>
              <a:pathLst>
                <a:path extrusionOk="0" h="10991" w="9126">
                  <a:moveTo>
                    <a:pt x="2018" y="0"/>
                  </a:moveTo>
                  <a:lnTo>
                    <a:pt x="1" y="10990"/>
                  </a:lnTo>
                  <a:lnTo>
                    <a:pt x="8471" y="10990"/>
                  </a:lnTo>
                  <a:lnTo>
                    <a:pt x="9126" y="7461"/>
                  </a:lnTo>
                  <a:lnTo>
                    <a:pt x="5244" y="7461"/>
                  </a:lnTo>
                  <a:lnTo>
                    <a:pt x="6605"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89" name="Google Shape;789;p44"/>
            <p:cNvSpPr/>
            <p:nvPr/>
          </p:nvSpPr>
          <p:spPr>
            <a:xfrm>
              <a:off x="1039700" y="2669675"/>
              <a:ext cx="316100" cy="201700"/>
            </a:xfrm>
            <a:custGeom>
              <a:rect b="b" l="l" r="r" t="t"/>
              <a:pathLst>
                <a:path extrusionOk="0" h="8068" w="12644">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0" name="Google Shape;790;p44"/>
            <p:cNvSpPr/>
            <p:nvPr/>
          </p:nvSpPr>
          <p:spPr>
            <a:xfrm>
              <a:off x="1323275" y="2669700"/>
              <a:ext cx="318900" cy="201675"/>
            </a:xfrm>
            <a:custGeom>
              <a:rect b="b" l="l" r="r" t="t"/>
              <a:pathLst>
                <a:path extrusionOk="0" h="8067" w="12756">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1" name="Google Shape;791;p44"/>
            <p:cNvSpPr/>
            <p:nvPr/>
          </p:nvSpPr>
          <p:spPr>
            <a:xfrm>
              <a:off x="1605600" y="2571400"/>
              <a:ext cx="311350" cy="299975"/>
            </a:xfrm>
            <a:custGeom>
              <a:rect b="b" l="l" r="r" t="t"/>
              <a:pathLst>
                <a:path extrusionOk="0" h="11999" w="12454">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2" name="Google Shape;792;p44"/>
            <p:cNvSpPr/>
            <p:nvPr/>
          </p:nvSpPr>
          <p:spPr>
            <a:xfrm>
              <a:off x="758650" y="2907900"/>
              <a:ext cx="307550" cy="249575"/>
            </a:xfrm>
            <a:custGeom>
              <a:rect b="b" l="l" r="r" t="t"/>
              <a:pathLst>
                <a:path extrusionOk="0" h="9983" w="12302">
                  <a:moveTo>
                    <a:pt x="7915" y="1"/>
                  </a:moveTo>
                  <a:lnTo>
                    <a:pt x="0" y="9982"/>
                  </a:lnTo>
                  <a:lnTo>
                    <a:pt x="5344" y="9982"/>
                  </a:lnTo>
                  <a:lnTo>
                    <a:pt x="1230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3" name="Google Shape;793;p44"/>
            <p:cNvSpPr/>
            <p:nvPr/>
          </p:nvSpPr>
          <p:spPr>
            <a:xfrm>
              <a:off x="1189700" y="2590300"/>
              <a:ext cx="92025" cy="54225"/>
            </a:xfrm>
            <a:custGeom>
              <a:rect b="b" l="l" r="r" t="t"/>
              <a:pathLst>
                <a:path extrusionOk="0" h="2169" w="3681">
                  <a:moveTo>
                    <a:pt x="1865" y="0"/>
                  </a:moveTo>
                  <a:lnTo>
                    <a:pt x="0" y="2168"/>
                  </a:lnTo>
                  <a:lnTo>
                    <a:pt x="1765" y="2168"/>
                  </a:lnTo>
                  <a:lnTo>
                    <a:pt x="3680"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4" name="Google Shape;794;p44"/>
            <p:cNvSpPr/>
            <p:nvPr/>
          </p:nvSpPr>
          <p:spPr>
            <a:xfrm>
              <a:off x="1256500" y="2542400"/>
              <a:ext cx="60500" cy="22725"/>
            </a:xfrm>
            <a:custGeom>
              <a:rect b="b" l="l" r="r" t="t"/>
              <a:pathLst>
                <a:path extrusionOk="0" h="909" w="2420">
                  <a:moveTo>
                    <a:pt x="1008" y="1"/>
                  </a:moveTo>
                  <a:lnTo>
                    <a:pt x="0" y="908"/>
                  </a:lnTo>
                  <a:lnTo>
                    <a:pt x="1613" y="908"/>
                  </a:lnTo>
                  <a:lnTo>
                    <a:pt x="2420"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5" name="Google Shape;795;p44"/>
            <p:cNvSpPr/>
            <p:nvPr/>
          </p:nvSpPr>
          <p:spPr>
            <a:xfrm>
              <a:off x="1294300" y="2500825"/>
              <a:ext cx="49175" cy="18925"/>
            </a:xfrm>
            <a:custGeom>
              <a:rect b="b" l="l" r="r" t="t"/>
              <a:pathLst>
                <a:path extrusionOk="0" h="757" w="1967">
                  <a:moveTo>
                    <a:pt x="807" y="0"/>
                  </a:moveTo>
                  <a:lnTo>
                    <a:pt x="0" y="756"/>
                  </a:lnTo>
                  <a:lnTo>
                    <a:pt x="1311" y="756"/>
                  </a:lnTo>
                  <a:lnTo>
                    <a:pt x="1967"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6" name="Google Shape;796;p44"/>
            <p:cNvSpPr/>
            <p:nvPr/>
          </p:nvSpPr>
          <p:spPr>
            <a:xfrm>
              <a:off x="1077525" y="2905300"/>
              <a:ext cx="89500" cy="102275"/>
            </a:xfrm>
            <a:custGeom>
              <a:rect b="b" l="l" r="r" t="t"/>
              <a:pathLst>
                <a:path extrusionOk="0" h="4091" w="358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7" name="Google Shape;797;p44"/>
            <p:cNvSpPr/>
            <p:nvPr/>
          </p:nvSpPr>
          <p:spPr>
            <a:xfrm>
              <a:off x="1169525" y="2906650"/>
              <a:ext cx="108425" cy="101050"/>
            </a:xfrm>
            <a:custGeom>
              <a:rect b="b" l="l" r="r" t="t"/>
              <a:pathLst>
                <a:path extrusionOk="0" h="4042" w="4337">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8" name="Google Shape;798;p44"/>
            <p:cNvSpPr/>
            <p:nvPr/>
          </p:nvSpPr>
          <p:spPr>
            <a:xfrm>
              <a:off x="1279175" y="2907900"/>
              <a:ext cx="79425" cy="97075"/>
            </a:xfrm>
            <a:custGeom>
              <a:rect b="b" l="l" r="r" t="t"/>
              <a:pathLst>
                <a:path extrusionOk="0" h="3883" w="3177">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799" name="Google Shape;799;p44"/>
            <p:cNvSpPr/>
            <p:nvPr/>
          </p:nvSpPr>
          <p:spPr>
            <a:xfrm>
              <a:off x="1361100" y="2907900"/>
              <a:ext cx="75650" cy="97075"/>
            </a:xfrm>
            <a:custGeom>
              <a:rect b="b" l="l" r="r" t="t"/>
              <a:pathLst>
                <a:path extrusionOk="0" h="3883" w="3026">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0" name="Google Shape;800;p44"/>
            <p:cNvSpPr/>
            <p:nvPr/>
          </p:nvSpPr>
          <p:spPr>
            <a:xfrm>
              <a:off x="1443025" y="2907900"/>
              <a:ext cx="150000" cy="97075"/>
            </a:xfrm>
            <a:custGeom>
              <a:rect b="b" l="l" r="r" t="t"/>
              <a:pathLst>
                <a:path extrusionOk="0" h="3883" w="600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1" name="Google Shape;801;p44"/>
            <p:cNvSpPr/>
            <p:nvPr/>
          </p:nvSpPr>
          <p:spPr>
            <a:xfrm>
              <a:off x="1560225" y="2907900"/>
              <a:ext cx="102125" cy="97075"/>
            </a:xfrm>
            <a:custGeom>
              <a:rect b="b" l="l" r="r" t="t"/>
              <a:pathLst>
                <a:path extrusionOk="0" h="3883" w="4085">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2" name="Google Shape;802;p44"/>
            <p:cNvSpPr/>
            <p:nvPr/>
          </p:nvSpPr>
          <p:spPr>
            <a:xfrm>
              <a:off x="1672400" y="2907575"/>
              <a:ext cx="97075" cy="97400"/>
            </a:xfrm>
            <a:custGeom>
              <a:rect b="b" l="l" r="r" t="t"/>
              <a:pathLst>
                <a:path extrusionOk="0" h="3896" w="3883">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3" name="Google Shape;803;p44"/>
            <p:cNvSpPr/>
            <p:nvPr/>
          </p:nvSpPr>
          <p:spPr>
            <a:xfrm>
              <a:off x="1773225" y="2907900"/>
              <a:ext cx="81950" cy="97075"/>
            </a:xfrm>
            <a:custGeom>
              <a:rect b="b" l="l" r="r" t="t"/>
              <a:pathLst>
                <a:path extrusionOk="0" h="3883" w="3278">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4" name="Google Shape;804;p44"/>
            <p:cNvSpPr/>
            <p:nvPr/>
          </p:nvSpPr>
          <p:spPr>
            <a:xfrm>
              <a:off x="1865250" y="2909150"/>
              <a:ext cx="20175" cy="20200"/>
            </a:xfrm>
            <a:custGeom>
              <a:rect b="b" l="l" r="r" t="t"/>
              <a:pathLst>
                <a:path extrusionOk="0" h="808" w="807">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grpSp>
        <p:nvGrpSpPr>
          <p:cNvPr id="805" name="Google Shape;805;p44"/>
          <p:cNvGrpSpPr/>
          <p:nvPr/>
        </p:nvGrpSpPr>
        <p:grpSpPr>
          <a:xfrm>
            <a:off x="9039439" y="6168245"/>
            <a:ext cx="1126917" cy="217271"/>
            <a:chOff x="3701600" y="2570125"/>
            <a:chExt cx="1503625" cy="289900"/>
          </a:xfrm>
        </p:grpSpPr>
        <p:sp>
          <p:nvSpPr>
            <p:cNvPr id="806" name="Google Shape;806;p44"/>
            <p:cNvSpPr/>
            <p:nvPr/>
          </p:nvSpPr>
          <p:spPr>
            <a:xfrm>
              <a:off x="3886875" y="2575175"/>
              <a:ext cx="185300" cy="177725"/>
            </a:xfrm>
            <a:custGeom>
              <a:rect b="b" l="l" r="r" t="t"/>
              <a:pathLst>
                <a:path extrusionOk="0" h="7109" w="7412">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7" name="Google Shape;807;p44"/>
            <p:cNvSpPr/>
            <p:nvPr/>
          </p:nvSpPr>
          <p:spPr>
            <a:xfrm>
              <a:off x="3724275" y="2570125"/>
              <a:ext cx="173975" cy="182775"/>
            </a:xfrm>
            <a:custGeom>
              <a:rect b="b" l="l" r="r" t="t"/>
              <a:pathLst>
                <a:path extrusionOk="0" h="7311" w="6959">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8" name="Google Shape;808;p44"/>
            <p:cNvSpPr/>
            <p:nvPr/>
          </p:nvSpPr>
          <p:spPr>
            <a:xfrm>
              <a:off x="4059550" y="2578950"/>
              <a:ext cx="190325" cy="170175"/>
            </a:xfrm>
            <a:custGeom>
              <a:rect b="b" l="l" r="r" t="t"/>
              <a:pathLst>
                <a:path extrusionOk="0" h="6807" w="7613">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09" name="Google Shape;809;p44"/>
            <p:cNvSpPr/>
            <p:nvPr/>
          </p:nvSpPr>
          <p:spPr>
            <a:xfrm>
              <a:off x="4239775" y="2578950"/>
              <a:ext cx="190325" cy="170175"/>
            </a:xfrm>
            <a:custGeom>
              <a:rect b="b" l="l" r="r" t="t"/>
              <a:pathLst>
                <a:path extrusionOk="0" h="6807" w="7613">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0" name="Google Shape;810;p44"/>
            <p:cNvSpPr/>
            <p:nvPr/>
          </p:nvSpPr>
          <p:spPr>
            <a:xfrm>
              <a:off x="4421275" y="2578950"/>
              <a:ext cx="165125" cy="170175"/>
            </a:xfrm>
            <a:custGeom>
              <a:rect b="b" l="l" r="r" t="t"/>
              <a:pathLst>
                <a:path extrusionOk="0" h="6807" w="6605">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1" name="Google Shape;811;p44"/>
            <p:cNvSpPr/>
            <p:nvPr/>
          </p:nvSpPr>
          <p:spPr>
            <a:xfrm>
              <a:off x="4824575" y="2578950"/>
              <a:ext cx="165150" cy="170175"/>
            </a:xfrm>
            <a:custGeom>
              <a:rect b="b" l="l" r="r" t="t"/>
              <a:pathLst>
                <a:path extrusionOk="0" h="6807" w="6606">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2" name="Google Shape;812;p44"/>
            <p:cNvSpPr/>
            <p:nvPr/>
          </p:nvSpPr>
          <p:spPr>
            <a:xfrm>
              <a:off x="4576300" y="2578950"/>
              <a:ext cx="83200" cy="170175"/>
            </a:xfrm>
            <a:custGeom>
              <a:rect b="b" l="l" r="r" t="t"/>
              <a:pathLst>
                <a:path extrusionOk="0" h="6807" w="3328">
                  <a:moveTo>
                    <a:pt x="1160" y="1"/>
                  </a:moveTo>
                  <a:lnTo>
                    <a:pt x="0" y="6806"/>
                  </a:lnTo>
                  <a:lnTo>
                    <a:pt x="2118" y="6806"/>
                  </a:lnTo>
                  <a:lnTo>
                    <a:pt x="332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3" name="Google Shape;813;p44"/>
            <p:cNvSpPr/>
            <p:nvPr/>
          </p:nvSpPr>
          <p:spPr>
            <a:xfrm>
              <a:off x="4649400" y="2578950"/>
              <a:ext cx="185300" cy="170175"/>
            </a:xfrm>
            <a:custGeom>
              <a:rect b="b" l="l" r="r" t="t"/>
              <a:pathLst>
                <a:path extrusionOk="0" h="6807" w="7412">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4" name="Google Shape;814;p44"/>
            <p:cNvSpPr/>
            <p:nvPr/>
          </p:nvSpPr>
          <p:spPr>
            <a:xfrm>
              <a:off x="4975825" y="2578800"/>
              <a:ext cx="177725" cy="170325"/>
            </a:xfrm>
            <a:custGeom>
              <a:rect b="b" l="l" r="r" t="t"/>
              <a:pathLst>
                <a:path extrusionOk="0" h="6813" w="7109">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5" name="Google Shape;815;p44"/>
            <p:cNvSpPr/>
            <p:nvPr/>
          </p:nvSpPr>
          <p:spPr>
            <a:xfrm>
              <a:off x="3701600" y="2785650"/>
              <a:ext cx="1421725" cy="74375"/>
            </a:xfrm>
            <a:custGeom>
              <a:rect b="b" l="l" r="r" t="t"/>
              <a:pathLst>
                <a:path extrusionOk="0" h="2975" w="56869">
                  <a:moveTo>
                    <a:pt x="504" y="0"/>
                  </a:moveTo>
                  <a:lnTo>
                    <a:pt x="0" y="2975"/>
                  </a:lnTo>
                  <a:lnTo>
                    <a:pt x="56364" y="2975"/>
                  </a:lnTo>
                  <a:lnTo>
                    <a:pt x="56868" y="51"/>
                  </a:lnTo>
                  <a:lnTo>
                    <a:pt x="25661" y="51"/>
                  </a:lnTo>
                  <a:lnTo>
                    <a:pt x="22939" y="2319"/>
                  </a:lnTo>
                  <a:lnTo>
                    <a:pt x="23342" y="0"/>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6" name="Google Shape;816;p44"/>
            <p:cNvSpPr/>
            <p:nvPr/>
          </p:nvSpPr>
          <p:spPr>
            <a:xfrm>
              <a:off x="5158575" y="2578950"/>
              <a:ext cx="20200" cy="25225"/>
            </a:xfrm>
            <a:custGeom>
              <a:rect b="b" l="l" r="r" t="t"/>
              <a:pathLst>
                <a:path extrusionOk="0" h="1009" w="808">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7" name="Google Shape;817;p44"/>
            <p:cNvSpPr/>
            <p:nvPr/>
          </p:nvSpPr>
          <p:spPr>
            <a:xfrm>
              <a:off x="5182525" y="2578950"/>
              <a:ext cx="22700" cy="25225"/>
            </a:xfrm>
            <a:custGeom>
              <a:rect b="b" l="l" r="r" t="t"/>
              <a:pathLst>
                <a:path extrusionOk="0" h="1009" w="908">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56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818" name="Google Shape;818;p44"/>
          <p:cNvSpPr/>
          <p:nvPr/>
        </p:nvSpPr>
        <p:spPr>
          <a:xfrm>
            <a:off x="10970664" y="6088342"/>
            <a:ext cx="575221" cy="355791"/>
          </a:xfrm>
          <a:custGeom>
            <a:rect b="b" l="l" r="r" t="t"/>
            <a:pathLst>
              <a:path extrusionOk="0" h="16587" w="26821">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568"/>
            </a:srgbClr>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19" name="Google Shape;819;p44"/>
          <p:cNvSpPr txBox="1"/>
          <p:nvPr/>
        </p:nvSpPr>
        <p:spPr>
          <a:xfrm>
            <a:off x="436865" y="6061035"/>
            <a:ext cx="1350400" cy="410393"/>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1067"/>
              <a:buFont typeface="Inter Medium"/>
              <a:buNone/>
            </a:pPr>
            <a:r>
              <a:rPr b="0" i="0" lang="en" sz="1067" u="none" cap="none" strike="noStrike">
                <a:solidFill>
                  <a:schemeClr val="dk2"/>
                </a:solidFill>
                <a:latin typeface="Inter Medium"/>
                <a:ea typeface="Inter Medium"/>
                <a:cs typeface="Inter Medium"/>
                <a:sym typeface="Inter Medium"/>
              </a:rPr>
              <a:t>Trusted by:</a:t>
            </a:r>
            <a:endParaRPr b="0" i="0" sz="1067" u="none" cap="none" strike="noStrike">
              <a:solidFill>
                <a:schemeClr val="dk2"/>
              </a:solidFill>
              <a:latin typeface="Inter Medium"/>
              <a:ea typeface="Inter Medium"/>
              <a:cs typeface="Inter Medium"/>
              <a:sym typeface="Inter Medium"/>
            </a:endParaRPr>
          </a:p>
        </p:txBody>
      </p:sp>
      <p:grpSp>
        <p:nvGrpSpPr>
          <p:cNvPr id="820" name="Google Shape;820;p44"/>
          <p:cNvGrpSpPr/>
          <p:nvPr/>
        </p:nvGrpSpPr>
        <p:grpSpPr>
          <a:xfrm>
            <a:off x="8389586" y="1901522"/>
            <a:ext cx="1901132" cy="1900269"/>
            <a:chOff x="1189450" y="238125"/>
            <a:chExt cx="5177375" cy="5175025"/>
          </a:xfrm>
        </p:grpSpPr>
        <p:sp>
          <p:nvSpPr>
            <p:cNvPr id="821" name="Google Shape;821;p44"/>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2" name="Google Shape;822;p44"/>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3" name="Google Shape;823;p44"/>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4" name="Google Shape;824;p44"/>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5" name="Google Shape;825;p44"/>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6" name="Google Shape;826;p44"/>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7" name="Google Shape;827;p44"/>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8" name="Google Shape;828;p44"/>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29" name="Google Shape;829;p44"/>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0" name="Google Shape;830;p44"/>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1" name="Google Shape;831;p44"/>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2" name="Google Shape;832;p44"/>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3" name="Google Shape;833;p44"/>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4" name="Google Shape;834;p44"/>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5" name="Google Shape;835;p44"/>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6" name="Google Shape;836;p44"/>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7" name="Google Shape;837;p44"/>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8" name="Google Shape;838;p44"/>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39" name="Google Shape;839;p44"/>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0" name="Google Shape;840;p44"/>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1" name="Google Shape;841;p44"/>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2" name="Google Shape;842;p44"/>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3" name="Google Shape;843;p44"/>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4" name="Google Shape;844;p44"/>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5" name="Google Shape;845;p44"/>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6" name="Google Shape;846;p44"/>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7" name="Google Shape;847;p44"/>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8" name="Google Shape;848;p44"/>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49" name="Google Shape;849;p44"/>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0" name="Google Shape;850;p44"/>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1" name="Google Shape;851;p44"/>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2" name="Google Shape;852;p44"/>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3" name="Google Shape;853;p44"/>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4" name="Google Shape;854;p44"/>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5" name="Google Shape;855;p44"/>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6" name="Google Shape;856;p44"/>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7" name="Google Shape;857;p44"/>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8" name="Google Shape;858;p44"/>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59" name="Google Shape;859;p44"/>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0" name="Google Shape;860;p44"/>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1" name="Google Shape;861;p44"/>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2" name="Google Shape;862;p44"/>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3" name="Google Shape;863;p44"/>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4" name="Google Shape;864;p44"/>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5" name="Google Shape;865;p44"/>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6" name="Google Shape;866;p44"/>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7" name="Google Shape;867;p44"/>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8" name="Google Shape;868;p44"/>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69" name="Google Shape;869;p44"/>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0" name="Google Shape;870;p44"/>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1" name="Google Shape;871;p44"/>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2" name="Google Shape;872;p44"/>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3" name="Google Shape;873;p44"/>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4" name="Google Shape;874;p44"/>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5" name="Google Shape;875;p44"/>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6" name="Google Shape;876;p44"/>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7" name="Google Shape;877;p44"/>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8" name="Google Shape;878;p44"/>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79" name="Google Shape;879;p44"/>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0" name="Google Shape;880;p44"/>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1" name="Google Shape;881;p44"/>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2" name="Google Shape;882;p44"/>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3" name="Google Shape;883;p44"/>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4" name="Google Shape;884;p44"/>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5" name="Google Shape;885;p44"/>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6" name="Google Shape;886;p44"/>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7" name="Google Shape;887;p44"/>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8" name="Google Shape;888;p44"/>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89" name="Google Shape;889;p44"/>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0" name="Google Shape;890;p44"/>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1" name="Google Shape;891;p44"/>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2" name="Google Shape;892;p44"/>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3" name="Google Shape;893;p44"/>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4" name="Google Shape;894;p44"/>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5" name="Google Shape;895;p44"/>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6" name="Google Shape;896;p44"/>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7" name="Google Shape;897;p44"/>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8" name="Google Shape;898;p44"/>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899" name="Google Shape;899;p44"/>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0" name="Google Shape;900;p44"/>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1" name="Google Shape;901;p44"/>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2" name="Google Shape;902;p44"/>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3" name="Google Shape;903;p44"/>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4" name="Google Shape;904;p44"/>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5" name="Google Shape;905;p44"/>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6" name="Google Shape;906;p44"/>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7" name="Google Shape;907;p44"/>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8" name="Google Shape;908;p44"/>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09" name="Google Shape;909;p44"/>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0" name="Google Shape;910;p44"/>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1" name="Google Shape;911;p44"/>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2" name="Google Shape;912;p44"/>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3" name="Google Shape;913;p44"/>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4" name="Google Shape;914;p44"/>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5" name="Google Shape;915;p44"/>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6" name="Google Shape;916;p44"/>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7" name="Google Shape;917;p44"/>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8" name="Google Shape;918;p44"/>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19" name="Google Shape;919;p44"/>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0" name="Google Shape;920;p44"/>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1" name="Google Shape;921;p44"/>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2" name="Google Shape;922;p44"/>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3" name="Google Shape;923;p44"/>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4" name="Google Shape;924;p44"/>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5" name="Google Shape;925;p44"/>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6" name="Google Shape;926;p44"/>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7" name="Google Shape;927;p44"/>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8" name="Google Shape;928;p44"/>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29" name="Google Shape;929;p44"/>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0" name="Google Shape;930;p44"/>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1" name="Google Shape;931;p44"/>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2" name="Google Shape;932;p44"/>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3" name="Google Shape;933;p44"/>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4" name="Google Shape;934;p44"/>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5" name="Google Shape;935;p44"/>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6" name="Google Shape;936;p44"/>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7" name="Google Shape;937;p44"/>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8" name="Google Shape;938;p44"/>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39" name="Google Shape;939;p44"/>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0" name="Google Shape;940;p44"/>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1" name="Google Shape;941;p44"/>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2" name="Google Shape;942;p44"/>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3" name="Google Shape;943;p44"/>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4" name="Google Shape;944;p44"/>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5" name="Google Shape;945;p44"/>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6" name="Google Shape;946;p44"/>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7" name="Google Shape;947;p44"/>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8" name="Google Shape;948;p44"/>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49" name="Google Shape;949;p44"/>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0" name="Google Shape;950;p44"/>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1" name="Google Shape;951;p44"/>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2" name="Google Shape;952;p44"/>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3" name="Google Shape;953;p44"/>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4" name="Google Shape;954;p44"/>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5" name="Google Shape;955;p44"/>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6" name="Google Shape;956;p44"/>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7" name="Google Shape;957;p44"/>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8" name="Google Shape;958;p44"/>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59" name="Google Shape;959;p44"/>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0" name="Google Shape;960;p44"/>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1" name="Google Shape;961;p44"/>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2" name="Google Shape;962;p44"/>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3" name="Google Shape;963;p44"/>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4" name="Google Shape;964;p44"/>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5" name="Google Shape;965;p44"/>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6" name="Google Shape;966;p44"/>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7" name="Google Shape;967;p44"/>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8" name="Google Shape;968;p44"/>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69" name="Google Shape;969;p44"/>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0" name="Google Shape;970;p44"/>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1" name="Google Shape;971;p44"/>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2" name="Google Shape;972;p44"/>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3" name="Google Shape;973;p44"/>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4" name="Google Shape;974;p44"/>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5" name="Google Shape;975;p44"/>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6" name="Google Shape;976;p44"/>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7" name="Google Shape;977;p44"/>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8" name="Google Shape;978;p44"/>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79" name="Google Shape;979;p44"/>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0" name="Google Shape;980;p44"/>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1" name="Google Shape;981;p44"/>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2" name="Google Shape;982;p44"/>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3" name="Google Shape;983;p44"/>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4" name="Google Shape;984;p44"/>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5" name="Google Shape;985;p44"/>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6" name="Google Shape;986;p44"/>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7" name="Google Shape;987;p44"/>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8" name="Google Shape;988;p44"/>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89" name="Google Shape;989;p44"/>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0" name="Google Shape;990;p44"/>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1" name="Google Shape;991;p44"/>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2" name="Google Shape;992;p44"/>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3" name="Google Shape;993;p44"/>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4" name="Google Shape;994;p44"/>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5" name="Google Shape;995;p44"/>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6" name="Google Shape;996;p44"/>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7" name="Google Shape;997;p44"/>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8" name="Google Shape;998;p44"/>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999" name="Google Shape;999;p44"/>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0" name="Google Shape;1000;p44"/>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1" name="Google Shape;1001;p44"/>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2" name="Google Shape;1002;p44"/>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3" name="Google Shape;1003;p44"/>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4" name="Google Shape;1004;p44"/>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5" name="Google Shape;1005;p44"/>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6" name="Google Shape;1006;p44"/>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7" name="Google Shape;1007;p44"/>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8" name="Google Shape;1008;p44"/>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09" name="Google Shape;1009;p44"/>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0" name="Google Shape;1010;p44"/>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1" name="Google Shape;1011;p44"/>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2" name="Google Shape;1012;p44"/>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3" name="Google Shape;1013;p44"/>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4" name="Google Shape;1014;p44"/>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5" name="Google Shape;1015;p44"/>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6" name="Google Shape;1016;p44"/>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7" name="Google Shape;1017;p44"/>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8" name="Google Shape;1018;p44"/>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19" name="Google Shape;1019;p44"/>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0" name="Google Shape;1020;p44"/>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1" name="Google Shape;1021;p44"/>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2" name="Google Shape;1022;p44"/>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3" name="Google Shape;1023;p44"/>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4" name="Google Shape;1024;p44"/>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5" name="Google Shape;1025;p44"/>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6" name="Google Shape;1026;p44"/>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7" name="Google Shape;1027;p44"/>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8" name="Google Shape;1028;p44"/>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29" name="Google Shape;1029;p44"/>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0" name="Google Shape;1030;p44"/>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1" name="Google Shape;1031;p44"/>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2" name="Google Shape;1032;p44"/>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3" name="Google Shape;1033;p44"/>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4" name="Google Shape;1034;p44"/>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5" name="Google Shape;1035;p44"/>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6" name="Google Shape;1036;p44"/>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7" name="Google Shape;1037;p44"/>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8" name="Google Shape;1038;p44"/>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39" name="Google Shape;1039;p44"/>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0" name="Google Shape;1040;p44"/>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1" name="Google Shape;1041;p44"/>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2" name="Google Shape;1042;p44"/>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3" name="Google Shape;1043;p44"/>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4" name="Google Shape;1044;p44"/>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5" name="Google Shape;1045;p44"/>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6" name="Google Shape;1046;p44"/>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7" name="Google Shape;1047;p44"/>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8" name="Google Shape;1048;p44"/>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49" name="Google Shape;1049;p44"/>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0" name="Google Shape;1050;p44"/>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1" name="Google Shape;1051;p44"/>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2" name="Google Shape;1052;p44"/>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3" name="Google Shape;1053;p44"/>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4" name="Google Shape;1054;p44"/>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5" name="Google Shape;1055;p44"/>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6" name="Google Shape;1056;p44"/>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7" name="Google Shape;1057;p44"/>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8" name="Google Shape;1058;p44"/>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59" name="Google Shape;1059;p44"/>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0" name="Google Shape;1060;p44"/>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1" name="Google Shape;1061;p44"/>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2" name="Google Shape;1062;p44"/>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3" name="Google Shape;1063;p44"/>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4" name="Google Shape;1064;p44"/>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5" name="Google Shape;1065;p44"/>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6" name="Google Shape;1066;p44"/>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7" name="Google Shape;1067;p44"/>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8" name="Google Shape;1068;p44"/>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69" name="Google Shape;1069;p44"/>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0" name="Google Shape;1070;p44"/>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1" name="Google Shape;1071;p44"/>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2" name="Google Shape;1072;p44"/>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3" name="Google Shape;1073;p44"/>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4" name="Google Shape;1074;p44"/>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5" name="Google Shape;1075;p44"/>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6" name="Google Shape;1076;p44"/>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7" name="Google Shape;1077;p44"/>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8" name="Google Shape;1078;p44"/>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79" name="Google Shape;1079;p44"/>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0" name="Google Shape;1080;p44"/>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1" name="Google Shape;1081;p44"/>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2" name="Google Shape;1082;p44"/>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3" name="Google Shape;1083;p44"/>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4" name="Google Shape;1084;p44"/>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5" name="Google Shape;1085;p44"/>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6" name="Google Shape;1086;p44"/>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7" name="Google Shape;1087;p44"/>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8" name="Google Shape;1088;p44"/>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89" name="Google Shape;1089;p44"/>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0" name="Google Shape;1090;p44"/>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1" name="Google Shape;1091;p44"/>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2" name="Google Shape;1092;p44"/>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3" name="Google Shape;1093;p44"/>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4" name="Google Shape;1094;p44"/>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5" name="Google Shape;1095;p44"/>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6" name="Google Shape;1096;p44"/>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7" name="Google Shape;1097;p44"/>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8" name="Google Shape;1098;p44"/>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099" name="Google Shape;1099;p44"/>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0" name="Google Shape;1100;p44"/>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1" name="Google Shape;1101;p44"/>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2" name="Google Shape;1102;p44"/>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3" name="Google Shape;1103;p44"/>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4" name="Google Shape;1104;p44"/>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5" name="Google Shape;1105;p44"/>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6" name="Google Shape;1106;p44"/>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7" name="Google Shape;1107;p44"/>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8" name="Google Shape;1108;p44"/>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09" name="Google Shape;1109;p44"/>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0" name="Google Shape;1110;p44"/>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1" name="Google Shape;1111;p44"/>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2" name="Google Shape;1112;p44"/>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3" name="Google Shape;1113;p44"/>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4" name="Google Shape;1114;p44"/>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5" name="Google Shape;1115;p44"/>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6" name="Google Shape;1116;p44"/>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7" name="Google Shape;1117;p44"/>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8" name="Google Shape;1118;p44"/>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19" name="Google Shape;1119;p44"/>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0" name="Google Shape;1120;p44"/>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1" name="Google Shape;1121;p44"/>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2" name="Google Shape;1122;p44"/>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3" name="Google Shape;1123;p44"/>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4" name="Google Shape;1124;p44"/>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5" name="Google Shape;1125;p44"/>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6" name="Google Shape;1126;p44"/>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7" name="Google Shape;1127;p44"/>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8" name="Google Shape;1128;p44"/>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29" name="Google Shape;1129;p44"/>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0" name="Google Shape;1130;p44"/>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1" name="Google Shape;1131;p44"/>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2" name="Google Shape;1132;p44"/>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3" name="Google Shape;1133;p44"/>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4" name="Google Shape;1134;p44"/>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5" name="Google Shape;1135;p44"/>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6" name="Google Shape;1136;p44"/>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7" name="Google Shape;1137;p44"/>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8" name="Google Shape;1138;p44"/>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39" name="Google Shape;1139;p44"/>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0" name="Google Shape;1140;p44"/>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1" name="Google Shape;1141;p44"/>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2" name="Google Shape;1142;p44"/>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3" name="Google Shape;1143;p44"/>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4" name="Google Shape;1144;p44"/>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5" name="Google Shape;1145;p44"/>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6" name="Google Shape;1146;p44"/>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7" name="Google Shape;1147;p44"/>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8" name="Google Shape;1148;p44"/>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49" name="Google Shape;1149;p44"/>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0" name="Google Shape;1150;p44"/>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1" name="Google Shape;1151;p44"/>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2" name="Google Shape;1152;p44"/>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3" name="Google Shape;1153;p44"/>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4" name="Google Shape;1154;p44"/>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5" name="Google Shape;1155;p44"/>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6" name="Google Shape;1156;p44"/>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7" name="Google Shape;1157;p44"/>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8" name="Google Shape;1158;p44"/>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59" name="Google Shape;1159;p44"/>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0" name="Google Shape;1160;p44"/>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1" name="Google Shape;1161;p44"/>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2" name="Google Shape;1162;p44"/>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3" name="Google Shape;1163;p44"/>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4" name="Google Shape;1164;p44"/>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5" name="Google Shape;1165;p44"/>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6" name="Google Shape;1166;p44"/>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7" name="Google Shape;1167;p44"/>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8" name="Google Shape;1168;p44"/>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69" name="Google Shape;1169;p44"/>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0" name="Google Shape;1170;p44"/>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1" name="Google Shape;1171;p44"/>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2" name="Google Shape;1172;p44"/>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3" name="Google Shape;1173;p44"/>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4" name="Google Shape;1174;p44"/>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5" name="Google Shape;1175;p44"/>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6" name="Google Shape;1176;p44"/>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7" name="Google Shape;1177;p44"/>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8" name="Google Shape;1178;p44"/>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79" name="Google Shape;1179;p44"/>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0" name="Google Shape;1180;p44"/>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1" name="Google Shape;1181;p44"/>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2" name="Google Shape;1182;p44"/>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3" name="Google Shape;1183;p44"/>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4" name="Google Shape;1184;p44"/>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5" name="Google Shape;1185;p44"/>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6" name="Google Shape;1186;p44"/>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7" name="Google Shape;1187;p44"/>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8" name="Google Shape;1188;p44"/>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89" name="Google Shape;1189;p44"/>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0" name="Google Shape;1190;p44"/>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1" name="Google Shape;1191;p44"/>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2" name="Google Shape;1192;p44"/>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3" name="Google Shape;1193;p44"/>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4" name="Google Shape;1194;p44"/>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5" name="Google Shape;1195;p44"/>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6" name="Google Shape;1196;p44"/>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7" name="Google Shape;1197;p44"/>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8" name="Google Shape;1198;p44"/>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199" name="Google Shape;1199;p44"/>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0" name="Google Shape;1200;p44"/>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1" name="Google Shape;1201;p44"/>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2" name="Google Shape;1202;p44"/>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3" name="Google Shape;1203;p44"/>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4" name="Google Shape;1204;p44"/>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5" name="Google Shape;1205;p44"/>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6" name="Google Shape;1206;p44"/>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7" name="Google Shape;1207;p44"/>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8" name="Google Shape;1208;p44"/>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09" name="Google Shape;1209;p44"/>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0" name="Google Shape;1210;p44"/>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1" name="Google Shape;1211;p44"/>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2" name="Google Shape;1212;p44"/>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3" name="Google Shape;1213;p44"/>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4" name="Google Shape;1214;p44"/>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5" name="Google Shape;1215;p44"/>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6" name="Google Shape;1216;p44"/>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7" name="Google Shape;1217;p44"/>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8" name="Google Shape;1218;p44"/>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19" name="Google Shape;1219;p44"/>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0" name="Google Shape;1220;p44"/>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1" name="Google Shape;1221;p44"/>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2" name="Google Shape;1222;p44"/>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3" name="Google Shape;1223;p44"/>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4" name="Google Shape;1224;p44"/>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5" name="Google Shape;1225;p44"/>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6" name="Google Shape;1226;p44"/>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7" name="Google Shape;1227;p44"/>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8" name="Google Shape;1228;p44"/>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29" name="Google Shape;1229;p44"/>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0" name="Google Shape;1230;p44"/>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1" name="Google Shape;1231;p44"/>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2" name="Google Shape;1232;p44"/>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3" name="Google Shape;1233;p44"/>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4" name="Google Shape;1234;p44"/>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5" name="Google Shape;1235;p44"/>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6" name="Google Shape;1236;p44"/>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7" name="Google Shape;1237;p44"/>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8" name="Google Shape;1238;p44"/>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39" name="Google Shape;1239;p44"/>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0" name="Google Shape;1240;p44"/>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1" name="Google Shape;1241;p44"/>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2" name="Google Shape;1242;p44"/>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3" name="Google Shape;1243;p44"/>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4" name="Google Shape;1244;p44"/>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5" name="Google Shape;1245;p44"/>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6" name="Google Shape;1246;p44"/>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7" name="Google Shape;1247;p44"/>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8" name="Google Shape;1248;p44"/>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49" name="Google Shape;1249;p44"/>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0" name="Google Shape;1250;p44"/>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1" name="Google Shape;1251;p44"/>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2" name="Google Shape;1252;p44"/>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3" name="Google Shape;1253;p44"/>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4" name="Google Shape;1254;p44"/>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5" name="Google Shape;1255;p44"/>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6" name="Google Shape;1256;p44"/>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7" name="Google Shape;1257;p44"/>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8" name="Google Shape;1258;p44"/>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59" name="Google Shape;1259;p44"/>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0" name="Google Shape;1260;p44"/>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1" name="Google Shape;1261;p44"/>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2" name="Google Shape;1262;p44"/>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3" name="Google Shape;1263;p44"/>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4" name="Google Shape;1264;p44"/>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5" name="Google Shape;1265;p44"/>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6" name="Google Shape;1266;p44"/>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7" name="Google Shape;1267;p44"/>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8" name="Google Shape;1268;p44"/>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69" name="Google Shape;1269;p44"/>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0" name="Google Shape;1270;p44"/>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1" name="Google Shape;1271;p44"/>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2" name="Google Shape;1272;p44"/>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3" name="Google Shape;1273;p44"/>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4" name="Google Shape;1274;p44"/>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5" name="Google Shape;1275;p44"/>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6" name="Google Shape;1276;p44"/>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7" name="Google Shape;1277;p44"/>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8" name="Google Shape;1278;p44"/>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79" name="Google Shape;1279;p44"/>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0" name="Google Shape;1280;p44"/>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1" name="Google Shape;1281;p44"/>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2" name="Google Shape;1282;p44"/>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3" name="Google Shape;1283;p44"/>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4" name="Google Shape;1284;p44"/>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5" name="Google Shape;1285;p44"/>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6" name="Google Shape;1286;p44"/>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7" name="Google Shape;1287;p44"/>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8" name="Google Shape;1288;p44"/>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89" name="Google Shape;1289;p44"/>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0" name="Google Shape;1290;p44"/>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1" name="Google Shape;1291;p44"/>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2" name="Google Shape;1292;p44"/>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3" name="Google Shape;1293;p44"/>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4" name="Google Shape;1294;p44"/>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5" name="Google Shape;1295;p44"/>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6" name="Google Shape;1296;p44"/>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7" name="Google Shape;1297;p44"/>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8" name="Google Shape;1298;p44"/>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299" name="Google Shape;1299;p44"/>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0" name="Google Shape;1300;p44"/>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1" name="Google Shape;1301;p44"/>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2" name="Google Shape;1302;p44"/>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3" name="Google Shape;1303;p44"/>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4" name="Google Shape;1304;p44"/>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5" name="Google Shape;1305;p44"/>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6" name="Google Shape;1306;p44"/>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7" name="Google Shape;1307;p44"/>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8" name="Google Shape;1308;p44"/>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09" name="Google Shape;1309;p44"/>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0" name="Google Shape;1310;p44"/>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1" name="Google Shape;1311;p44"/>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2" name="Google Shape;1312;p44"/>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3" name="Google Shape;1313;p44"/>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4" name="Google Shape;1314;p44"/>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5" name="Google Shape;1315;p44"/>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6" name="Google Shape;1316;p44"/>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7" name="Google Shape;1317;p44"/>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8" name="Google Shape;1318;p44"/>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19" name="Google Shape;1319;p44"/>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0" name="Google Shape;1320;p44"/>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1" name="Google Shape;1321;p44"/>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2" name="Google Shape;1322;p44"/>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3" name="Google Shape;1323;p44"/>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4" name="Google Shape;1324;p44"/>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5" name="Google Shape;1325;p44"/>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6" name="Google Shape;1326;p44"/>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7" name="Google Shape;1327;p44"/>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8" name="Google Shape;1328;p44"/>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29" name="Google Shape;1329;p44"/>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0" name="Google Shape;1330;p44"/>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1" name="Google Shape;1331;p44"/>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2" name="Google Shape;1332;p44"/>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3" name="Google Shape;1333;p44"/>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4" name="Google Shape;1334;p44"/>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5" name="Google Shape;1335;p44"/>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6" name="Google Shape;1336;p44"/>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7" name="Google Shape;1337;p44"/>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8" name="Google Shape;1338;p44"/>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39" name="Google Shape;1339;p44"/>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0" name="Google Shape;1340;p44"/>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1" name="Google Shape;1341;p44"/>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2" name="Google Shape;1342;p44"/>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3" name="Google Shape;1343;p44"/>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4" name="Google Shape;1344;p44"/>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5" name="Google Shape;1345;p44"/>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6" name="Google Shape;1346;p44"/>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7" name="Google Shape;1347;p44"/>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8" name="Google Shape;1348;p44"/>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49" name="Google Shape;1349;p44"/>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0" name="Google Shape;1350;p44"/>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1" name="Google Shape;1351;p44"/>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2" name="Google Shape;1352;p44"/>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3" name="Google Shape;1353;p44"/>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4" name="Google Shape;1354;p44"/>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5" name="Google Shape;1355;p44"/>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6" name="Google Shape;1356;p44"/>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7" name="Google Shape;1357;p44"/>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8" name="Google Shape;1358;p44"/>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59" name="Google Shape;1359;p44"/>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0" name="Google Shape;1360;p44"/>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1" name="Google Shape;1361;p44"/>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2" name="Google Shape;1362;p44"/>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3" name="Google Shape;1363;p44"/>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4" name="Google Shape;1364;p44"/>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5" name="Google Shape;1365;p44"/>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6" name="Google Shape;1366;p44"/>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7" name="Google Shape;1367;p44"/>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8" name="Google Shape;1368;p44"/>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69" name="Google Shape;1369;p44"/>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0" name="Google Shape;1370;p44"/>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1" name="Google Shape;1371;p44"/>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2" name="Google Shape;1372;p44"/>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3" name="Google Shape;1373;p44"/>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4" name="Google Shape;1374;p44"/>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5" name="Google Shape;1375;p44"/>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6" name="Google Shape;1376;p44"/>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7" name="Google Shape;1377;p44"/>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8" name="Google Shape;1378;p44"/>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79" name="Google Shape;1379;p44"/>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0" name="Google Shape;1380;p44"/>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1" name="Google Shape;1381;p44"/>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2" name="Google Shape;1382;p44"/>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3" name="Google Shape;1383;p44"/>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4" name="Google Shape;1384;p44"/>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5" name="Google Shape;1385;p44"/>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6" name="Google Shape;1386;p44"/>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7" name="Google Shape;1387;p44"/>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sp>
          <p:nvSpPr>
            <p:cNvPr id="1388" name="Google Shape;1388;p44"/>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grpSp>
      <p:sp>
        <p:nvSpPr>
          <p:cNvPr id="1389" name="Google Shape;1389;p44"/>
          <p:cNvSpPr/>
          <p:nvPr/>
        </p:nvSpPr>
        <p:spPr>
          <a:xfrm>
            <a:off x="432667" y="5902267"/>
            <a:ext cx="11333200" cy="781200"/>
          </a:xfrm>
          <a:prstGeom prst="rect">
            <a:avLst/>
          </a:pr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chemeClr val="dk1"/>
              </a:buClr>
              <a:buSzPts val="2400"/>
              <a:buFont typeface="Arial"/>
              <a:buNone/>
            </a:pPr>
            <a:r>
              <a:t/>
            </a:r>
            <a:endParaRPr b="0" i="0" sz="2400" u="none" cap="none" strike="noStrike">
              <a:solidFill>
                <a:schemeClr val="dk1"/>
              </a:solidFill>
              <a:latin typeface="Arial"/>
              <a:ea typeface="Arial"/>
              <a:cs typeface="Arial"/>
              <a:sym typeface="Arial"/>
            </a:endParaRPr>
          </a:p>
        </p:txBody>
      </p:sp>
      <p:pic>
        <p:nvPicPr>
          <p:cNvPr id="1390" name="Google Shape;1390;p44"/>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7735" name="Shape 7735"/>
        <p:cNvGrpSpPr/>
        <p:nvPr/>
      </p:nvGrpSpPr>
      <p:grpSpPr>
        <a:xfrm>
          <a:off x="0" y="0"/>
          <a:ext cx="0" cy="0"/>
          <a:chOff x="0" y="0"/>
          <a:chExt cx="0" cy="0"/>
        </a:xfrm>
      </p:grpSpPr>
      <p:sp>
        <p:nvSpPr>
          <p:cNvPr id="7736" name="Google Shape;7736;p114"/>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37" name="Google Shape;7737;p11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38" name="Google Shape;7738;p114"/>
          <p:cNvGrpSpPr/>
          <p:nvPr/>
        </p:nvGrpSpPr>
        <p:grpSpPr>
          <a:xfrm>
            <a:off x="10721566" y="6371463"/>
            <a:ext cx="797703" cy="227212"/>
            <a:chOff x="238125" y="1822850"/>
            <a:chExt cx="7080200" cy="2016675"/>
          </a:xfrm>
        </p:grpSpPr>
        <p:sp>
          <p:nvSpPr>
            <p:cNvPr id="7739" name="Google Shape;7739;p11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0" name="Google Shape;7740;p11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1" name="Google Shape;7741;p11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2" name="Google Shape;7742;p11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3" name="Google Shape;7743;p11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4" name="Google Shape;7744;p11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5" name="Google Shape;7745;p11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46" name="Google Shape;7746;p11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w/sidebar">
  <p:cSld name="Title only w/sidebar">
    <p:spTree>
      <p:nvGrpSpPr>
        <p:cNvPr id="7747" name="Shape 7747"/>
        <p:cNvGrpSpPr/>
        <p:nvPr/>
      </p:nvGrpSpPr>
      <p:grpSpPr>
        <a:xfrm>
          <a:off x="0" y="0"/>
          <a:ext cx="0" cy="0"/>
          <a:chOff x="0" y="0"/>
          <a:chExt cx="0" cy="0"/>
        </a:xfrm>
      </p:grpSpPr>
      <p:sp>
        <p:nvSpPr>
          <p:cNvPr id="7748" name="Google Shape;7748;p115"/>
          <p:cNvSpPr/>
          <p:nvPr/>
        </p:nvSpPr>
        <p:spPr>
          <a:xfrm>
            <a:off x="0" y="0"/>
            <a:ext cx="8532000" cy="6858000"/>
          </a:xfrm>
          <a:prstGeom prst="rect">
            <a:avLst/>
          </a:prstGeom>
          <a:solidFill>
            <a:schemeClr val="lt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49" name="Google Shape;7749;p115"/>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7750" name="Google Shape;7750;p11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51" name="Google Shape;7751;p115"/>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 column text">
    <p:spTree>
      <p:nvGrpSpPr>
        <p:cNvPr id="7752" name="Shape 7752"/>
        <p:cNvGrpSpPr/>
        <p:nvPr/>
      </p:nvGrpSpPr>
      <p:grpSpPr>
        <a:xfrm>
          <a:off x="0" y="0"/>
          <a:ext cx="0" cy="0"/>
          <a:chOff x="0" y="0"/>
          <a:chExt cx="0" cy="0"/>
        </a:xfrm>
      </p:grpSpPr>
      <p:sp>
        <p:nvSpPr>
          <p:cNvPr id="7753" name="Google Shape;7753;p116"/>
          <p:cNvSpPr txBox="1"/>
          <p:nvPr>
            <p:ph type="title"/>
          </p:nvPr>
        </p:nvSpPr>
        <p:spPr>
          <a:xfrm>
            <a:off x="415600" y="327963"/>
            <a:ext cx="3744000" cy="12056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400"/>
              <a:buNone/>
              <a:defRPr sz="3200"/>
            </a:lvl1pPr>
            <a:lvl2pPr lvl="1" algn="l">
              <a:lnSpc>
                <a:spcPct val="100000"/>
              </a:lnSpc>
              <a:spcBef>
                <a:spcPts val="0"/>
              </a:spcBef>
              <a:spcAft>
                <a:spcPts val="0"/>
              </a:spcAft>
              <a:buSzPts val="2400"/>
              <a:buNone/>
              <a:defRPr sz="3200"/>
            </a:lvl2pPr>
            <a:lvl3pPr lvl="2" algn="l">
              <a:lnSpc>
                <a:spcPct val="100000"/>
              </a:lnSpc>
              <a:spcBef>
                <a:spcPts val="0"/>
              </a:spcBef>
              <a:spcAft>
                <a:spcPts val="0"/>
              </a:spcAft>
              <a:buSzPts val="2400"/>
              <a:buNone/>
              <a:defRPr sz="3200"/>
            </a:lvl3pPr>
            <a:lvl4pPr lvl="3" algn="l">
              <a:lnSpc>
                <a:spcPct val="100000"/>
              </a:lnSpc>
              <a:spcBef>
                <a:spcPts val="0"/>
              </a:spcBef>
              <a:spcAft>
                <a:spcPts val="0"/>
              </a:spcAft>
              <a:buSzPts val="2400"/>
              <a:buNone/>
              <a:defRPr sz="3200"/>
            </a:lvl4pPr>
            <a:lvl5pPr lvl="4" algn="l">
              <a:lnSpc>
                <a:spcPct val="100000"/>
              </a:lnSpc>
              <a:spcBef>
                <a:spcPts val="0"/>
              </a:spcBef>
              <a:spcAft>
                <a:spcPts val="0"/>
              </a:spcAft>
              <a:buSzPts val="2400"/>
              <a:buNone/>
              <a:defRPr sz="3200"/>
            </a:lvl5pPr>
            <a:lvl6pPr lvl="5" algn="l">
              <a:lnSpc>
                <a:spcPct val="100000"/>
              </a:lnSpc>
              <a:spcBef>
                <a:spcPts val="0"/>
              </a:spcBef>
              <a:spcAft>
                <a:spcPts val="0"/>
              </a:spcAft>
              <a:buSzPts val="2400"/>
              <a:buNone/>
              <a:defRPr sz="3200"/>
            </a:lvl6pPr>
            <a:lvl7pPr lvl="6" algn="l">
              <a:lnSpc>
                <a:spcPct val="100000"/>
              </a:lnSpc>
              <a:spcBef>
                <a:spcPts val="0"/>
              </a:spcBef>
              <a:spcAft>
                <a:spcPts val="0"/>
              </a:spcAft>
              <a:buSzPts val="2400"/>
              <a:buNone/>
              <a:defRPr sz="3200"/>
            </a:lvl7pPr>
            <a:lvl8pPr lvl="7" algn="l">
              <a:lnSpc>
                <a:spcPct val="100000"/>
              </a:lnSpc>
              <a:spcBef>
                <a:spcPts val="0"/>
              </a:spcBef>
              <a:spcAft>
                <a:spcPts val="0"/>
              </a:spcAft>
              <a:buSzPts val="2400"/>
              <a:buNone/>
              <a:defRPr sz="3200"/>
            </a:lvl8pPr>
            <a:lvl9pPr lvl="8" algn="l">
              <a:lnSpc>
                <a:spcPct val="100000"/>
              </a:lnSpc>
              <a:spcBef>
                <a:spcPts val="0"/>
              </a:spcBef>
              <a:spcAft>
                <a:spcPts val="0"/>
              </a:spcAft>
              <a:buSzPts val="2400"/>
              <a:buNone/>
              <a:defRPr sz="3200"/>
            </a:lvl9pPr>
          </a:lstStyle>
          <a:p/>
        </p:txBody>
      </p:sp>
      <p:sp>
        <p:nvSpPr>
          <p:cNvPr id="7754" name="Google Shape;7754;p11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55" name="Google Shape;7755;p116"/>
          <p:cNvSpPr txBox="1"/>
          <p:nvPr>
            <p:ph idx="1" type="body"/>
          </p:nvPr>
        </p:nvSpPr>
        <p:spPr>
          <a:xfrm>
            <a:off x="415600" y="1749100"/>
            <a:ext cx="5333200" cy="43536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867"/>
            </a:lvl1pPr>
            <a:lvl2pPr indent="-292100" lvl="1" marL="914400" algn="l">
              <a:lnSpc>
                <a:spcPct val="115000"/>
              </a:lnSpc>
              <a:spcBef>
                <a:spcPts val="0"/>
              </a:spcBef>
              <a:spcAft>
                <a:spcPts val="0"/>
              </a:spcAft>
              <a:buSzPts val="1000"/>
              <a:buChar char="○"/>
              <a:defRPr sz="1333"/>
            </a:lvl2pPr>
            <a:lvl3pPr indent="-292100" lvl="2" marL="1371600" algn="l">
              <a:lnSpc>
                <a:spcPct val="115000"/>
              </a:lnSpc>
              <a:spcBef>
                <a:spcPts val="0"/>
              </a:spcBef>
              <a:spcAft>
                <a:spcPts val="0"/>
              </a:spcAft>
              <a:buSzPts val="1000"/>
              <a:buChar char="■"/>
              <a:defRPr sz="1333"/>
            </a:lvl3pPr>
            <a:lvl4pPr indent="-292100" lvl="3" marL="1828800" algn="l">
              <a:lnSpc>
                <a:spcPct val="115000"/>
              </a:lnSpc>
              <a:spcBef>
                <a:spcPts val="0"/>
              </a:spcBef>
              <a:spcAft>
                <a:spcPts val="0"/>
              </a:spcAft>
              <a:buSzPts val="1000"/>
              <a:buChar char="●"/>
              <a:defRPr sz="1333"/>
            </a:lvl4pPr>
            <a:lvl5pPr indent="-292100" lvl="4" marL="2286000" algn="l">
              <a:lnSpc>
                <a:spcPct val="115000"/>
              </a:lnSpc>
              <a:spcBef>
                <a:spcPts val="0"/>
              </a:spcBef>
              <a:spcAft>
                <a:spcPts val="0"/>
              </a:spcAft>
              <a:buSzPts val="1000"/>
              <a:buChar char="○"/>
              <a:defRPr/>
            </a:lvl5pPr>
            <a:lvl6pPr indent="-279400" lvl="5" marL="2743200" algn="l">
              <a:lnSpc>
                <a:spcPct val="115000"/>
              </a:lnSpc>
              <a:spcBef>
                <a:spcPts val="0"/>
              </a:spcBef>
              <a:spcAft>
                <a:spcPts val="0"/>
              </a:spcAft>
              <a:buSzPts val="800"/>
              <a:buChar char="■"/>
              <a:defRPr sz="1067"/>
            </a:lvl6pPr>
            <a:lvl7pPr indent="-279400" lvl="6" marL="3200400" algn="l">
              <a:lnSpc>
                <a:spcPct val="115000"/>
              </a:lnSpc>
              <a:spcBef>
                <a:spcPts val="0"/>
              </a:spcBef>
              <a:spcAft>
                <a:spcPts val="0"/>
              </a:spcAft>
              <a:buSzPts val="800"/>
              <a:buChar char="●"/>
              <a:defRPr sz="1067"/>
            </a:lvl7pPr>
            <a:lvl8pPr indent="-279400" lvl="7" marL="3657600" algn="l">
              <a:lnSpc>
                <a:spcPct val="115000"/>
              </a:lnSpc>
              <a:spcBef>
                <a:spcPts val="0"/>
              </a:spcBef>
              <a:spcAft>
                <a:spcPts val="0"/>
              </a:spcAft>
              <a:buSzPts val="800"/>
              <a:buChar char="○"/>
              <a:defRPr sz="1067"/>
            </a:lvl8pPr>
            <a:lvl9pPr indent="-279400" lvl="8" marL="4114800" algn="l">
              <a:lnSpc>
                <a:spcPct val="115000"/>
              </a:lnSpc>
              <a:spcBef>
                <a:spcPts val="0"/>
              </a:spcBef>
              <a:spcAft>
                <a:spcPts val="0"/>
              </a:spcAft>
              <a:buSzPts val="800"/>
              <a:buChar char="■"/>
              <a:defRPr sz="1067"/>
            </a:lvl9pPr>
          </a:lstStyle>
          <a:p/>
        </p:txBody>
      </p:sp>
      <p:grpSp>
        <p:nvGrpSpPr>
          <p:cNvPr id="7756" name="Google Shape;7756;p116"/>
          <p:cNvGrpSpPr/>
          <p:nvPr/>
        </p:nvGrpSpPr>
        <p:grpSpPr>
          <a:xfrm>
            <a:off x="10721566" y="6371463"/>
            <a:ext cx="797703" cy="227212"/>
            <a:chOff x="238125" y="1822850"/>
            <a:chExt cx="7080200" cy="2016675"/>
          </a:xfrm>
        </p:grpSpPr>
        <p:sp>
          <p:nvSpPr>
            <p:cNvPr id="7757" name="Google Shape;7757;p116"/>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58" name="Google Shape;7758;p116"/>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59" name="Google Shape;7759;p116"/>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0" name="Google Shape;7760;p116"/>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1" name="Google Shape;7761;p116"/>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2" name="Google Shape;7762;p116"/>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63" name="Google Shape;7763;p116"/>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64" name="Google Shape;7764;p116"/>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 point">
    <p:spTree>
      <p:nvGrpSpPr>
        <p:cNvPr id="7765" name="Shape 7765"/>
        <p:cNvGrpSpPr/>
        <p:nvPr/>
      </p:nvGrpSpPr>
      <p:grpSpPr>
        <a:xfrm>
          <a:off x="0" y="0"/>
          <a:ext cx="0" cy="0"/>
          <a:chOff x="0" y="0"/>
          <a:chExt cx="0" cy="0"/>
        </a:xfrm>
      </p:grpSpPr>
      <p:sp>
        <p:nvSpPr>
          <p:cNvPr id="7766" name="Google Shape;7766;p117"/>
          <p:cNvSpPr txBox="1"/>
          <p:nvPr>
            <p:ph type="title"/>
          </p:nvPr>
        </p:nvSpPr>
        <p:spPr>
          <a:xfrm>
            <a:off x="653667" y="600200"/>
            <a:ext cx="8490400" cy="54544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6399"/>
            </a:lvl1pPr>
            <a:lvl2pPr lvl="1" algn="l">
              <a:lnSpc>
                <a:spcPct val="100000"/>
              </a:lnSpc>
              <a:spcBef>
                <a:spcPts val="0"/>
              </a:spcBef>
              <a:spcAft>
                <a:spcPts val="0"/>
              </a:spcAft>
              <a:buSzPts val="4800"/>
              <a:buNone/>
              <a:defRPr sz="6399"/>
            </a:lvl2pPr>
            <a:lvl3pPr lvl="2" algn="l">
              <a:lnSpc>
                <a:spcPct val="100000"/>
              </a:lnSpc>
              <a:spcBef>
                <a:spcPts val="0"/>
              </a:spcBef>
              <a:spcAft>
                <a:spcPts val="0"/>
              </a:spcAft>
              <a:buSzPts val="4800"/>
              <a:buNone/>
              <a:defRPr sz="6399"/>
            </a:lvl3pPr>
            <a:lvl4pPr lvl="3" algn="l">
              <a:lnSpc>
                <a:spcPct val="100000"/>
              </a:lnSpc>
              <a:spcBef>
                <a:spcPts val="0"/>
              </a:spcBef>
              <a:spcAft>
                <a:spcPts val="0"/>
              </a:spcAft>
              <a:buSzPts val="4800"/>
              <a:buNone/>
              <a:defRPr sz="6399"/>
            </a:lvl4pPr>
            <a:lvl5pPr lvl="4" algn="l">
              <a:lnSpc>
                <a:spcPct val="100000"/>
              </a:lnSpc>
              <a:spcBef>
                <a:spcPts val="0"/>
              </a:spcBef>
              <a:spcAft>
                <a:spcPts val="0"/>
              </a:spcAft>
              <a:buSzPts val="4800"/>
              <a:buNone/>
              <a:defRPr sz="6399"/>
            </a:lvl5pPr>
            <a:lvl6pPr lvl="5" algn="l">
              <a:lnSpc>
                <a:spcPct val="100000"/>
              </a:lnSpc>
              <a:spcBef>
                <a:spcPts val="0"/>
              </a:spcBef>
              <a:spcAft>
                <a:spcPts val="0"/>
              </a:spcAft>
              <a:buSzPts val="4800"/>
              <a:buNone/>
              <a:defRPr sz="6399"/>
            </a:lvl6pPr>
            <a:lvl7pPr lvl="6" algn="l">
              <a:lnSpc>
                <a:spcPct val="100000"/>
              </a:lnSpc>
              <a:spcBef>
                <a:spcPts val="0"/>
              </a:spcBef>
              <a:spcAft>
                <a:spcPts val="0"/>
              </a:spcAft>
              <a:buSzPts val="4800"/>
              <a:buNone/>
              <a:defRPr sz="6399"/>
            </a:lvl7pPr>
            <a:lvl8pPr lvl="7" algn="l">
              <a:lnSpc>
                <a:spcPct val="100000"/>
              </a:lnSpc>
              <a:spcBef>
                <a:spcPts val="0"/>
              </a:spcBef>
              <a:spcAft>
                <a:spcPts val="0"/>
              </a:spcAft>
              <a:buSzPts val="4800"/>
              <a:buNone/>
              <a:defRPr sz="6399"/>
            </a:lvl8pPr>
            <a:lvl9pPr lvl="8" algn="l">
              <a:lnSpc>
                <a:spcPct val="100000"/>
              </a:lnSpc>
              <a:spcBef>
                <a:spcPts val="0"/>
              </a:spcBef>
              <a:spcAft>
                <a:spcPts val="0"/>
              </a:spcAft>
              <a:buSzPts val="4800"/>
              <a:buNone/>
              <a:defRPr sz="6399"/>
            </a:lvl9pPr>
          </a:lstStyle>
          <a:p/>
        </p:txBody>
      </p:sp>
      <p:sp>
        <p:nvSpPr>
          <p:cNvPr id="7767" name="Google Shape;7767;p117"/>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7768" name="Shape 7768"/>
        <p:cNvGrpSpPr/>
        <p:nvPr/>
      </p:nvGrpSpPr>
      <p:grpSpPr>
        <a:xfrm>
          <a:off x="0" y="0"/>
          <a:ext cx="0" cy="0"/>
          <a:chOff x="0" y="0"/>
          <a:chExt cx="0" cy="0"/>
        </a:xfrm>
      </p:grpSpPr>
      <p:sp>
        <p:nvSpPr>
          <p:cNvPr id="7769" name="Google Shape;7769;p118"/>
          <p:cNvSpPr/>
          <p:nvPr/>
        </p:nvSpPr>
        <p:spPr>
          <a:xfrm>
            <a:off x="6096000" y="-167"/>
            <a:ext cx="6096000" cy="6858000"/>
          </a:xfrm>
          <a:prstGeom prst="rect">
            <a:avLst/>
          </a:prstGeom>
          <a:solidFill>
            <a:schemeClr val="dk1"/>
          </a:solidFill>
          <a:ln>
            <a:noFill/>
          </a:ln>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0" name="Google Shape;7770;p118"/>
          <p:cNvSpPr txBox="1"/>
          <p:nvPr>
            <p:ph type="title"/>
          </p:nvPr>
        </p:nvSpPr>
        <p:spPr>
          <a:xfrm>
            <a:off x="354001"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799"/>
            </a:lvl1pPr>
            <a:lvl2pPr lvl="1" algn="l">
              <a:lnSpc>
                <a:spcPct val="100000"/>
              </a:lnSpc>
              <a:spcBef>
                <a:spcPts val="0"/>
              </a:spcBef>
              <a:spcAft>
                <a:spcPts val="0"/>
              </a:spcAft>
              <a:buSzPts val="3600"/>
              <a:buNone/>
              <a:defRPr sz="4799"/>
            </a:lvl2pPr>
            <a:lvl3pPr lvl="2" algn="l">
              <a:lnSpc>
                <a:spcPct val="100000"/>
              </a:lnSpc>
              <a:spcBef>
                <a:spcPts val="0"/>
              </a:spcBef>
              <a:spcAft>
                <a:spcPts val="0"/>
              </a:spcAft>
              <a:buSzPts val="3600"/>
              <a:buNone/>
              <a:defRPr sz="4799"/>
            </a:lvl3pPr>
            <a:lvl4pPr lvl="3" algn="l">
              <a:lnSpc>
                <a:spcPct val="100000"/>
              </a:lnSpc>
              <a:spcBef>
                <a:spcPts val="0"/>
              </a:spcBef>
              <a:spcAft>
                <a:spcPts val="0"/>
              </a:spcAft>
              <a:buSzPts val="3600"/>
              <a:buNone/>
              <a:defRPr sz="4799"/>
            </a:lvl4pPr>
            <a:lvl5pPr lvl="4" algn="l">
              <a:lnSpc>
                <a:spcPct val="100000"/>
              </a:lnSpc>
              <a:spcBef>
                <a:spcPts val="0"/>
              </a:spcBef>
              <a:spcAft>
                <a:spcPts val="0"/>
              </a:spcAft>
              <a:buSzPts val="3600"/>
              <a:buNone/>
              <a:defRPr sz="4799"/>
            </a:lvl5pPr>
            <a:lvl6pPr lvl="5" algn="l">
              <a:lnSpc>
                <a:spcPct val="100000"/>
              </a:lnSpc>
              <a:spcBef>
                <a:spcPts val="0"/>
              </a:spcBef>
              <a:spcAft>
                <a:spcPts val="0"/>
              </a:spcAft>
              <a:buSzPts val="3600"/>
              <a:buNone/>
              <a:defRPr sz="4799"/>
            </a:lvl6pPr>
            <a:lvl7pPr lvl="6" algn="l">
              <a:lnSpc>
                <a:spcPct val="100000"/>
              </a:lnSpc>
              <a:spcBef>
                <a:spcPts val="0"/>
              </a:spcBef>
              <a:spcAft>
                <a:spcPts val="0"/>
              </a:spcAft>
              <a:buSzPts val="3600"/>
              <a:buNone/>
              <a:defRPr sz="4799"/>
            </a:lvl7pPr>
            <a:lvl8pPr lvl="7" algn="l">
              <a:lnSpc>
                <a:spcPct val="100000"/>
              </a:lnSpc>
              <a:spcBef>
                <a:spcPts val="0"/>
              </a:spcBef>
              <a:spcAft>
                <a:spcPts val="0"/>
              </a:spcAft>
              <a:buSzPts val="3600"/>
              <a:buNone/>
              <a:defRPr sz="4799"/>
            </a:lvl8pPr>
            <a:lvl9pPr lvl="8" algn="l">
              <a:lnSpc>
                <a:spcPct val="100000"/>
              </a:lnSpc>
              <a:spcBef>
                <a:spcPts val="0"/>
              </a:spcBef>
              <a:spcAft>
                <a:spcPts val="0"/>
              </a:spcAft>
              <a:buSzPts val="3600"/>
              <a:buNone/>
              <a:defRPr sz="4799"/>
            </a:lvl9pPr>
          </a:lstStyle>
          <a:p/>
        </p:txBody>
      </p:sp>
      <p:sp>
        <p:nvSpPr>
          <p:cNvPr id="7771" name="Google Shape;7771;p118"/>
          <p:cNvSpPr txBox="1"/>
          <p:nvPr>
            <p:ph idx="1" type="subTitle"/>
          </p:nvPr>
        </p:nvSpPr>
        <p:spPr>
          <a:xfrm>
            <a:off x="354001"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399">
                <a:solidFill>
                  <a:schemeClr val="dk2"/>
                </a:solidFill>
              </a:defRPr>
            </a:lvl2pPr>
            <a:lvl3pPr lvl="2" algn="l">
              <a:lnSpc>
                <a:spcPct val="100000"/>
              </a:lnSpc>
              <a:spcBef>
                <a:spcPts val="0"/>
              </a:spcBef>
              <a:spcAft>
                <a:spcPts val="0"/>
              </a:spcAft>
              <a:buClr>
                <a:schemeClr val="dk2"/>
              </a:buClr>
              <a:buSzPts val="1800"/>
              <a:buNone/>
              <a:defRPr sz="2399">
                <a:solidFill>
                  <a:schemeClr val="dk2"/>
                </a:solidFill>
              </a:defRPr>
            </a:lvl3pPr>
            <a:lvl4pPr lvl="3" algn="l">
              <a:lnSpc>
                <a:spcPct val="100000"/>
              </a:lnSpc>
              <a:spcBef>
                <a:spcPts val="0"/>
              </a:spcBef>
              <a:spcAft>
                <a:spcPts val="0"/>
              </a:spcAft>
              <a:buClr>
                <a:schemeClr val="dk2"/>
              </a:buClr>
              <a:buSzPts val="1800"/>
              <a:buNone/>
              <a:defRPr sz="2399">
                <a:solidFill>
                  <a:schemeClr val="dk2"/>
                </a:solidFill>
              </a:defRPr>
            </a:lvl4pPr>
            <a:lvl5pPr lvl="4" algn="l">
              <a:lnSpc>
                <a:spcPct val="100000"/>
              </a:lnSpc>
              <a:spcBef>
                <a:spcPts val="0"/>
              </a:spcBef>
              <a:spcAft>
                <a:spcPts val="0"/>
              </a:spcAft>
              <a:buClr>
                <a:schemeClr val="dk2"/>
              </a:buClr>
              <a:buSzPts val="1800"/>
              <a:buNone/>
              <a:defRPr sz="2399">
                <a:solidFill>
                  <a:schemeClr val="dk2"/>
                </a:solidFill>
              </a:defRPr>
            </a:lvl5pPr>
            <a:lvl6pPr lvl="5" algn="l">
              <a:lnSpc>
                <a:spcPct val="100000"/>
              </a:lnSpc>
              <a:spcBef>
                <a:spcPts val="0"/>
              </a:spcBef>
              <a:spcAft>
                <a:spcPts val="0"/>
              </a:spcAft>
              <a:buClr>
                <a:schemeClr val="dk2"/>
              </a:buClr>
              <a:buSzPts val="1800"/>
              <a:buNone/>
              <a:defRPr sz="2399">
                <a:solidFill>
                  <a:schemeClr val="dk2"/>
                </a:solidFill>
              </a:defRPr>
            </a:lvl6pPr>
            <a:lvl7pPr lvl="6" algn="l">
              <a:lnSpc>
                <a:spcPct val="100000"/>
              </a:lnSpc>
              <a:spcBef>
                <a:spcPts val="0"/>
              </a:spcBef>
              <a:spcAft>
                <a:spcPts val="0"/>
              </a:spcAft>
              <a:buClr>
                <a:schemeClr val="dk2"/>
              </a:buClr>
              <a:buSzPts val="1800"/>
              <a:buNone/>
              <a:defRPr sz="2399">
                <a:solidFill>
                  <a:schemeClr val="dk2"/>
                </a:solidFill>
              </a:defRPr>
            </a:lvl7pPr>
            <a:lvl8pPr lvl="7" algn="l">
              <a:lnSpc>
                <a:spcPct val="100000"/>
              </a:lnSpc>
              <a:spcBef>
                <a:spcPts val="0"/>
              </a:spcBef>
              <a:spcAft>
                <a:spcPts val="0"/>
              </a:spcAft>
              <a:buClr>
                <a:schemeClr val="dk2"/>
              </a:buClr>
              <a:buSzPts val="1800"/>
              <a:buNone/>
              <a:defRPr sz="2399">
                <a:solidFill>
                  <a:schemeClr val="dk2"/>
                </a:solidFill>
              </a:defRPr>
            </a:lvl8pPr>
            <a:lvl9pPr lvl="8" algn="l">
              <a:lnSpc>
                <a:spcPct val="100000"/>
              </a:lnSpc>
              <a:spcBef>
                <a:spcPts val="0"/>
              </a:spcBef>
              <a:spcAft>
                <a:spcPts val="0"/>
              </a:spcAft>
              <a:buClr>
                <a:schemeClr val="dk2"/>
              </a:buClr>
              <a:buSzPts val="1800"/>
              <a:buNone/>
              <a:defRPr sz="2399">
                <a:solidFill>
                  <a:schemeClr val="dk2"/>
                </a:solidFill>
              </a:defRPr>
            </a:lvl9pPr>
          </a:lstStyle>
          <a:p/>
        </p:txBody>
      </p:sp>
      <p:sp>
        <p:nvSpPr>
          <p:cNvPr id="7772" name="Google Shape;7772;p118"/>
          <p:cNvSpPr txBox="1"/>
          <p:nvPr>
            <p:ph idx="2" type="body"/>
          </p:nvPr>
        </p:nvSpPr>
        <p:spPr>
          <a:xfrm>
            <a:off x="6586000" y="965435"/>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7773" name="Google Shape;7773;p1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774" name="Google Shape;7774;p118"/>
          <p:cNvGrpSpPr/>
          <p:nvPr/>
        </p:nvGrpSpPr>
        <p:grpSpPr>
          <a:xfrm>
            <a:off x="10721566" y="6371463"/>
            <a:ext cx="797703" cy="227212"/>
            <a:chOff x="238125" y="1822850"/>
            <a:chExt cx="7080200" cy="2016675"/>
          </a:xfrm>
        </p:grpSpPr>
        <p:sp>
          <p:nvSpPr>
            <p:cNvPr id="7775" name="Google Shape;7775;p118"/>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6" name="Google Shape;7776;p118"/>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7" name="Google Shape;7777;p118"/>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8" name="Google Shape;7778;p118"/>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79" name="Google Shape;7779;p118"/>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0" name="Google Shape;7780;p118"/>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1" name="Google Shape;7781;p118"/>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82" name="Google Shape;7782;p118"/>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7783" name="Shape 7783"/>
        <p:cNvGrpSpPr/>
        <p:nvPr/>
      </p:nvGrpSpPr>
      <p:grpSpPr>
        <a:xfrm>
          <a:off x="0" y="0"/>
          <a:ext cx="0" cy="0"/>
          <a:chOff x="0" y="0"/>
          <a:chExt cx="0" cy="0"/>
        </a:xfrm>
      </p:grpSpPr>
      <p:sp>
        <p:nvSpPr>
          <p:cNvPr id="7784" name="Google Shape;7784;p11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7785" name="Google Shape;7785;p119"/>
          <p:cNvSpPr txBox="1"/>
          <p:nvPr/>
        </p:nvSpPr>
        <p:spPr>
          <a:xfrm>
            <a:off x="633691" y="618450"/>
            <a:ext cx="10332400" cy="5562193"/>
          </a:xfrm>
          <a:prstGeom prst="rect">
            <a:avLst/>
          </a:prstGeom>
          <a:noFill/>
          <a:ln>
            <a:noFill/>
          </a:ln>
        </p:spPr>
        <p:txBody>
          <a:bodyPr anchorCtr="0" anchor="t" bIns="121850" lIns="121850" spcFirstLastPara="1" rIns="121850" wrap="square" tIns="121850">
            <a:spAutoFit/>
          </a:bodyPr>
          <a:lstStyle/>
          <a:p>
            <a:pPr indent="0" lvl="0" marL="0" marR="0" rtl="0" algn="l">
              <a:lnSpc>
                <a:spcPct val="90000"/>
              </a:lnSpc>
              <a:spcBef>
                <a:spcPts val="0"/>
              </a:spcBef>
              <a:spcAft>
                <a:spcPts val="0"/>
              </a:spcAft>
              <a:buClr>
                <a:schemeClr val="lt1"/>
              </a:buClr>
              <a:buSzPts val="4265"/>
              <a:buFont typeface="Inter ExtraBold"/>
              <a:buNone/>
            </a:pPr>
            <a:r>
              <a:rPr b="0" i="0" lang="en" sz="4265" u="none" cap="none" strike="noStrike">
                <a:solidFill>
                  <a:schemeClr val="lt1"/>
                </a:solidFill>
                <a:latin typeface="Inter ExtraBold"/>
                <a:ea typeface="Inter ExtraBold"/>
                <a:cs typeface="Inter ExtraBold"/>
                <a:sym typeface="Inter ExtraBold"/>
              </a:rPr>
              <a:t>Simplify </a:t>
            </a:r>
            <a:r>
              <a:rPr b="0" i="0" lang="en" sz="4265" u="none" cap="none" strike="noStrike">
                <a:solidFill>
                  <a:schemeClr val="accent3"/>
                </a:solidFill>
                <a:latin typeface="Inter ExtraBold"/>
                <a:ea typeface="Inter ExtraBold"/>
                <a:cs typeface="Inter ExtraBold"/>
                <a:sym typeface="Inter ExtraBold"/>
              </a:rPr>
              <a:t>your headaches </a:t>
            </a:r>
            <a:r>
              <a:rPr b="0" i="0" lang="en" sz="4265"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5"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5" u="none" cap="none" strike="noStrike">
                <a:solidFill>
                  <a:schemeClr val="accent3"/>
                </a:solidFill>
                <a:latin typeface="Inter ExtraBold"/>
                <a:ea typeface="Inter ExtraBold"/>
                <a:cs typeface="Inter ExtraBold"/>
                <a:sym typeface="Inter ExtraBold"/>
              </a:rPr>
              <a:t> </a:t>
            </a:r>
            <a:r>
              <a:rPr b="0" i="0" lang="en" sz="4265"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5"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5" u="none" cap="none" strike="noStrike">
                <a:solidFill>
                  <a:schemeClr val="lt1"/>
                </a:solidFill>
                <a:latin typeface="Inter ExtraBold"/>
                <a:ea typeface="Inter ExtraBold"/>
                <a:cs typeface="Inter ExtraBold"/>
                <a:sym typeface="Inter ExtraBold"/>
              </a:rPr>
              <a:t>your business.</a:t>
            </a:r>
            <a:endParaRPr b="0" i="0" sz="4265" u="none" cap="none" strike="noStrike">
              <a:solidFill>
                <a:schemeClr val="lt1"/>
              </a:solidFill>
              <a:latin typeface="Inter ExtraBold"/>
              <a:ea typeface="Inter ExtraBold"/>
              <a:cs typeface="Inter ExtraBold"/>
              <a:sym typeface="Inter ExtraBold"/>
            </a:endParaRPr>
          </a:p>
        </p:txBody>
      </p:sp>
      <p:grpSp>
        <p:nvGrpSpPr>
          <p:cNvPr id="7786" name="Google Shape;7786;p119"/>
          <p:cNvGrpSpPr/>
          <p:nvPr/>
        </p:nvGrpSpPr>
        <p:grpSpPr>
          <a:xfrm>
            <a:off x="10721566" y="6371463"/>
            <a:ext cx="797703" cy="227212"/>
            <a:chOff x="238125" y="1822850"/>
            <a:chExt cx="7080200" cy="2016675"/>
          </a:xfrm>
        </p:grpSpPr>
        <p:sp>
          <p:nvSpPr>
            <p:cNvPr id="7787" name="Google Shape;7787;p119"/>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8" name="Google Shape;7788;p119"/>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89" name="Google Shape;7789;p119"/>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0" name="Google Shape;7790;p119"/>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1" name="Google Shape;7791;p119"/>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2" name="Google Shape;7792;p119"/>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793" name="Google Shape;7793;p119"/>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794" name="Google Shape;7794;p119"/>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spTree>
      <p:nvGrpSpPr>
        <p:cNvPr id="7795" name="Shape 7795"/>
        <p:cNvGrpSpPr/>
        <p:nvPr/>
      </p:nvGrpSpPr>
      <p:grpSpPr>
        <a:xfrm>
          <a:off x="0" y="0"/>
          <a:ext cx="0" cy="0"/>
          <a:chOff x="0" y="0"/>
          <a:chExt cx="0" cy="0"/>
        </a:xfrm>
      </p:grpSpPr>
      <p:sp>
        <p:nvSpPr>
          <p:cNvPr id="7796" name="Google Shape;7796;p1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p:cSld name="Closing slide">
    <p:bg>
      <p:bgPr>
        <a:solidFill>
          <a:schemeClr val="dk1"/>
        </a:solidFill>
      </p:bgPr>
    </p:bg>
    <p:spTree>
      <p:nvGrpSpPr>
        <p:cNvPr id="7797" name="Shape 7797"/>
        <p:cNvGrpSpPr/>
        <p:nvPr/>
      </p:nvGrpSpPr>
      <p:grpSpPr>
        <a:xfrm>
          <a:off x="0" y="0"/>
          <a:ext cx="0" cy="0"/>
          <a:chOff x="0" y="0"/>
          <a:chExt cx="0" cy="0"/>
        </a:xfrm>
      </p:grpSpPr>
      <p:grpSp>
        <p:nvGrpSpPr>
          <p:cNvPr id="7798" name="Google Shape;7798;p121"/>
          <p:cNvGrpSpPr/>
          <p:nvPr/>
        </p:nvGrpSpPr>
        <p:grpSpPr>
          <a:xfrm>
            <a:off x="4918938" y="8"/>
            <a:ext cx="4929377" cy="6858189"/>
            <a:chOff x="1926275" y="238125"/>
            <a:chExt cx="3765950" cy="5239525"/>
          </a:xfrm>
        </p:grpSpPr>
        <p:sp>
          <p:nvSpPr>
            <p:cNvPr id="7799" name="Google Shape;7799;p121"/>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0" name="Google Shape;7800;p121"/>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1" name="Google Shape;7801;p121"/>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2" name="Google Shape;7802;p121"/>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3" name="Google Shape;7803;p121"/>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4" name="Google Shape;7804;p121"/>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5" name="Google Shape;7805;p121"/>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6" name="Google Shape;7806;p121"/>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7" name="Google Shape;7807;p121"/>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8" name="Google Shape;7808;p121"/>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09" name="Google Shape;7809;p121"/>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0" name="Google Shape;7810;p121"/>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1" name="Google Shape;7811;p121"/>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2" name="Google Shape;7812;p121"/>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3" name="Google Shape;7813;p121"/>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4" name="Google Shape;7814;p121"/>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5" name="Google Shape;7815;p121"/>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6" name="Google Shape;7816;p121"/>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7" name="Google Shape;7817;p121"/>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8" name="Google Shape;7818;p121"/>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19" name="Google Shape;7819;p121"/>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0" name="Google Shape;7820;p121"/>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1" name="Google Shape;7821;p121"/>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2" name="Google Shape;7822;p121"/>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3" name="Google Shape;7823;p121"/>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4" name="Google Shape;7824;p121"/>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5" name="Google Shape;7825;p121"/>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6" name="Google Shape;7826;p121"/>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7" name="Google Shape;7827;p121"/>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8" name="Google Shape;7828;p121"/>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29" name="Google Shape;7829;p121"/>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0" name="Google Shape;7830;p121"/>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1" name="Google Shape;7831;p121"/>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2" name="Google Shape;7832;p121"/>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3" name="Google Shape;7833;p121"/>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4" name="Google Shape;7834;p121"/>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5" name="Google Shape;7835;p121"/>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6" name="Google Shape;7836;p121"/>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7" name="Google Shape;7837;p121"/>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8" name="Google Shape;7838;p121"/>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39" name="Google Shape;7839;p121"/>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0" name="Google Shape;7840;p121"/>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1" name="Google Shape;7841;p121"/>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2" name="Google Shape;7842;p121"/>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3" name="Google Shape;7843;p121"/>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4" name="Google Shape;7844;p121"/>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5" name="Google Shape;7845;p121"/>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6" name="Google Shape;7846;p121"/>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7" name="Google Shape;7847;p121"/>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8" name="Google Shape;7848;p121"/>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49" name="Google Shape;7849;p121"/>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0" name="Google Shape;7850;p121"/>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1" name="Google Shape;7851;p121"/>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2" name="Google Shape;7852;p121"/>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3" name="Google Shape;7853;p121"/>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4" name="Google Shape;7854;p121"/>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5" name="Google Shape;7855;p121"/>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6" name="Google Shape;7856;p121"/>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7" name="Google Shape;7857;p121"/>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58" name="Google Shape;7858;p121"/>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C8102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859" name="Google Shape;7859;p121"/>
          <p:cNvSpPr/>
          <p:nvPr/>
        </p:nvSpPr>
        <p:spPr>
          <a:xfrm>
            <a:off x="0" y="0"/>
            <a:ext cx="7658000" cy="6858000"/>
          </a:xfrm>
          <a:prstGeom prst="homePlate">
            <a:avLst>
              <a:gd fmla="val 39813" name="adj"/>
            </a:avLst>
          </a:prstGeom>
          <a:solidFill>
            <a:srgbClr val="253746"/>
          </a:solidFill>
          <a:ln>
            <a:noFill/>
          </a:ln>
          <a:effectLst>
            <a:outerShdw blurRad="228600" rotWithShape="0" algn="bl" dir="10800000" dist="38100">
              <a:srgbClr val="000000">
                <a:alpha val="34509"/>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0" name="Google Shape;7860;p121"/>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rgbClr val="253746"/>
          </a:solidFill>
          <a:ln>
            <a:noFill/>
          </a:ln>
          <a:effectLst>
            <a:outerShdw blurRad="228600" rotWithShape="0" algn="bl" dir="10800000" dist="38100">
              <a:srgbClr val="000000">
                <a:alpha val="34509"/>
              </a:srgbClr>
            </a:outerShdw>
          </a:effectLst>
        </p:spPr>
      </p:sp>
      <p:sp>
        <p:nvSpPr>
          <p:cNvPr id="7861" name="Google Shape;7861;p121"/>
          <p:cNvSpPr txBox="1"/>
          <p:nvPr/>
        </p:nvSpPr>
        <p:spPr>
          <a:xfrm>
            <a:off x="453700" y="1268868"/>
            <a:ext cx="5073200" cy="1139200"/>
          </a:xfrm>
          <a:prstGeom prst="rect">
            <a:avLst/>
          </a:prstGeom>
          <a:noFill/>
          <a:ln>
            <a:noFill/>
          </a:ln>
        </p:spPr>
        <p:txBody>
          <a:bodyPr anchorCtr="0" anchor="t" bIns="121850" lIns="121850" spcFirstLastPara="1" rIns="121850" wrap="square" tIns="121850">
            <a:noAutofit/>
          </a:bodyPr>
          <a:lstStyle/>
          <a:p>
            <a:pPr indent="0" lvl="0" marL="0" marR="0" rtl="0" algn="l">
              <a:lnSpc>
                <a:spcPct val="100000"/>
              </a:lnSpc>
              <a:spcBef>
                <a:spcPts val="0"/>
              </a:spcBef>
              <a:spcAft>
                <a:spcPts val="0"/>
              </a:spcAft>
              <a:buClr>
                <a:srgbClr val="FFFFFF"/>
              </a:buClr>
              <a:buSzPts val="2932"/>
              <a:buFont typeface="Inter ExtraBold"/>
              <a:buNone/>
            </a:pPr>
            <a:r>
              <a:rPr b="0" i="0" lang="en" sz="2932" u="none" cap="none" strike="noStrike">
                <a:solidFill>
                  <a:srgbClr val="FFFFFF"/>
                </a:solidFill>
                <a:latin typeface="Inter ExtraBold"/>
                <a:ea typeface="Inter ExtraBold"/>
                <a:cs typeface="Inter ExtraBold"/>
                <a:sym typeface="Inter ExtraBold"/>
              </a:rPr>
              <a:t>Simplify the business </a:t>
            </a:r>
            <a:br>
              <a:rPr b="0" i="0" lang="en" sz="2932" u="none" cap="none" strike="noStrike">
                <a:solidFill>
                  <a:srgbClr val="FFFFFF"/>
                </a:solidFill>
                <a:latin typeface="Inter ExtraBold"/>
                <a:ea typeface="Inter ExtraBold"/>
                <a:cs typeface="Inter ExtraBold"/>
                <a:sym typeface="Inter ExtraBold"/>
              </a:rPr>
            </a:br>
            <a:r>
              <a:rPr b="0" i="0" lang="en" sz="2932" u="none" cap="none" strike="noStrike">
                <a:solidFill>
                  <a:srgbClr val="FFFFFF"/>
                </a:solidFill>
                <a:latin typeface="Inter ExtraBold"/>
                <a:ea typeface="Inter ExtraBold"/>
                <a:cs typeface="Inter ExtraBold"/>
                <a:sym typeface="Inter ExtraBold"/>
              </a:rPr>
              <a:t>of running your business.</a:t>
            </a:r>
            <a:endParaRPr b="0" i="0" sz="2932" u="none" cap="none" strike="noStrike">
              <a:solidFill>
                <a:srgbClr val="FFFFFF"/>
              </a:solidFill>
              <a:latin typeface="Inter ExtraBold"/>
              <a:ea typeface="Inter ExtraBold"/>
              <a:cs typeface="Inter ExtraBold"/>
              <a:sym typeface="Inter ExtraBold"/>
            </a:endParaRPr>
          </a:p>
        </p:txBody>
      </p:sp>
      <p:grpSp>
        <p:nvGrpSpPr>
          <p:cNvPr id="7862" name="Google Shape;7862;p121"/>
          <p:cNvGrpSpPr/>
          <p:nvPr/>
        </p:nvGrpSpPr>
        <p:grpSpPr>
          <a:xfrm>
            <a:off x="10149675" y="5587051"/>
            <a:ext cx="1625613" cy="463028"/>
            <a:chOff x="238125" y="1822850"/>
            <a:chExt cx="7080200" cy="2016675"/>
          </a:xfrm>
        </p:grpSpPr>
        <p:sp>
          <p:nvSpPr>
            <p:cNvPr id="7863" name="Google Shape;7863;p121"/>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4" name="Google Shape;7864;p121"/>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5" name="Google Shape;7865;p121"/>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6" name="Google Shape;7866;p121"/>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7" name="Google Shape;7867;p121"/>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8" name="Google Shape;7868;p121"/>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69" name="Google Shape;7869;p121"/>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870" name="Google Shape;7870;p121"/>
          <p:cNvSpPr txBox="1"/>
          <p:nvPr/>
        </p:nvSpPr>
        <p:spPr>
          <a:xfrm>
            <a:off x="10205127" y="6220455"/>
            <a:ext cx="1676400" cy="389688"/>
          </a:xfrm>
          <a:prstGeom prst="rect">
            <a:avLst/>
          </a:prstGeom>
          <a:noFill/>
          <a:ln>
            <a:noFill/>
          </a:ln>
        </p:spPr>
        <p:txBody>
          <a:bodyPr anchorCtr="0" anchor="t" bIns="121850" lIns="121850" spcFirstLastPara="1" rIns="121850" wrap="square" tIns="121850">
            <a:spAutoFit/>
          </a:bodyPr>
          <a:lstStyle/>
          <a:p>
            <a:pPr indent="0" lvl="0" marL="0" marR="0" rtl="0" algn="r">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©2022, WEX Inc.</a:t>
            </a:r>
            <a:endParaRPr b="0" i="0" sz="933" u="none" cap="none" strike="noStrike">
              <a:solidFill>
                <a:schemeClr val="dk2"/>
              </a:solidFill>
              <a:latin typeface="Inter Medium"/>
              <a:ea typeface="Inter Medium"/>
              <a:cs typeface="Inter Medium"/>
              <a:sym typeface="Inter Medium"/>
            </a:endParaRPr>
          </a:p>
        </p:txBody>
      </p:sp>
      <p:sp>
        <p:nvSpPr>
          <p:cNvPr id="7871" name="Google Shape;7871;p121"/>
          <p:cNvSpPr txBox="1"/>
          <p:nvPr/>
        </p:nvSpPr>
        <p:spPr>
          <a:xfrm>
            <a:off x="4537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white">
  <p:cSld name="Closing slide w/logo_white">
    <p:bg>
      <p:bgPr>
        <a:solidFill>
          <a:schemeClr val="dk1"/>
        </a:solidFill>
      </p:bgPr>
    </p:bg>
    <p:spTree>
      <p:nvGrpSpPr>
        <p:cNvPr id="7872" name="Shape 7872"/>
        <p:cNvGrpSpPr/>
        <p:nvPr/>
      </p:nvGrpSpPr>
      <p:grpSpPr>
        <a:xfrm>
          <a:off x="0" y="0"/>
          <a:ext cx="0" cy="0"/>
          <a:chOff x="0" y="0"/>
          <a:chExt cx="0" cy="0"/>
        </a:xfrm>
      </p:grpSpPr>
      <p:grpSp>
        <p:nvGrpSpPr>
          <p:cNvPr id="7873" name="Google Shape;7873;p122"/>
          <p:cNvGrpSpPr/>
          <p:nvPr/>
        </p:nvGrpSpPr>
        <p:grpSpPr>
          <a:xfrm>
            <a:off x="4931638" y="8"/>
            <a:ext cx="4929377" cy="6858189"/>
            <a:chOff x="1926275" y="238125"/>
            <a:chExt cx="3765950" cy="5239525"/>
          </a:xfrm>
        </p:grpSpPr>
        <p:sp>
          <p:nvSpPr>
            <p:cNvPr id="7874" name="Google Shape;7874;p122"/>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5" name="Google Shape;7875;p122"/>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6" name="Google Shape;7876;p122"/>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7" name="Google Shape;7877;p122"/>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8" name="Google Shape;7878;p122"/>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79" name="Google Shape;7879;p122"/>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0" name="Google Shape;7880;p122"/>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1" name="Google Shape;7881;p122"/>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2" name="Google Shape;7882;p122"/>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3" name="Google Shape;7883;p122"/>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4" name="Google Shape;7884;p122"/>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5" name="Google Shape;7885;p122"/>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6" name="Google Shape;7886;p122"/>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7" name="Google Shape;7887;p122"/>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8" name="Google Shape;7888;p122"/>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89" name="Google Shape;7889;p122"/>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0" name="Google Shape;7890;p122"/>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1" name="Google Shape;7891;p122"/>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2" name="Google Shape;7892;p122"/>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3" name="Google Shape;7893;p122"/>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4" name="Google Shape;7894;p122"/>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5" name="Google Shape;7895;p122"/>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6" name="Google Shape;7896;p122"/>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7" name="Google Shape;7897;p122"/>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8" name="Google Shape;7898;p122"/>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899" name="Google Shape;7899;p122"/>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0" name="Google Shape;7900;p122"/>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1" name="Google Shape;7901;p122"/>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2" name="Google Shape;7902;p122"/>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3" name="Google Shape;7903;p122"/>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4" name="Google Shape;7904;p122"/>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5" name="Google Shape;7905;p122"/>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6" name="Google Shape;7906;p122"/>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7" name="Google Shape;7907;p122"/>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8" name="Google Shape;7908;p122"/>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09" name="Google Shape;7909;p122"/>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0" name="Google Shape;7910;p122"/>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1" name="Google Shape;7911;p122"/>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2" name="Google Shape;7912;p122"/>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3" name="Google Shape;7913;p122"/>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4" name="Google Shape;7914;p122"/>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5" name="Google Shape;7915;p122"/>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6" name="Google Shape;7916;p122"/>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7" name="Google Shape;7917;p122"/>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8" name="Google Shape;7918;p122"/>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19" name="Google Shape;7919;p122"/>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0" name="Google Shape;7920;p122"/>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1" name="Google Shape;7921;p122"/>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2" name="Google Shape;7922;p122"/>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3" name="Google Shape;7923;p122"/>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4" name="Google Shape;7924;p122"/>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5" name="Google Shape;7925;p122"/>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6" name="Google Shape;7926;p122"/>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7" name="Google Shape;7927;p122"/>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8" name="Google Shape;7928;p122"/>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29" name="Google Shape;7929;p122"/>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0" name="Google Shape;7930;p122"/>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1" name="Google Shape;7931;p122"/>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2" name="Google Shape;7932;p122"/>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3" name="Google Shape;7933;p122"/>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934" name="Google Shape;7934;p122"/>
          <p:cNvSpPr/>
          <p:nvPr/>
        </p:nvSpPr>
        <p:spPr>
          <a:xfrm>
            <a:off x="0" y="0"/>
            <a:ext cx="7658000" cy="6858000"/>
          </a:xfrm>
          <a:prstGeom prst="homePlate">
            <a:avLst>
              <a:gd fmla="val 39813" name="adj"/>
            </a:avLst>
          </a:prstGeom>
          <a:solidFill>
            <a:schemeClr val="dk1"/>
          </a:solidFill>
          <a:ln>
            <a:noFill/>
          </a:ln>
          <a:effectLst>
            <a:outerShdw blurRad="228600" rotWithShape="0" algn="bl" dir="10800000" dist="38100">
              <a:srgbClr val="000000">
                <a:alpha val="34509"/>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5" name="Google Shape;7935;p12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7936" name="Google Shape;7936;p122"/>
          <p:cNvGrpSpPr/>
          <p:nvPr/>
        </p:nvGrpSpPr>
        <p:grpSpPr>
          <a:xfrm>
            <a:off x="1714563" y="2858831"/>
            <a:ext cx="3825196" cy="1089543"/>
            <a:chOff x="238125" y="1822850"/>
            <a:chExt cx="7080200" cy="2016675"/>
          </a:xfrm>
        </p:grpSpPr>
        <p:sp>
          <p:nvSpPr>
            <p:cNvPr id="7937" name="Google Shape;7937;p122"/>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8" name="Google Shape;7938;p122"/>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39" name="Google Shape;7939;p122"/>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0" name="Google Shape;7940;p122"/>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1" name="Google Shape;7941;p122"/>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2" name="Google Shape;7942;p122"/>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3" name="Google Shape;7943;p122"/>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7944" name="Google Shape;7944;p122"/>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dk1"/>
          </a:solidFill>
          <a:ln>
            <a:noFill/>
          </a:ln>
          <a:effectLst>
            <a:outerShdw blurRad="228600" rotWithShape="0" algn="bl" dir="10800000" dist="38100">
              <a:srgbClr val="000000">
                <a:alpha val="34509"/>
              </a:srgbClr>
            </a:outerShdw>
          </a:effectLst>
        </p:spPr>
      </p:sp>
      <p:sp>
        <p:nvSpPr>
          <p:cNvPr id="7945" name="Google Shape;7945;p122"/>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7946" name="Shape 7946"/>
        <p:cNvGrpSpPr/>
        <p:nvPr/>
      </p:nvGrpSpPr>
      <p:grpSpPr>
        <a:xfrm>
          <a:off x="0" y="0"/>
          <a:ext cx="0" cy="0"/>
          <a:chOff x="0" y="0"/>
          <a:chExt cx="0" cy="0"/>
        </a:xfrm>
      </p:grpSpPr>
      <p:grpSp>
        <p:nvGrpSpPr>
          <p:cNvPr id="7947" name="Google Shape;7947;p123"/>
          <p:cNvGrpSpPr/>
          <p:nvPr/>
        </p:nvGrpSpPr>
        <p:grpSpPr>
          <a:xfrm>
            <a:off x="4931638" y="8"/>
            <a:ext cx="4929377" cy="6858189"/>
            <a:chOff x="1926275" y="238125"/>
            <a:chExt cx="3765950" cy="5239525"/>
          </a:xfrm>
        </p:grpSpPr>
        <p:sp>
          <p:nvSpPr>
            <p:cNvPr id="7948" name="Google Shape;7948;p123"/>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49" name="Google Shape;7949;p123"/>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0" name="Google Shape;7950;p123"/>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1" name="Google Shape;7951;p123"/>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2" name="Google Shape;7952;p123"/>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3" name="Google Shape;7953;p123"/>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4" name="Google Shape;7954;p123"/>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5" name="Google Shape;7955;p123"/>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6" name="Google Shape;7956;p123"/>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7" name="Google Shape;7957;p123"/>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8" name="Google Shape;7958;p123"/>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59" name="Google Shape;7959;p123"/>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0" name="Google Shape;7960;p123"/>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1" name="Google Shape;7961;p123"/>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2" name="Google Shape;7962;p123"/>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3" name="Google Shape;7963;p123"/>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4" name="Google Shape;7964;p123"/>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5" name="Google Shape;7965;p123"/>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6" name="Google Shape;7966;p123"/>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7" name="Google Shape;7967;p123"/>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8" name="Google Shape;7968;p123"/>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69" name="Google Shape;7969;p123"/>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0" name="Google Shape;7970;p123"/>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1" name="Google Shape;7971;p123"/>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2" name="Google Shape;7972;p123"/>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3" name="Google Shape;7973;p123"/>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4" name="Google Shape;7974;p123"/>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5" name="Google Shape;7975;p123"/>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6" name="Google Shape;7976;p123"/>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7" name="Google Shape;7977;p123"/>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8" name="Google Shape;7978;p123"/>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79" name="Google Shape;7979;p123"/>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0" name="Google Shape;7980;p123"/>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1" name="Google Shape;7981;p123"/>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2" name="Google Shape;7982;p123"/>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3" name="Google Shape;7983;p123"/>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4" name="Google Shape;7984;p123"/>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5" name="Google Shape;7985;p123"/>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6" name="Google Shape;7986;p123"/>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7" name="Google Shape;7987;p123"/>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8" name="Google Shape;7988;p123"/>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89" name="Google Shape;7989;p123"/>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0" name="Google Shape;7990;p123"/>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1" name="Google Shape;7991;p123"/>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2" name="Google Shape;7992;p123"/>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3" name="Google Shape;7993;p123"/>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4" name="Google Shape;7994;p123"/>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5" name="Google Shape;7995;p123"/>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6" name="Google Shape;7996;p123"/>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7" name="Google Shape;7997;p123"/>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8" name="Google Shape;7998;p123"/>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7999" name="Google Shape;7999;p123"/>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0" name="Google Shape;8000;p123"/>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1" name="Google Shape;8001;p123"/>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2" name="Google Shape;8002;p123"/>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3" name="Google Shape;8003;p123"/>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4" name="Google Shape;8004;p123"/>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5" name="Google Shape;8005;p123"/>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6" name="Google Shape;8006;p123"/>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7" name="Google Shape;8007;p123"/>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647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8008" name="Google Shape;8008;p123"/>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4509"/>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09" name="Google Shape;8009;p12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010" name="Google Shape;8010;p123"/>
          <p:cNvGrpSpPr/>
          <p:nvPr/>
        </p:nvGrpSpPr>
        <p:grpSpPr>
          <a:xfrm>
            <a:off x="1714563" y="2858831"/>
            <a:ext cx="3825196" cy="1089543"/>
            <a:chOff x="238125" y="1822850"/>
            <a:chExt cx="7080200" cy="2016675"/>
          </a:xfrm>
        </p:grpSpPr>
        <p:sp>
          <p:nvSpPr>
            <p:cNvPr id="8011" name="Google Shape;8011;p123"/>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2" name="Google Shape;8012;p123"/>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3" name="Google Shape;8013;p123"/>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4" name="Google Shape;8014;p123"/>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5" name="Google Shape;8015;p123"/>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6" name="Google Shape;8016;p123"/>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17" name="Google Shape;8017;p123"/>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8018" name="Google Shape;8018;p123"/>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4509"/>
              </a:srgbClr>
            </a:outerShdw>
          </a:effectLst>
        </p:spPr>
      </p:sp>
      <p:sp>
        <p:nvSpPr>
          <p:cNvPr id="8019" name="Google Shape;8019;p123"/>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91" name="Shape 1391"/>
        <p:cNvGrpSpPr/>
        <p:nvPr/>
      </p:nvGrpSpPr>
      <p:grpSpPr>
        <a:xfrm>
          <a:off x="0" y="0"/>
          <a:ext cx="0" cy="0"/>
          <a:chOff x="0" y="0"/>
          <a:chExt cx="0" cy="0"/>
        </a:xfrm>
      </p:grpSpPr>
      <p:sp>
        <p:nvSpPr>
          <p:cNvPr id="1392" name="Google Shape;1392;p45"/>
          <p:cNvSpPr txBox="1"/>
          <p:nvPr>
            <p:ph type="title"/>
          </p:nvPr>
        </p:nvSpPr>
        <p:spPr>
          <a:xfrm>
            <a:off x="415600" y="2640459"/>
            <a:ext cx="11360800" cy="11224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4800"/>
            </a:lvl1pPr>
            <a:lvl2pPr lvl="1" algn="ctr">
              <a:lnSpc>
                <a:spcPct val="100000"/>
              </a:lnSpc>
              <a:spcBef>
                <a:spcPts val="0"/>
              </a:spcBef>
              <a:spcAft>
                <a:spcPts val="0"/>
              </a:spcAft>
              <a:buSzPts val="3600"/>
              <a:buNone/>
              <a:defRPr sz="4800"/>
            </a:lvl2pPr>
            <a:lvl3pPr lvl="2" algn="ctr">
              <a:lnSpc>
                <a:spcPct val="100000"/>
              </a:lnSpc>
              <a:spcBef>
                <a:spcPts val="0"/>
              </a:spcBef>
              <a:spcAft>
                <a:spcPts val="0"/>
              </a:spcAft>
              <a:buSzPts val="3600"/>
              <a:buNone/>
              <a:defRPr sz="4800"/>
            </a:lvl3pPr>
            <a:lvl4pPr lvl="3" algn="ctr">
              <a:lnSpc>
                <a:spcPct val="100000"/>
              </a:lnSpc>
              <a:spcBef>
                <a:spcPts val="0"/>
              </a:spcBef>
              <a:spcAft>
                <a:spcPts val="0"/>
              </a:spcAft>
              <a:buSzPts val="3600"/>
              <a:buNone/>
              <a:defRPr sz="4800"/>
            </a:lvl4pPr>
            <a:lvl5pPr lvl="4" algn="ctr">
              <a:lnSpc>
                <a:spcPct val="100000"/>
              </a:lnSpc>
              <a:spcBef>
                <a:spcPts val="0"/>
              </a:spcBef>
              <a:spcAft>
                <a:spcPts val="0"/>
              </a:spcAft>
              <a:buSzPts val="3600"/>
              <a:buNone/>
              <a:defRPr sz="4800"/>
            </a:lvl5pPr>
            <a:lvl6pPr lvl="5" algn="ctr">
              <a:lnSpc>
                <a:spcPct val="100000"/>
              </a:lnSpc>
              <a:spcBef>
                <a:spcPts val="0"/>
              </a:spcBef>
              <a:spcAft>
                <a:spcPts val="0"/>
              </a:spcAft>
              <a:buSzPts val="3600"/>
              <a:buNone/>
              <a:defRPr sz="4800"/>
            </a:lvl6pPr>
            <a:lvl7pPr lvl="6" algn="ctr">
              <a:lnSpc>
                <a:spcPct val="100000"/>
              </a:lnSpc>
              <a:spcBef>
                <a:spcPts val="0"/>
              </a:spcBef>
              <a:spcAft>
                <a:spcPts val="0"/>
              </a:spcAft>
              <a:buSzPts val="3600"/>
              <a:buNone/>
              <a:defRPr sz="4800"/>
            </a:lvl7pPr>
            <a:lvl8pPr lvl="7" algn="ctr">
              <a:lnSpc>
                <a:spcPct val="100000"/>
              </a:lnSpc>
              <a:spcBef>
                <a:spcPts val="0"/>
              </a:spcBef>
              <a:spcAft>
                <a:spcPts val="0"/>
              </a:spcAft>
              <a:buSzPts val="3600"/>
              <a:buNone/>
              <a:defRPr sz="4800"/>
            </a:lvl8pPr>
            <a:lvl9pPr lvl="8" algn="ctr">
              <a:lnSpc>
                <a:spcPct val="100000"/>
              </a:lnSpc>
              <a:spcBef>
                <a:spcPts val="0"/>
              </a:spcBef>
              <a:spcAft>
                <a:spcPts val="0"/>
              </a:spcAft>
              <a:buSzPts val="3600"/>
              <a:buNone/>
              <a:defRPr sz="4800"/>
            </a:lvl9pPr>
          </a:lstStyle>
          <a:p/>
        </p:txBody>
      </p:sp>
      <p:sp>
        <p:nvSpPr>
          <p:cNvPr id="1393" name="Google Shape;1393;p4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1394" name="Google Shape;1394;p4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red">
  <p:cSld name="Closing slide w/logo_red">
    <p:bg>
      <p:bgPr>
        <a:solidFill>
          <a:schemeClr val="accent1"/>
        </a:solidFill>
      </p:bgPr>
    </p:bg>
    <p:spTree>
      <p:nvGrpSpPr>
        <p:cNvPr id="8020" name="Shape 8020"/>
        <p:cNvGrpSpPr/>
        <p:nvPr/>
      </p:nvGrpSpPr>
      <p:grpSpPr>
        <a:xfrm>
          <a:off x="0" y="0"/>
          <a:ext cx="0" cy="0"/>
          <a:chOff x="0" y="0"/>
          <a:chExt cx="0" cy="0"/>
        </a:xfrm>
      </p:grpSpPr>
      <p:sp>
        <p:nvSpPr>
          <p:cNvPr id="8021" name="Google Shape;8021;p12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34509"/>
              </a:srgbClr>
            </a:outerShdw>
          </a:effectLst>
        </p:spPr>
        <p:txBody>
          <a:bodyPr anchorCtr="0" anchor="ctr" bIns="121850" lIns="121850" spcFirstLastPara="1" rIns="121850" wrap="square" tIns="121850">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2" name="Google Shape;8022;p1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023" name="Google Shape;8023;p124"/>
          <p:cNvGrpSpPr/>
          <p:nvPr/>
        </p:nvGrpSpPr>
        <p:grpSpPr>
          <a:xfrm>
            <a:off x="1714563" y="2858831"/>
            <a:ext cx="3825196" cy="1089543"/>
            <a:chOff x="238125" y="1822850"/>
            <a:chExt cx="7080200" cy="2016675"/>
          </a:xfrm>
        </p:grpSpPr>
        <p:sp>
          <p:nvSpPr>
            <p:cNvPr id="8024" name="Google Shape;8024;p12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5" name="Google Shape;8025;p12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6" name="Google Shape;8026;p12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7" name="Google Shape;8027;p12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8" name="Google Shape;8028;p12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29" name="Google Shape;8029;p12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sp>
          <p:nvSpPr>
            <p:cNvPr id="8030" name="Google Shape;8030;p12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chemeClr val="dk1"/>
                </a:buClr>
                <a:buSzPts val="3553"/>
                <a:buFont typeface="Arial"/>
                <a:buNone/>
              </a:pPr>
              <a:r>
                <a:t/>
              </a:r>
              <a:endParaRPr b="0" i="0" sz="3553" u="none" cap="none" strike="noStrike">
                <a:solidFill>
                  <a:schemeClr val="dk1"/>
                </a:solidFill>
                <a:latin typeface="Arial"/>
                <a:ea typeface="Arial"/>
                <a:cs typeface="Arial"/>
                <a:sym typeface="Arial"/>
              </a:endParaRPr>
            </a:p>
          </p:txBody>
        </p:sp>
      </p:grpSp>
      <p:sp>
        <p:nvSpPr>
          <p:cNvPr id="8031" name="Google Shape;8031;p124"/>
          <p:cNvSpPr/>
          <p:nvPr/>
        </p:nvSpPr>
        <p:spPr>
          <a:xfrm>
            <a:off x="7118369" y="-6331"/>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34509"/>
              </a:srgbClr>
            </a:outerShdw>
          </a:effectLst>
        </p:spPr>
      </p:sp>
      <p:sp>
        <p:nvSpPr>
          <p:cNvPr id="8032" name="Google Shape;8032;p124"/>
          <p:cNvSpPr txBox="1"/>
          <p:nvPr/>
        </p:nvSpPr>
        <p:spPr>
          <a:xfrm>
            <a:off x="325800" y="6354002"/>
            <a:ext cx="1754000" cy="389688"/>
          </a:xfrm>
          <a:prstGeom prst="rect">
            <a:avLst/>
          </a:prstGeom>
          <a:noFill/>
          <a:ln>
            <a:noFill/>
          </a:ln>
        </p:spPr>
        <p:txBody>
          <a:bodyPr anchorCtr="0" anchor="t" bIns="121850" lIns="121850" spcFirstLastPara="1" rIns="121850" wrap="square" tIns="121850">
            <a:spAutoFit/>
          </a:bodyPr>
          <a:lstStyle/>
          <a:p>
            <a:pPr indent="0" lvl="0" marL="0" marR="0" rtl="0" algn="l">
              <a:lnSpc>
                <a:spcPct val="100000"/>
              </a:lnSpc>
              <a:spcBef>
                <a:spcPts val="0"/>
              </a:spcBef>
              <a:spcAft>
                <a:spcPts val="0"/>
              </a:spcAft>
              <a:buClr>
                <a:schemeClr val="dk2"/>
              </a:buClr>
              <a:buSzPts val="933"/>
              <a:buFont typeface="Inter Medium"/>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Slate Blue Arrow">
  <p:cSld name="Slide - Slate Blue Arrow">
    <p:bg>
      <p:bgPr>
        <a:blipFill>
          <a:blip r:embed="rId2">
            <a:alphaModFix/>
          </a:blip>
          <a:stretch>
            <a:fillRect/>
          </a:stretch>
        </a:blipFill>
      </p:bgPr>
    </p:bg>
    <p:spTree>
      <p:nvGrpSpPr>
        <p:cNvPr id="8036" name="Shape 8036"/>
        <p:cNvGrpSpPr/>
        <p:nvPr/>
      </p:nvGrpSpPr>
      <p:grpSpPr>
        <a:xfrm>
          <a:off x="0" y="0"/>
          <a:ext cx="0" cy="0"/>
          <a:chOff x="0" y="0"/>
          <a:chExt cx="0" cy="0"/>
        </a:xfrm>
      </p:grpSpPr>
      <p:sp>
        <p:nvSpPr>
          <p:cNvPr id="8037" name="Google Shape;8037;p23"/>
          <p:cNvSpPr/>
          <p:nvPr/>
        </p:nvSpPr>
        <p:spPr>
          <a:xfrm>
            <a:off x="5601730" y="0"/>
            <a:ext cx="5082746"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8038" name="Google Shape;8038;p23"/>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lt1"/>
              </a:buClr>
              <a:buSzPts val="2000"/>
              <a:buChar char="•"/>
              <a:defRPr b="0" i="0" sz="2000">
                <a:latin typeface="Inter"/>
                <a:ea typeface="Inter"/>
                <a:cs typeface="Inter"/>
                <a:sym typeface="Inter"/>
              </a:defRPr>
            </a:lvl1pPr>
            <a:lvl2pPr indent="-342900" lvl="1" marL="914400" algn="l">
              <a:lnSpc>
                <a:spcPct val="90000"/>
              </a:lnSpc>
              <a:spcBef>
                <a:spcPts val="500"/>
              </a:spcBef>
              <a:spcAft>
                <a:spcPts val="0"/>
              </a:spcAft>
              <a:buClr>
                <a:schemeClr val="lt1"/>
              </a:buClr>
              <a:buSzPts val="1800"/>
              <a:buChar char="•"/>
              <a:defRPr b="0" i="0" sz="1800">
                <a:latin typeface="Inter"/>
                <a:ea typeface="Inter"/>
                <a:cs typeface="Inter"/>
                <a:sym typeface="Inter"/>
              </a:defRPr>
            </a:lvl2pPr>
            <a:lvl3pPr indent="-330200" lvl="2" marL="1371600" algn="l">
              <a:lnSpc>
                <a:spcPct val="90000"/>
              </a:lnSpc>
              <a:spcBef>
                <a:spcPts val="500"/>
              </a:spcBef>
              <a:spcAft>
                <a:spcPts val="0"/>
              </a:spcAft>
              <a:buClr>
                <a:schemeClr val="lt1"/>
              </a:buClr>
              <a:buSzPts val="1600"/>
              <a:buChar char="•"/>
              <a:defRPr b="0" i="0" sz="1600">
                <a:latin typeface="Inter"/>
                <a:ea typeface="Inter"/>
                <a:cs typeface="Inter"/>
                <a:sym typeface="Inter"/>
              </a:defRPr>
            </a:lvl3pPr>
            <a:lvl4pPr indent="-317500" lvl="3" marL="1828800" algn="l">
              <a:lnSpc>
                <a:spcPct val="90000"/>
              </a:lnSpc>
              <a:spcBef>
                <a:spcPts val="500"/>
              </a:spcBef>
              <a:spcAft>
                <a:spcPts val="0"/>
              </a:spcAft>
              <a:buClr>
                <a:schemeClr val="lt1"/>
              </a:buClr>
              <a:buSzPts val="1400"/>
              <a:buChar char="•"/>
              <a:defRPr b="0" i="0" sz="1400">
                <a:latin typeface="Inter"/>
                <a:ea typeface="Inter"/>
                <a:cs typeface="Inter"/>
                <a:sym typeface="Inter"/>
              </a:defRPr>
            </a:lvl4pPr>
            <a:lvl5pPr indent="-317500" lvl="4" marL="2286000" algn="l">
              <a:lnSpc>
                <a:spcPct val="90000"/>
              </a:lnSpc>
              <a:spcBef>
                <a:spcPts val="500"/>
              </a:spcBef>
              <a:spcAft>
                <a:spcPts val="0"/>
              </a:spcAft>
              <a:buClr>
                <a:schemeClr val="lt1"/>
              </a:buClr>
              <a:buSzPts val="1400"/>
              <a:buChar char="•"/>
              <a:defRPr b="0" i="0" sz="1400">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39" name="Google Shape;8039;p23"/>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Slate Blue Arrow" type="title">
  <p:cSld name="TITLE">
    <p:bg>
      <p:bgPr>
        <a:blipFill>
          <a:blip r:embed="rId2">
            <a:alphaModFix/>
          </a:blip>
          <a:stretch>
            <a:fillRect/>
          </a:stretch>
        </a:blipFill>
      </p:bgPr>
    </p:bg>
    <p:spTree>
      <p:nvGrpSpPr>
        <p:cNvPr id="8040" name="Shape 8040"/>
        <p:cNvGrpSpPr/>
        <p:nvPr/>
      </p:nvGrpSpPr>
      <p:grpSpPr>
        <a:xfrm>
          <a:off x="0" y="0"/>
          <a:ext cx="0" cy="0"/>
          <a:chOff x="0" y="0"/>
          <a:chExt cx="0" cy="0"/>
        </a:xfrm>
      </p:grpSpPr>
      <p:sp>
        <p:nvSpPr>
          <p:cNvPr id="8041" name="Google Shape;8041;p35"/>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lt1"/>
              </a:buClr>
              <a:buSzPts val="4000"/>
              <a:buFont typeface="Inter Black"/>
              <a:buNone/>
              <a:defRPr sz="4000">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42" name="Google Shape;8042;p35"/>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chemeClr val="lt1"/>
              </a:buClr>
              <a:buSzPts val="2000"/>
              <a:buNone/>
              <a:defRPr b="0" i="0" sz="2000">
                <a:solidFill>
                  <a:schemeClr val="lt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 White Arrow">
  <p:cSld name="Title Slide - White Arrow">
    <p:bg>
      <p:bgPr>
        <a:blipFill>
          <a:blip r:embed="rId2">
            <a:alphaModFix/>
          </a:blip>
          <a:stretch>
            <a:fillRect/>
          </a:stretch>
        </a:blipFill>
      </p:bgPr>
    </p:bg>
    <p:spTree>
      <p:nvGrpSpPr>
        <p:cNvPr id="8043" name="Shape 8043"/>
        <p:cNvGrpSpPr/>
        <p:nvPr/>
      </p:nvGrpSpPr>
      <p:grpSpPr>
        <a:xfrm>
          <a:off x="0" y="0"/>
          <a:ext cx="0" cy="0"/>
          <a:chOff x="0" y="0"/>
          <a:chExt cx="0" cy="0"/>
        </a:xfrm>
      </p:grpSpPr>
      <p:sp>
        <p:nvSpPr>
          <p:cNvPr id="8044" name="Google Shape;8044;p36"/>
          <p:cNvSpPr txBox="1"/>
          <p:nvPr>
            <p:ph type="ctrTitle"/>
          </p:nvPr>
        </p:nvSpPr>
        <p:spPr>
          <a:xfrm>
            <a:off x="785446" y="1699846"/>
            <a:ext cx="5756031" cy="1903901"/>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45" name="Google Shape;8045;p36"/>
          <p:cNvSpPr txBox="1"/>
          <p:nvPr>
            <p:ph idx="1" type="subTitle"/>
          </p:nvPr>
        </p:nvSpPr>
        <p:spPr>
          <a:xfrm>
            <a:off x="785446" y="4032739"/>
            <a:ext cx="5756031" cy="1318846"/>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Clr>
                <a:srgbClr val="515151"/>
              </a:buClr>
              <a:buSzPts val="2000"/>
              <a:buNone/>
              <a:defRPr b="0" i="0" sz="2000">
                <a:solidFill>
                  <a:srgbClr val="515151"/>
                </a:solidFill>
                <a:latin typeface="Inter"/>
                <a:ea typeface="Inter"/>
                <a:cs typeface="Inter"/>
                <a:sym typeface="Inter"/>
              </a:defRPr>
            </a:lvl1pPr>
            <a:lvl2pPr lvl="1" algn="ctr">
              <a:lnSpc>
                <a:spcPct val="90000"/>
              </a:lnSpc>
              <a:spcBef>
                <a:spcPts val="500"/>
              </a:spcBef>
              <a:spcAft>
                <a:spcPts val="0"/>
              </a:spcAft>
              <a:buClr>
                <a:schemeClr val="lt1"/>
              </a:buClr>
              <a:buSzPts val="2000"/>
              <a:buNone/>
              <a:defRPr sz="2000"/>
            </a:lvl2pPr>
            <a:lvl3pPr lvl="2" algn="ctr">
              <a:lnSpc>
                <a:spcPct val="90000"/>
              </a:lnSpc>
              <a:spcBef>
                <a:spcPts val="500"/>
              </a:spcBef>
              <a:spcAft>
                <a:spcPts val="0"/>
              </a:spcAft>
              <a:buClr>
                <a:schemeClr val="lt1"/>
              </a:buClr>
              <a:buSzPts val="1800"/>
              <a:buNone/>
              <a:defRPr sz="1800"/>
            </a:lvl3pPr>
            <a:lvl4pPr lvl="3" algn="ctr">
              <a:lnSpc>
                <a:spcPct val="90000"/>
              </a:lnSpc>
              <a:spcBef>
                <a:spcPts val="500"/>
              </a:spcBef>
              <a:spcAft>
                <a:spcPts val="0"/>
              </a:spcAft>
              <a:buClr>
                <a:schemeClr val="lt1"/>
              </a:buClr>
              <a:buSzPts val="1600"/>
              <a:buNone/>
              <a:defRPr sz="1600"/>
            </a:lvl4pPr>
            <a:lvl5pPr lvl="4" algn="ctr">
              <a:lnSpc>
                <a:spcPct val="90000"/>
              </a:lnSpc>
              <a:spcBef>
                <a:spcPts val="500"/>
              </a:spcBef>
              <a:spcAft>
                <a:spcPts val="0"/>
              </a:spcAft>
              <a:buClr>
                <a:schemeClr val="lt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 White Blue Footer">
  <p:cSld name="Blank - White Blue Footer">
    <p:bg>
      <p:bgPr>
        <a:blipFill>
          <a:blip r:embed="rId2">
            <a:alphaModFix/>
          </a:blip>
          <a:stretch>
            <a:fillRect/>
          </a:stretch>
        </a:blipFill>
      </p:bgPr>
    </p:bg>
    <p:spTree>
      <p:nvGrpSpPr>
        <p:cNvPr id="8046" name="Shape 8046"/>
        <p:cNvGrpSpPr/>
        <p:nvPr/>
      </p:nvGrpSpPr>
      <p:grpSpPr>
        <a:xfrm>
          <a:off x="0" y="0"/>
          <a:ext cx="0" cy="0"/>
          <a:chOff x="0" y="0"/>
          <a:chExt cx="0" cy="0"/>
        </a:xfrm>
      </p:grpSpPr>
      <p:sp>
        <p:nvSpPr>
          <p:cNvPr id="8047" name="Google Shape;8047;p37"/>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accent1"/>
              </a:buClr>
              <a:buSzPts val="4000"/>
              <a:buFont typeface="Inter Black"/>
              <a:buNone/>
              <a:defRPr sz="40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48" name="Google Shape;8048;p37"/>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b="0" i="0" sz="2000">
                <a:solidFill>
                  <a:schemeClr val="dk2"/>
                </a:solidFill>
                <a:latin typeface="Inter"/>
                <a:ea typeface="Inter"/>
                <a:cs typeface="Inter"/>
                <a:sym typeface="Inter"/>
              </a:defRPr>
            </a:lvl1pPr>
            <a:lvl2pPr indent="-342900" lvl="1" marL="914400" algn="l">
              <a:lnSpc>
                <a:spcPct val="90000"/>
              </a:lnSpc>
              <a:spcBef>
                <a:spcPts val="500"/>
              </a:spcBef>
              <a:spcAft>
                <a:spcPts val="0"/>
              </a:spcAft>
              <a:buClr>
                <a:schemeClr val="dk2"/>
              </a:buClr>
              <a:buSzPts val="1800"/>
              <a:buChar char="•"/>
              <a:defRPr b="0" i="0" sz="1800">
                <a:solidFill>
                  <a:schemeClr val="dk2"/>
                </a:solidFill>
                <a:latin typeface="Inter"/>
                <a:ea typeface="Inter"/>
                <a:cs typeface="Inter"/>
                <a:sym typeface="Inter"/>
              </a:defRPr>
            </a:lvl2pPr>
            <a:lvl3pPr indent="-330200" lvl="2" marL="1371600" algn="l">
              <a:lnSpc>
                <a:spcPct val="90000"/>
              </a:lnSpc>
              <a:spcBef>
                <a:spcPts val="500"/>
              </a:spcBef>
              <a:spcAft>
                <a:spcPts val="0"/>
              </a:spcAft>
              <a:buClr>
                <a:schemeClr val="dk2"/>
              </a:buClr>
              <a:buSzPts val="1600"/>
              <a:buChar char="•"/>
              <a:defRPr b="0" i="0" sz="1600">
                <a:solidFill>
                  <a:schemeClr val="dk2"/>
                </a:solidFill>
                <a:latin typeface="Inter"/>
                <a:ea typeface="Inter"/>
                <a:cs typeface="Inter"/>
                <a:sym typeface="Inter"/>
              </a:defRPr>
            </a:lvl3pPr>
            <a:lvl4pPr indent="-317500" lvl="3" marL="18288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4pPr>
            <a:lvl5pPr indent="-317500" lvl="4" marL="2286000" algn="l">
              <a:lnSpc>
                <a:spcPct val="90000"/>
              </a:lnSpc>
              <a:spcBef>
                <a:spcPts val="500"/>
              </a:spcBef>
              <a:spcAft>
                <a:spcPts val="0"/>
              </a:spcAft>
              <a:buClr>
                <a:schemeClr val="dk2"/>
              </a:buClr>
              <a:buSzPts val="1400"/>
              <a:buChar char="•"/>
              <a:defRPr b="0" i="0" sz="1400">
                <a:solidFill>
                  <a:schemeClr val="dk2"/>
                </a:solidFill>
                <a:latin typeface="Inter"/>
                <a:ea typeface="Inter"/>
                <a:cs typeface="Inter"/>
                <a:sym typeface="Inte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lide - White Arrow">
  <p:cSld name="Slide - White Arrow">
    <p:bg>
      <p:bgPr>
        <a:blipFill>
          <a:blip r:embed="rId2">
            <a:alphaModFix/>
          </a:blip>
          <a:stretch>
            <a:fillRect/>
          </a:stretch>
        </a:blipFill>
      </p:bgPr>
    </p:bg>
    <p:spTree>
      <p:nvGrpSpPr>
        <p:cNvPr id="8049" name="Shape 8049"/>
        <p:cNvGrpSpPr/>
        <p:nvPr/>
      </p:nvGrpSpPr>
      <p:grpSpPr>
        <a:xfrm>
          <a:off x="0" y="0"/>
          <a:ext cx="0" cy="0"/>
          <a:chOff x="0" y="0"/>
          <a:chExt cx="0" cy="0"/>
        </a:xfrm>
      </p:grpSpPr>
      <p:sp>
        <p:nvSpPr>
          <p:cNvPr id="8050" name="Google Shape;8050;p38"/>
          <p:cNvSpPr/>
          <p:nvPr/>
        </p:nvSpPr>
        <p:spPr>
          <a:xfrm>
            <a:off x="5601730" y="0"/>
            <a:ext cx="5082746" cy="68580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900"/>
              <a:buFont typeface="Arial"/>
              <a:buNone/>
            </a:pPr>
            <a:r>
              <a:t/>
            </a:r>
            <a:endParaRPr b="0" i="0" sz="900" u="none" cap="none" strike="noStrike">
              <a:solidFill>
                <a:schemeClr val="lt1"/>
              </a:solidFill>
              <a:latin typeface="Arial"/>
              <a:ea typeface="Arial"/>
              <a:cs typeface="Arial"/>
              <a:sym typeface="Arial"/>
            </a:endParaRPr>
          </a:p>
        </p:txBody>
      </p:sp>
      <p:sp>
        <p:nvSpPr>
          <p:cNvPr id="8051" name="Google Shape;8051;p38"/>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lvl1pPr lvl="0" algn="l">
              <a:lnSpc>
                <a:spcPct val="90000"/>
              </a:lnSpc>
              <a:spcBef>
                <a:spcPts val="0"/>
              </a:spcBef>
              <a:spcAft>
                <a:spcPts val="0"/>
              </a:spcAft>
              <a:buClr>
                <a:schemeClr val="dk2"/>
              </a:buClr>
              <a:buSzPts val="4000"/>
              <a:buFont typeface="Inter Black"/>
              <a:buNone/>
              <a:defRPr sz="4000">
                <a:solidFill>
                  <a:schemeClr val="dk2"/>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8052" name="Google Shape;8052;p38"/>
          <p:cNvSpPr txBox="1"/>
          <p:nvPr>
            <p:ph idx="1" type="body"/>
          </p:nvPr>
        </p:nvSpPr>
        <p:spPr>
          <a:xfrm>
            <a:off x="1166446" y="1678327"/>
            <a:ext cx="9859107" cy="3981067"/>
          </a:xfrm>
          <a:prstGeom prst="rect">
            <a:avLst/>
          </a:prstGeom>
          <a:noFill/>
          <a:ln>
            <a:noFill/>
          </a:ln>
        </p:spPr>
        <p:txBody>
          <a:bodyPr anchorCtr="0" anchor="t" bIns="45700" lIns="91425" spcFirstLastPara="1" rIns="91425" wrap="square" tIns="45700">
            <a:normAutofit/>
          </a:bodyPr>
          <a:lstStyle>
            <a:lvl1pPr indent="-355600" lvl="0" marL="457200" algn="l">
              <a:lnSpc>
                <a:spcPct val="90000"/>
              </a:lnSpc>
              <a:spcBef>
                <a:spcPts val="1000"/>
              </a:spcBef>
              <a:spcAft>
                <a:spcPts val="0"/>
              </a:spcAft>
              <a:buClr>
                <a:schemeClr val="dk2"/>
              </a:buClr>
              <a:buSzPts val="2000"/>
              <a:buChar char="•"/>
              <a:defRPr sz="2000">
                <a:solidFill>
                  <a:schemeClr val="dk2"/>
                </a:solidFill>
                <a:latin typeface="Open Sans"/>
                <a:ea typeface="Open Sans"/>
                <a:cs typeface="Open Sans"/>
                <a:sym typeface="Open Sans"/>
              </a:defRPr>
            </a:lvl1pPr>
            <a:lvl2pPr indent="-342900" lvl="1" marL="914400" algn="l">
              <a:lnSpc>
                <a:spcPct val="90000"/>
              </a:lnSpc>
              <a:spcBef>
                <a:spcPts val="500"/>
              </a:spcBef>
              <a:spcAft>
                <a:spcPts val="0"/>
              </a:spcAft>
              <a:buClr>
                <a:schemeClr val="dk2"/>
              </a:buClr>
              <a:buSzPts val="1800"/>
              <a:buChar char="•"/>
              <a:defRPr sz="1800">
                <a:solidFill>
                  <a:schemeClr val="dk2"/>
                </a:solidFill>
                <a:latin typeface="Open Sans"/>
                <a:ea typeface="Open Sans"/>
                <a:cs typeface="Open Sans"/>
                <a:sym typeface="Open Sans"/>
              </a:defRPr>
            </a:lvl2pPr>
            <a:lvl3pPr indent="-330200" lvl="2" marL="1371600" algn="l">
              <a:lnSpc>
                <a:spcPct val="90000"/>
              </a:lnSpc>
              <a:spcBef>
                <a:spcPts val="500"/>
              </a:spcBef>
              <a:spcAft>
                <a:spcPts val="0"/>
              </a:spcAft>
              <a:buClr>
                <a:schemeClr val="dk2"/>
              </a:buClr>
              <a:buSzPts val="1600"/>
              <a:buChar char="•"/>
              <a:defRPr sz="1600">
                <a:solidFill>
                  <a:schemeClr val="dk2"/>
                </a:solidFill>
                <a:latin typeface="Open Sans"/>
                <a:ea typeface="Open Sans"/>
                <a:cs typeface="Open Sans"/>
                <a:sym typeface="Open Sans"/>
              </a:defRPr>
            </a:lvl3pPr>
            <a:lvl4pPr indent="-317500" lvl="3" marL="18288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4pPr>
            <a:lvl5pPr indent="-317500" lvl="4" marL="2286000" algn="l">
              <a:lnSpc>
                <a:spcPct val="90000"/>
              </a:lnSpc>
              <a:spcBef>
                <a:spcPts val="500"/>
              </a:spcBef>
              <a:spcAft>
                <a:spcPts val="0"/>
              </a:spcAft>
              <a:buClr>
                <a:schemeClr val="dk2"/>
              </a:buClr>
              <a:buSzPts val="1400"/>
              <a:buChar char="•"/>
              <a:defRPr sz="1400">
                <a:solidFill>
                  <a:schemeClr val="dk2"/>
                </a:solidFill>
                <a:latin typeface="Open Sans"/>
                <a:ea typeface="Open Sans"/>
                <a:cs typeface="Open Sans"/>
                <a:sym typeface="Open Sans"/>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mc:AlternateContent>
    <mc:Choice Requires="p14">
      <p:transition spd="slow" p14:dur="700">
        <p:fade/>
      </p:transition>
    </mc:Choice>
    <mc:Fallback>
      <p:transition spd="slow">
        <p:fade/>
      </p:transition>
    </mc:Fallback>
  </mc:AlternateContent>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 title and description">
    <p:spTree>
      <p:nvGrpSpPr>
        <p:cNvPr id="8057" name="Shape 8057"/>
        <p:cNvGrpSpPr/>
        <p:nvPr/>
      </p:nvGrpSpPr>
      <p:grpSpPr>
        <a:xfrm>
          <a:off x="0" y="0"/>
          <a:ext cx="0" cy="0"/>
          <a:chOff x="0" y="0"/>
          <a:chExt cx="0" cy="0"/>
        </a:xfrm>
      </p:grpSpPr>
      <p:sp>
        <p:nvSpPr>
          <p:cNvPr id="8058" name="Google Shape;8058;p25"/>
          <p:cNvSpPr/>
          <p:nvPr/>
        </p:nvSpPr>
        <p:spPr>
          <a:xfrm>
            <a:off x="6096000" y="-167"/>
            <a:ext cx="6096000" cy="6858000"/>
          </a:xfrm>
          <a:prstGeom prst="rect">
            <a:avLst/>
          </a:prstGeom>
          <a:solidFill>
            <a:schemeClr val="dk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59" name="Google Shape;8059;p25"/>
          <p:cNvSpPr txBox="1"/>
          <p:nvPr>
            <p:ph type="title"/>
          </p:nvPr>
        </p:nvSpPr>
        <p:spPr>
          <a:xfrm>
            <a:off x="354000" y="1644233"/>
            <a:ext cx="5393600" cy="19764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3600"/>
              <a:buNone/>
              <a:defRPr sz="4800"/>
            </a:lvl1pPr>
            <a:lvl2pPr lvl="1" algn="l">
              <a:lnSpc>
                <a:spcPct val="100000"/>
              </a:lnSpc>
              <a:spcBef>
                <a:spcPts val="0"/>
              </a:spcBef>
              <a:spcAft>
                <a:spcPts val="0"/>
              </a:spcAft>
              <a:buSzPts val="3600"/>
              <a:buNone/>
              <a:defRPr sz="4800"/>
            </a:lvl2pPr>
            <a:lvl3pPr lvl="2" algn="l">
              <a:lnSpc>
                <a:spcPct val="100000"/>
              </a:lnSpc>
              <a:spcBef>
                <a:spcPts val="0"/>
              </a:spcBef>
              <a:spcAft>
                <a:spcPts val="0"/>
              </a:spcAft>
              <a:buSzPts val="3600"/>
              <a:buNone/>
              <a:defRPr sz="4800"/>
            </a:lvl3pPr>
            <a:lvl4pPr lvl="3" algn="l">
              <a:lnSpc>
                <a:spcPct val="100000"/>
              </a:lnSpc>
              <a:spcBef>
                <a:spcPts val="0"/>
              </a:spcBef>
              <a:spcAft>
                <a:spcPts val="0"/>
              </a:spcAft>
              <a:buSzPts val="3600"/>
              <a:buNone/>
              <a:defRPr sz="4800"/>
            </a:lvl4pPr>
            <a:lvl5pPr lvl="4" algn="l">
              <a:lnSpc>
                <a:spcPct val="100000"/>
              </a:lnSpc>
              <a:spcBef>
                <a:spcPts val="0"/>
              </a:spcBef>
              <a:spcAft>
                <a:spcPts val="0"/>
              </a:spcAft>
              <a:buSzPts val="3600"/>
              <a:buNone/>
              <a:defRPr sz="4800"/>
            </a:lvl5pPr>
            <a:lvl6pPr lvl="5" algn="l">
              <a:lnSpc>
                <a:spcPct val="100000"/>
              </a:lnSpc>
              <a:spcBef>
                <a:spcPts val="0"/>
              </a:spcBef>
              <a:spcAft>
                <a:spcPts val="0"/>
              </a:spcAft>
              <a:buSzPts val="3600"/>
              <a:buNone/>
              <a:defRPr sz="4800"/>
            </a:lvl6pPr>
            <a:lvl7pPr lvl="6" algn="l">
              <a:lnSpc>
                <a:spcPct val="100000"/>
              </a:lnSpc>
              <a:spcBef>
                <a:spcPts val="0"/>
              </a:spcBef>
              <a:spcAft>
                <a:spcPts val="0"/>
              </a:spcAft>
              <a:buSzPts val="3600"/>
              <a:buNone/>
              <a:defRPr sz="4800"/>
            </a:lvl7pPr>
            <a:lvl8pPr lvl="7" algn="l">
              <a:lnSpc>
                <a:spcPct val="100000"/>
              </a:lnSpc>
              <a:spcBef>
                <a:spcPts val="0"/>
              </a:spcBef>
              <a:spcAft>
                <a:spcPts val="0"/>
              </a:spcAft>
              <a:buSzPts val="3600"/>
              <a:buNone/>
              <a:defRPr sz="4800"/>
            </a:lvl8pPr>
            <a:lvl9pPr lvl="8" algn="l">
              <a:lnSpc>
                <a:spcPct val="100000"/>
              </a:lnSpc>
              <a:spcBef>
                <a:spcPts val="0"/>
              </a:spcBef>
              <a:spcAft>
                <a:spcPts val="0"/>
              </a:spcAft>
              <a:buSzPts val="3600"/>
              <a:buNone/>
              <a:defRPr sz="4800"/>
            </a:lvl9pPr>
          </a:lstStyle>
          <a:p/>
        </p:txBody>
      </p:sp>
      <p:sp>
        <p:nvSpPr>
          <p:cNvPr id="8060" name="Google Shape;8060;p25"/>
          <p:cNvSpPr txBox="1"/>
          <p:nvPr>
            <p:ph idx="1" type="subTitle"/>
          </p:nvPr>
        </p:nvSpPr>
        <p:spPr>
          <a:xfrm>
            <a:off x="354000" y="3737433"/>
            <a:ext cx="5393600" cy="16468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2400">
                <a:solidFill>
                  <a:schemeClr val="dk2"/>
                </a:solidFill>
              </a:defRPr>
            </a:lvl2pPr>
            <a:lvl3pPr lvl="2" algn="l">
              <a:lnSpc>
                <a:spcPct val="100000"/>
              </a:lnSpc>
              <a:spcBef>
                <a:spcPts val="0"/>
              </a:spcBef>
              <a:spcAft>
                <a:spcPts val="0"/>
              </a:spcAft>
              <a:buClr>
                <a:schemeClr val="dk2"/>
              </a:buClr>
              <a:buSzPts val="1800"/>
              <a:buNone/>
              <a:defRPr sz="2400">
                <a:solidFill>
                  <a:schemeClr val="dk2"/>
                </a:solidFill>
              </a:defRPr>
            </a:lvl3pPr>
            <a:lvl4pPr lvl="3" algn="l">
              <a:lnSpc>
                <a:spcPct val="100000"/>
              </a:lnSpc>
              <a:spcBef>
                <a:spcPts val="0"/>
              </a:spcBef>
              <a:spcAft>
                <a:spcPts val="0"/>
              </a:spcAft>
              <a:buClr>
                <a:schemeClr val="dk2"/>
              </a:buClr>
              <a:buSzPts val="1800"/>
              <a:buNone/>
              <a:defRPr sz="2400">
                <a:solidFill>
                  <a:schemeClr val="dk2"/>
                </a:solidFill>
              </a:defRPr>
            </a:lvl4pPr>
            <a:lvl5pPr lvl="4" algn="l">
              <a:lnSpc>
                <a:spcPct val="100000"/>
              </a:lnSpc>
              <a:spcBef>
                <a:spcPts val="0"/>
              </a:spcBef>
              <a:spcAft>
                <a:spcPts val="0"/>
              </a:spcAft>
              <a:buClr>
                <a:schemeClr val="dk2"/>
              </a:buClr>
              <a:buSzPts val="1800"/>
              <a:buNone/>
              <a:defRPr sz="2400">
                <a:solidFill>
                  <a:schemeClr val="dk2"/>
                </a:solidFill>
              </a:defRPr>
            </a:lvl5pPr>
            <a:lvl6pPr lvl="5" algn="l">
              <a:lnSpc>
                <a:spcPct val="100000"/>
              </a:lnSpc>
              <a:spcBef>
                <a:spcPts val="0"/>
              </a:spcBef>
              <a:spcAft>
                <a:spcPts val="0"/>
              </a:spcAft>
              <a:buClr>
                <a:schemeClr val="dk2"/>
              </a:buClr>
              <a:buSzPts val="1800"/>
              <a:buNone/>
              <a:defRPr sz="2400">
                <a:solidFill>
                  <a:schemeClr val="dk2"/>
                </a:solidFill>
              </a:defRPr>
            </a:lvl6pPr>
            <a:lvl7pPr lvl="6" algn="l">
              <a:lnSpc>
                <a:spcPct val="100000"/>
              </a:lnSpc>
              <a:spcBef>
                <a:spcPts val="0"/>
              </a:spcBef>
              <a:spcAft>
                <a:spcPts val="0"/>
              </a:spcAft>
              <a:buClr>
                <a:schemeClr val="dk2"/>
              </a:buClr>
              <a:buSzPts val="1800"/>
              <a:buNone/>
              <a:defRPr sz="2400">
                <a:solidFill>
                  <a:schemeClr val="dk2"/>
                </a:solidFill>
              </a:defRPr>
            </a:lvl7pPr>
            <a:lvl8pPr lvl="7" algn="l">
              <a:lnSpc>
                <a:spcPct val="100000"/>
              </a:lnSpc>
              <a:spcBef>
                <a:spcPts val="0"/>
              </a:spcBef>
              <a:spcAft>
                <a:spcPts val="0"/>
              </a:spcAft>
              <a:buClr>
                <a:schemeClr val="dk2"/>
              </a:buClr>
              <a:buSzPts val="1800"/>
              <a:buNone/>
              <a:defRPr sz="2400">
                <a:solidFill>
                  <a:schemeClr val="dk2"/>
                </a:solidFill>
              </a:defRPr>
            </a:lvl8pPr>
            <a:lvl9pPr lvl="8" algn="l">
              <a:lnSpc>
                <a:spcPct val="100000"/>
              </a:lnSpc>
              <a:spcBef>
                <a:spcPts val="0"/>
              </a:spcBef>
              <a:spcAft>
                <a:spcPts val="0"/>
              </a:spcAft>
              <a:buClr>
                <a:schemeClr val="dk2"/>
              </a:buClr>
              <a:buSzPts val="1800"/>
              <a:buNone/>
              <a:defRPr sz="2400">
                <a:solidFill>
                  <a:schemeClr val="dk2"/>
                </a:solidFill>
              </a:defRPr>
            </a:lvl9pPr>
          </a:lstStyle>
          <a:p/>
        </p:txBody>
      </p:sp>
      <p:sp>
        <p:nvSpPr>
          <p:cNvPr id="8061" name="Google Shape;8061;p25"/>
          <p:cNvSpPr txBox="1"/>
          <p:nvPr>
            <p:ph idx="2" type="body"/>
          </p:nvPr>
        </p:nvSpPr>
        <p:spPr>
          <a:xfrm>
            <a:off x="6586000" y="965433"/>
            <a:ext cx="5116000" cy="4926800"/>
          </a:xfrm>
          <a:prstGeom prst="rect">
            <a:avLst/>
          </a:prstGeom>
          <a:noFill/>
          <a:ln>
            <a:noFill/>
          </a:ln>
        </p:spPr>
        <p:txBody>
          <a:bodyPr anchorCtr="0" anchor="ctr" bIns="91425" lIns="91425" spcFirstLastPara="1" rIns="91425" wrap="square" tIns="91425">
            <a:normAutofit/>
          </a:bodyPr>
          <a:lstStyle>
            <a:lvl1pPr indent="-330200" lvl="0" marL="457200" algn="l">
              <a:lnSpc>
                <a:spcPct val="115000"/>
              </a:lnSpc>
              <a:spcBef>
                <a:spcPts val="0"/>
              </a:spcBef>
              <a:spcAft>
                <a:spcPts val="0"/>
              </a:spcAft>
              <a:buSzPts val="1600"/>
              <a:buChar char="●"/>
              <a:defRPr>
                <a:solidFill>
                  <a:schemeClr val="lt1"/>
                </a:solidFill>
              </a:defRPr>
            </a:lvl1pPr>
            <a:lvl2pPr indent="-317500" lvl="1" marL="914400" algn="l">
              <a:lnSpc>
                <a:spcPct val="115000"/>
              </a:lnSpc>
              <a:spcBef>
                <a:spcPts val="0"/>
              </a:spcBef>
              <a:spcAft>
                <a:spcPts val="0"/>
              </a:spcAft>
              <a:buClr>
                <a:schemeClr val="lt1"/>
              </a:buClr>
              <a:buSzPts val="1400"/>
              <a:buChar char="○"/>
              <a:defRPr>
                <a:solidFill>
                  <a:schemeClr val="lt1"/>
                </a:solidFill>
              </a:defRPr>
            </a:lvl2pPr>
            <a:lvl3pPr indent="-304800" lvl="2" marL="1371600" algn="l">
              <a:lnSpc>
                <a:spcPct val="115000"/>
              </a:lnSpc>
              <a:spcBef>
                <a:spcPts val="0"/>
              </a:spcBef>
              <a:spcAft>
                <a:spcPts val="0"/>
              </a:spcAft>
              <a:buClr>
                <a:schemeClr val="lt2"/>
              </a:buClr>
              <a:buSzPts val="1200"/>
              <a:buChar char="■"/>
              <a:defRPr>
                <a:solidFill>
                  <a:schemeClr val="lt1"/>
                </a:solidFill>
              </a:defRPr>
            </a:lvl3pPr>
            <a:lvl4pPr indent="-304800" lvl="3" marL="1828800" algn="l">
              <a:lnSpc>
                <a:spcPct val="115000"/>
              </a:lnSpc>
              <a:spcBef>
                <a:spcPts val="0"/>
              </a:spcBef>
              <a:spcAft>
                <a:spcPts val="0"/>
              </a:spcAft>
              <a:buClr>
                <a:schemeClr val="lt2"/>
              </a:buClr>
              <a:buSzPts val="1200"/>
              <a:buChar char="●"/>
              <a:defRPr>
                <a:solidFill>
                  <a:schemeClr val="lt1"/>
                </a:solidFill>
              </a:defRPr>
            </a:lvl4pPr>
            <a:lvl5pPr indent="-292100" lvl="4" marL="2286000" algn="l">
              <a:lnSpc>
                <a:spcPct val="115000"/>
              </a:lnSpc>
              <a:spcBef>
                <a:spcPts val="0"/>
              </a:spcBef>
              <a:spcAft>
                <a:spcPts val="0"/>
              </a:spcAft>
              <a:buClr>
                <a:schemeClr val="lt2"/>
              </a:buClr>
              <a:buSzPts val="1000"/>
              <a:buChar char="○"/>
              <a:defRPr>
                <a:solidFill>
                  <a:schemeClr val="lt1"/>
                </a:solidFill>
              </a:defRPr>
            </a:lvl5pPr>
            <a:lvl6pPr indent="-292100" lvl="5" marL="2743200" algn="l">
              <a:lnSpc>
                <a:spcPct val="115000"/>
              </a:lnSpc>
              <a:spcBef>
                <a:spcPts val="0"/>
              </a:spcBef>
              <a:spcAft>
                <a:spcPts val="0"/>
              </a:spcAft>
              <a:buClr>
                <a:schemeClr val="lt2"/>
              </a:buClr>
              <a:buSzPts val="1000"/>
              <a:buChar char="■"/>
              <a:defRPr>
                <a:solidFill>
                  <a:schemeClr val="lt1"/>
                </a:solidFill>
              </a:defRPr>
            </a:lvl6pPr>
            <a:lvl7pPr indent="-292100" lvl="6" marL="3200400" algn="l">
              <a:lnSpc>
                <a:spcPct val="115000"/>
              </a:lnSpc>
              <a:spcBef>
                <a:spcPts val="0"/>
              </a:spcBef>
              <a:spcAft>
                <a:spcPts val="0"/>
              </a:spcAft>
              <a:buClr>
                <a:schemeClr val="lt2"/>
              </a:buClr>
              <a:buSzPts val="1000"/>
              <a:buChar char="●"/>
              <a:defRPr>
                <a:solidFill>
                  <a:schemeClr val="lt1"/>
                </a:solidFill>
              </a:defRPr>
            </a:lvl7pPr>
            <a:lvl8pPr indent="-285750" lvl="7" marL="3657600" algn="l">
              <a:lnSpc>
                <a:spcPct val="115000"/>
              </a:lnSpc>
              <a:spcBef>
                <a:spcPts val="0"/>
              </a:spcBef>
              <a:spcAft>
                <a:spcPts val="0"/>
              </a:spcAft>
              <a:buClr>
                <a:schemeClr val="lt2"/>
              </a:buClr>
              <a:buSzPts val="900"/>
              <a:buChar char="○"/>
              <a:defRPr>
                <a:solidFill>
                  <a:schemeClr val="lt1"/>
                </a:solidFill>
              </a:defRPr>
            </a:lvl8pPr>
            <a:lvl9pPr indent="-285750" lvl="8" marL="4114800" algn="l">
              <a:lnSpc>
                <a:spcPct val="115000"/>
              </a:lnSpc>
              <a:spcBef>
                <a:spcPts val="0"/>
              </a:spcBef>
              <a:spcAft>
                <a:spcPts val="0"/>
              </a:spcAft>
              <a:buClr>
                <a:schemeClr val="lt2"/>
              </a:buClr>
              <a:buSzPts val="900"/>
              <a:buChar char="■"/>
              <a:defRPr>
                <a:solidFill>
                  <a:schemeClr val="lt1"/>
                </a:solidFill>
              </a:defRPr>
            </a:lvl9pPr>
          </a:lstStyle>
          <a:p/>
        </p:txBody>
      </p:sp>
      <p:sp>
        <p:nvSpPr>
          <p:cNvPr id="8062" name="Google Shape;8062;p2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063" name="Google Shape;8063;p25"/>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8064" name="Google Shape;8064;p25"/>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WEX Power Statement" type="blank">
  <p:cSld name="BLANK">
    <p:bg>
      <p:bgPr>
        <a:solidFill>
          <a:schemeClr val="dk1"/>
        </a:solidFill>
      </p:bgPr>
    </p:bg>
    <p:spTree>
      <p:nvGrpSpPr>
        <p:cNvPr id="8065" name="Shape 8065"/>
        <p:cNvGrpSpPr/>
        <p:nvPr/>
      </p:nvGrpSpPr>
      <p:grpSpPr>
        <a:xfrm>
          <a:off x="0" y="0"/>
          <a:ext cx="0" cy="0"/>
          <a:chOff x="0" y="0"/>
          <a:chExt cx="0" cy="0"/>
        </a:xfrm>
      </p:grpSpPr>
      <p:sp>
        <p:nvSpPr>
          <p:cNvPr id="8066" name="Google Shape;8066;p33"/>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
        <p:nvSpPr>
          <p:cNvPr id="8067" name="Google Shape;8067;p33"/>
          <p:cNvSpPr txBox="1"/>
          <p:nvPr/>
        </p:nvSpPr>
        <p:spPr>
          <a:xfrm>
            <a:off x="633691" y="618449"/>
            <a:ext cx="10332400" cy="5565137"/>
          </a:xfrm>
          <a:prstGeom prst="rect">
            <a:avLst/>
          </a:prstGeom>
          <a:noFill/>
          <a:ln>
            <a:noFill/>
          </a:ln>
        </p:spPr>
        <p:txBody>
          <a:bodyPr anchorCtr="0" anchor="t" bIns="121900" lIns="121900" spcFirstLastPara="1" rIns="121900" wrap="square" tIns="121900">
            <a:spAutoFit/>
          </a:bodyPr>
          <a:lstStyle/>
          <a:p>
            <a:pPr indent="0" lvl="0" marL="0" marR="0" rtl="0" algn="l">
              <a:lnSpc>
                <a:spcPct val="90000"/>
              </a:lnSpc>
              <a:spcBef>
                <a:spcPts val="0"/>
              </a:spcBef>
              <a:spcAft>
                <a:spcPts val="0"/>
              </a:spcAft>
              <a:buClr>
                <a:srgbClr val="000000"/>
              </a:buClr>
              <a:buSzPts val="3200"/>
              <a:buFont typeface="Arial"/>
              <a:buNone/>
            </a:pPr>
            <a:r>
              <a:rPr b="0" i="0" lang="en" sz="4267" u="none" cap="none" strike="noStrike">
                <a:solidFill>
                  <a:schemeClr val="lt1"/>
                </a:solidFill>
                <a:latin typeface="Inter ExtraBold"/>
                <a:ea typeface="Inter ExtraBold"/>
                <a:cs typeface="Inter ExtraBold"/>
                <a:sym typeface="Inter ExtraBold"/>
              </a:rPr>
              <a:t>Simplify </a:t>
            </a:r>
            <a:r>
              <a:rPr b="0" i="0" lang="en" sz="4267" u="none" cap="none" strike="noStrike">
                <a:solidFill>
                  <a:schemeClr val="accent3"/>
                </a:solidFill>
                <a:latin typeface="Inter ExtraBold"/>
                <a:ea typeface="Inter ExtraBold"/>
                <a:cs typeface="Inter ExtraBold"/>
                <a:sym typeface="Inter ExtraBold"/>
              </a:rPr>
              <a:t>your headaches </a:t>
            </a:r>
            <a:r>
              <a:rPr b="0" i="0" lang="en" sz="4267" u="none" cap="none" strike="noStrike">
                <a:solidFill>
                  <a:schemeClr val="accent2"/>
                </a:solidFill>
                <a:latin typeface="Inter ExtraBold"/>
                <a:ea typeface="Inter ExtraBold"/>
                <a:cs typeface="Inter ExtraBold"/>
                <a:sym typeface="Inter ExtraBold"/>
              </a:rPr>
              <a:t>• all the important tasks you know need to be done with detailed attention </a:t>
            </a:r>
            <a:r>
              <a:rPr b="0" i="0" lang="en" sz="4267" u="none" cap="none" strike="noStrike">
                <a:solidFill>
                  <a:schemeClr val="accent4"/>
                </a:solidFill>
                <a:latin typeface="Inter ExtraBold"/>
                <a:ea typeface="Inter ExtraBold"/>
                <a:cs typeface="Inter ExtraBold"/>
                <a:sym typeface="Inter ExtraBold"/>
              </a:rPr>
              <a:t>• but they take you away from your professional passions</a:t>
            </a:r>
            <a:r>
              <a:rPr b="0" i="0" lang="en" sz="4267" u="none" cap="none" strike="noStrike">
                <a:solidFill>
                  <a:schemeClr val="accent3"/>
                </a:solidFill>
                <a:latin typeface="Inter ExtraBold"/>
                <a:ea typeface="Inter ExtraBold"/>
                <a:cs typeface="Inter ExtraBold"/>
                <a:sym typeface="Inter ExtraBold"/>
              </a:rPr>
              <a:t> </a:t>
            </a:r>
            <a:r>
              <a:rPr b="0" i="0" lang="en" sz="4267" u="none" cap="none" strike="noStrike">
                <a:solidFill>
                  <a:schemeClr val="accent5"/>
                </a:solidFill>
                <a:latin typeface="Inter ExtraBold"/>
                <a:ea typeface="Inter ExtraBold"/>
                <a:cs typeface="Inter ExtraBold"/>
                <a:sym typeface="Inter ExtraBold"/>
              </a:rPr>
              <a:t>• your stretch goals • the things you love about your job </a:t>
            </a:r>
            <a:r>
              <a:rPr b="0" i="0" lang="en" sz="4267" u="none" cap="none" strike="noStrike">
                <a:solidFill>
                  <a:schemeClr val="accent3"/>
                </a:solidFill>
                <a:latin typeface="Inter ExtraBold"/>
                <a:ea typeface="Inter ExtraBold"/>
                <a:cs typeface="Inter ExtraBold"/>
                <a:sym typeface="Inter ExtraBold"/>
              </a:rPr>
              <a:t>• let WEX handle the snags so you can focus on the most important parts of </a:t>
            </a:r>
            <a:r>
              <a:rPr b="0" i="0" lang="en" sz="4267" u="none" cap="none" strike="noStrike">
                <a:solidFill>
                  <a:schemeClr val="lt1"/>
                </a:solidFill>
                <a:latin typeface="Inter ExtraBold"/>
                <a:ea typeface="Inter ExtraBold"/>
                <a:cs typeface="Inter ExtraBold"/>
                <a:sym typeface="Inter ExtraBold"/>
              </a:rPr>
              <a:t>your business.</a:t>
            </a:r>
            <a:endParaRPr b="0" i="0" sz="4267" u="none" cap="none" strike="noStrike">
              <a:solidFill>
                <a:schemeClr val="lt1"/>
              </a:solidFill>
              <a:latin typeface="Inter ExtraBold"/>
              <a:ea typeface="Inter ExtraBold"/>
              <a:cs typeface="Inter ExtraBold"/>
              <a:sym typeface="Inter ExtraBold"/>
            </a:endParaRPr>
          </a:p>
        </p:txBody>
      </p:sp>
      <p:sp>
        <p:nvSpPr>
          <p:cNvPr id="8068" name="Google Shape;8068;p33"/>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pic>
        <p:nvPicPr>
          <p:cNvPr id="8069" name="Google Shape;8069;p33"/>
          <p:cNvPicPr preferRelativeResize="0"/>
          <p:nvPr/>
        </p:nvPicPr>
        <p:blipFill rotWithShape="1">
          <a:blip r:embed="rId2">
            <a:alphaModFix/>
          </a:blip>
          <a:srcRect b="0" l="0" r="0" t="0"/>
          <a:stretch/>
        </p:blipFill>
        <p:spPr>
          <a:xfrm>
            <a:off x="10722023" y="6371467"/>
            <a:ext cx="796792" cy="227200"/>
          </a:xfrm>
          <a:prstGeom prst="rect">
            <a:avLst/>
          </a:prstGeom>
          <a:noFill/>
          <a:ln>
            <a:noFill/>
          </a:ln>
        </p:spPr>
      </p:pic>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slide w/logo_slate">
  <p:cSld name="Closing slide w/logo_slate">
    <p:spTree>
      <p:nvGrpSpPr>
        <p:cNvPr id="8070" name="Shape 8070"/>
        <p:cNvGrpSpPr/>
        <p:nvPr/>
      </p:nvGrpSpPr>
      <p:grpSpPr>
        <a:xfrm>
          <a:off x="0" y="0"/>
          <a:ext cx="0" cy="0"/>
          <a:chOff x="0" y="0"/>
          <a:chExt cx="0" cy="0"/>
        </a:xfrm>
      </p:grpSpPr>
      <p:grpSp>
        <p:nvGrpSpPr>
          <p:cNvPr id="8071" name="Google Shape;8071;p34"/>
          <p:cNvGrpSpPr/>
          <p:nvPr/>
        </p:nvGrpSpPr>
        <p:grpSpPr>
          <a:xfrm>
            <a:off x="4931637" y="8"/>
            <a:ext cx="4929377" cy="6858189"/>
            <a:chOff x="1926275" y="238125"/>
            <a:chExt cx="3765950" cy="5239525"/>
          </a:xfrm>
        </p:grpSpPr>
        <p:sp>
          <p:nvSpPr>
            <p:cNvPr id="8072" name="Google Shape;8072;p34"/>
            <p:cNvSpPr/>
            <p:nvPr/>
          </p:nvSpPr>
          <p:spPr>
            <a:xfrm>
              <a:off x="3567675" y="2842675"/>
              <a:ext cx="2124550" cy="2634975"/>
            </a:xfrm>
            <a:custGeom>
              <a:rect b="b" l="l" r="r" t="t"/>
              <a:pathLst>
                <a:path extrusionOk="0" h="105399" w="84982">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3" name="Google Shape;8073;p34"/>
            <p:cNvSpPr/>
            <p:nvPr/>
          </p:nvSpPr>
          <p:spPr>
            <a:xfrm>
              <a:off x="3471225" y="2781900"/>
              <a:ext cx="2173150" cy="2695750"/>
            </a:xfrm>
            <a:custGeom>
              <a:rect b="b" l="l" r="r" t="t"/>
              <a:pathLst>
                <a:path extrusionOk="0" h="107830" w="86926">
                  <a:moveTo>
                    <a:pt x="85983" y="1"/>
                  </a:moveTo>
                  <a:lnTo>
                    <a:pt x="0" y="107829"/>
                  </a:lnTo>
                  <a:lnTo>
                    <a:pt x="1823" y="107829"/>
                  </a:lnTo>
                  <a:lnTo>
                    <a:pt x="86925" y="1155"/>
                  </a:lnTo>
                  <a:lnTo>
                    <a:pt x="85983"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4" name="Google Shape;8074;p34"/>
            <p:cNvSpPr/>
            <p:nvPr/>
          </p:nvSpPr>
          <p:spPr>
            <a:xfrm>
              <a:off x="3374000" y="2721150"/>
              <a:ext cx="2221750" cy="2756500"/>
            </a:xfrm>
            <a:custGeom>
              <a:rect b="b" l="l" r="r" t="t"/>
              <a:pathLst>
                <a:path extrusionOk="0" h="110260" w="8887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5" name="Google Shape;8075;p34"/>
            <p:cNvSpPr/>
            <p:nvPr/>
          </p:nvSpPr>
          <p:spPr>
            <a:xfrm>
              <a:off x="3278300" y="2661150"/>
              <a:ext cx="2269600" cy="2816500"/>
            </a:xfrm>
            <a:custGeom>
              <a:rect b="b" l="l" r="r" t="t"/>
              <a:pathLst>
                <a:path extrusionOk="0" h="112660" w="90784">
                  <a:moveTo>
                    <a:pt x="89872" y="0"/>
                  </a:moveTo>
                  <a:lnTo>
                    <a:pt x="0" y="112659"/>
                  </a:lnTo>
                  <a:lnTo>
                    <a:pt x="1853" y="112659"/>
                  </a:lnTo>
                  <a:lnTo>
                    <a:pt x="90784" y="1155"/>
                  </a:lnTo>
                  <a:lnTo>
                    <a:pt x="898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6" name="Google Shape;8076;p34"/>
            <p:cNvSpPr/>
            <p:nvPr/>
          </p:nvSpPr>
          <p:spPr>
            <a:xfrm>
              <a:off x="3181825" y="2600375"/>
              <a:ext cx="2317475" cy="2877275"/>
            </a:xfrm>
            <a:custGeom>
              <a:rect b="b" l="l" r="r" t="t"/>
              <a:pathLst>
                <a:path extrusionOk="0" h="115091" w="92699">
                  <a:moveTo>
                    <a:pt x="91787" y="0"/>
                  </a:moveTo>
                  <a:lnTo>
                    <a:pt x="1" y="115090"/>
                  </a:lnTo>
                  <a:lnTo>
                    <a:pt x="1854" y="115090"/>
                  </a:lnTo>
                  <a:lnTo>
                    <a:pt x="92698" y="1155"/>
                  </a:lnTo>
                  <a:lnTo>
                    <a:pt x="9178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7" name="Google Shape;8077;p34"/>
            <p:cNvSpPr/>
            <p:nvPr/>
          </p:nvSpPr>
          <p:spPr>
            <a:xfrm>
              <a:off x="3084600" y="2539600"/>
              <a:ext cx="2366825" cy="2938050"/>
            </a:xfrm>
            <a:custGeom>
              <a:rect b="b" l="l" r="r" t="t"/>
              <a:pathLst>
                <a:path extrusionOk="0" h="117522" w="94673">
                  <a:moveTo>
                    <a:pt x="93761" y="1"/>
                  </a:moveTo>
                  <a:lnTo>
                    <a:pt x="1" y="117521"/>
                  </a:lnTo>
                  <a:lnTo>
                    <a:pt x="1854" y="117521"/>
                  </a:lnTo>
                  <a:lnTo>
                    <a:pt x="94673" y="1155"/>
                  </a:lnTo>
                  <a:lnTo>
                    <a:pt x="93761"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8" name="Google Shape;8078;p34"/>
            <p:cNvSpPr/>
            <p:nvPr/>
          </p:nvSpPr>
          <p:spPr>
            <a:xfrm>
              <a:off x="2988125" y="2478850"/>
              <a:ext cx="2414700" cy="2998800"/>
            </a:xfrm>
            <a:custGeom>
              <a:rect b="b" l="l" r="r" t="t"/>
              <a:pathLst>
                <a:path extrusionOk="0" h="119952" w="96588">
                  <a:moveTo>
                    <a:pt x="95676" y="0"/>
                  </a:moveTo>
                  <a:lnTo>
                    <a:pt x="1" y="119951"/>
                  </a:lnTo>
                  <a:lnTo>
                    <a:pt x="1854" y="119951"/>
                  </a:lnTo>
                  <a:lnTo>
                    <a:pt x="96587" y="1155"/>
                  </a:lnTo>
                  <a:lnTo>
                    <a:pt x="956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79" name="Google Shape;8079;p34"/>
            <p:cNvSpPr/>
            <p:nvPr/>
          </p:nvSpPr>
          <p:spPr>
            <a:xfrm>
              <a:off x="2892425" y="2418825"/>
              <a:ext cx="2462550" cy="3058825"/>
            </a:xfrm>
            <a:custGeom>
              <a:rect b="b" l="l" r="r" t="t"/>
              <a:pathLst>
                <a:path extrusionOk="0" h="122353" w="98502">
                  <a:moveTo>
                    <a:pt x="97590" y="1"/>
                  </a:moveTo>
                  <a:lnTo>
                    <a:pt x="1" y="122352"/>
                  </a:lnTo>
                  <a:lnTo>
                    <a:pt x="1854" y="122352"/>
                  </a:lnTo>
                  <a:lnTo>
                    <a:pt x="98501" y="1155"/>
                  </a:lnTo>
                  <a:lnTo>
                    <a:pt x="9759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0" name="Google Shape;8080;p34"/>
            <p:cNvSpPr/>
            <p:nvPr/>
          </p:nvSpPr>
          <p:spPr>
            <a:xfrm>
              <a:off x="2795975" y="2358075"/>
              <a:ext cx="2511150" cy="3119575"/>
            </a:xfrm>
            <a:custGeom>
              <a:rect b="b" l="l" r="r" t="t"/>
              <a:pathLst>
                <a:path extrusionOk="0" h="124783" w="100446">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1" name="Google Shape;8081;p34"/>
            <p:cNvSpPr/>
            <p:nvPr/>
          </p:nvSpPr>
          <p:spPr>
            <a:xfrm>
              <a:off x="2698750" y="2297300"/>
              <a:ext cx="2559750" cy="3180350"/>
            </a:xfrm>
            <a:custGeom>
              <a:rect b="b" l="l" r="r" t="t"/>
              <a:pathLst>
                <a:path extrusionOk="0" h="127214" w="10239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2" name="Google Shape;8082;p34"/>
            <p:cNvSpPr/>
            <p:nvPr/>
          </p:nvSpPr>
          <p:spPr>
            <a:xfrm>
              <a:off x="2602275" y="2236550"/>
              <a:ext cx="2608375" cy="3241100"/>
            </a:xfrm>
            <a:custGeom>
              <a:rect b="b" l="l" r="r" t="t"/>
              <a:pathLst>
                <a:path extrusionOk="0" h="129644" w="104335">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3" name="Google Shape;8083;p34"/>
            <p:cNvSpPr/>
            <p:nvPr/>
          </p:nvSpPr>
          <p:spPr>
            <a:xfrm>
              <a:off x="2506575" y="2175775"/>
              <a:ext cx="2656225" cy="3301875"/>
            </a:xfrm>
            <a:custGeom>
              <a:rect b="b" l="l" r="r" t="t"/>
              <a:pathLst>
                <a:path extrusionOk="0" h="132075" w="106249">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4" name="Google Shape;8084;p34"/>
            <p:cNvSpPr/>
            <p:nvPr/>
          </p:nvSpPr>
          <p:spPr>
            <a:xfrm>
              <a:off x="2409350" y="2115775"/>
              <a:ext cx="2704850" cy="3361875"/>
            </a:xfrm>
            <a:custGeom>
              <a:rect b="b" l="l" r="r" t="t"/>
              <a:pathLst>
                <a:path extrusionOk="0" h="134475" w="108194">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5" name="Google Shape;8085;p34"/>
            <p:cNvSpPr/>
            <p:nvPr/>
          </p:nvSpPr>
          <p:spPr>
            <a:xfrm>
              <a:off x="2312875" y="2055000"/>
              <a:ext cx="2752700" cy="3422650"/>
            </a:xfrm>
            <a:custGeom>
              <a:rect b="b" l="l" r="r" t="t"/>
              <a:pathLst>
                <a:path extrusionOk="0" h="136906" w="110108">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6" name="Google Shape;8086;p34"/>
            <p:cNvSpPr/>
            <p:nvPr/>
          </p:nvSpPr>
          <p:spPr>
            <a:xfrm>
              <a:off x="2216425" y="1994225"/>
              <a:ext cx="2801300" cy="3483425"/>
            </a:xfrm>
            <a:custGeom>
              <a:rect b="b" l="l" r="r" t="t"/>
              <a:pathLst>
                <a:path extrusionOk="0" h="139337" w="112052">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7" name="Google Shape;8087;p34"/>
            <p:cNvSpPr/>
            <p:nvPr/>
          </p:nvSpPr>
          <p:spPr>
            <a:xfrm>
              <a:off x="2119950" y="1933475"/>
              <a:ext cx="2849925" cy="3544175"/>
            </a:xfrm>
            <a:custGeom>
              <a:rect b="b" l="l" r="r" t="t"/>
              <a:pathLst>
                <a:path extrusionOk="0" h="141767" w="113997">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8" name="Google Shape;8088;p34"/>
            <p:cNvSpPr/>
            <p:nvPr/>
          </p:nvSpPr>
          <p:spPr>
            <a:xfrm>
              <a:off x="2023475" y="1872700"/>
              <a:ext cx="2897775" cy="3604950"/>
            </a:xfrm>
            <a:custGeom>
              <a:rect b="b" l="l" r="r" t="t"/>
              <a:pathLst>
                <a:path extrusionOk="0" h="144198" w="115911">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89" name="Google Shape;8089;p34"/>
            <p:cNvSpPr/>
            <p:nvPr/>
          </p:nvSpPr>
          <p:spPr>
            <a:xfrm>
              <a:off x="1926275" y="1811950"/>
              <a:ext cx="2946375" cy="3665700"/>
            </a:xfrm>
            <a:custGeom>
              <a:rect b="b" l="l" r="r" t="t"/>
              <a:pathLst>
                <a:path extrusionOk="0" h="146628" w="117855">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0" name="Google Shape;8090;p34"/>
            <p:cNvSpPr/>
            <p:nvPr/>
          </p:nvSpPr>
          <p:spPr>
            <a:xfrm>
              <a:off x="3971775" y="1751175"/>
              <a:ext cx="853025" cy="1068750"/>
            </a:xfrm>
            <a:custGeom>
              <a:rect b="b" l="l" r="r" t="t"/>
              <a:pathLst>
                <a:path extrusionOk="0" h="42750" w="34121">
                  <a:moveTo>
                    <a:pt x="33178" y="0"/>
                  </a:moveTo>
                  <a:lnTo>
                    <a:pt x="1" y="41625"/>
                  </a:lnTo>
                  <a:lnTo>
                    <a:pt x="94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1" name="Google Shape;8091;p34"/>
            <p:cNvSpPr/>
            <p:nvPr/>
          </p:nvSpPr>
          <p:spPr>
            <a:xfrm>
              <a:off x="3923925" y="1691175"/>
              <a:ext cx="853025" cy="1068725"/>
            </a:xfrm>
            <a:custGeom>
              <a:rect b="b" l="l" r="r" t="t"/>
              <a:pathLst>
                <a:path extrusionOk="0" h="42749" w="34121">
                  <a:moveTo>
                    <a:pt x="33178" y="0"/>
                  </a:moveTo>
                  <a:lnTo>
                    <a:pt x="0" y="41594"/>
                  </a:lnTo>
                  <a:lnTo>
                    <a:pt x="912" y="42749"/>
                  </a:lnTo>
                  <a:lnTo>
                    <a:pt x="34120" y="1155"/>
                  </a:lnTo>
                  <a:lnTo>
                    <a:pt x="3317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2" name="Google Shape;8092;p34"/>
            <p:cNvSpPr/>
            <p:nvPr/>
          </p:nvSpPr>
          <p:spPr>
            <a:xfrm>
              <a:off x="3875300" y="1630400"/>
              <a:ext cx="853025" cy="1069500"/>
            </a:xfrm>
            <a:custGeom>
              <a:rect b="b" l="l" r="r" t="t"/>
              <a:pathLst>
                <a:path extrusionOk="0" h="42780" w="34121">
                  <a:moveTo>
                    <a:pt x="33209" y="1"/>
                  </a:moveTo>
                  <a:lnTo>
                    <a:pt x="1" y="41625"/>
                  </a:lnTo>
                  <a:lnTo>
                    <a:pt x="943" y="42780"/>
                  </a:lnTo>
                  <a:lnTo>
                    <a:pt x="34121"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3" name="Google Shape;8093;p34"/>
            <p:cNvSpPr/>
            <p:nvPr/>
          </p:nvSpPr>
          <p:spPr>
            <a:xfrm>
              <a:off x="3827450" y="1569650"/>
              <a:ext cx="853025" cy="1069475"/>
            </a:xfrm>
            <a:custGeom>
              <a:rect b="b" l="l" r="r" t="t"/>
              <a:pathLst>
                <a:path extrusionOk="0" h="42779" w="34121">
                  <a:moveTo>
                    <a:pt x="33179" y="0"/>
                  </a:moveTo>
                  <a:lnTo>
                    <a:pt x="1" y="41624"/>
                  </a:lnTo>
                  <a:lnTo>
                    <a:pt x="912" y="42779"/>
                  </a:lnTo>
                  <a:lnTo>
                    <a:pt x="34121" y="1155"/>
                  </a:lnTo>
                  <a:lnTo>
                    <a:pt x="3317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4" name="Google Shape;8094;p34"/>
            <p:cNvSpPr/>
            <p:nvPr/>
          </p:nvSpPr>
          <p:spPr>
            <a:xfrm>
              <a:off x="3778850" y="1508875"/>
              <a:ext cx="853025" cy="1069500"/>
            </a:xfrm>
            <a:custGeom>
              <a:rect b="b" l="l" r="r" t="t"/>
              <a:pathLst>
                <a:path extrusionOk="0" h="42780" w="34121">
                  <a:moveTo>
                    <a:pt x="33209" y="0"/>
                  </a:moveTo>
                  <a:lnTo>
                    <a:pt x="0" y="41625"/>
                  </a:lnTo>
                  <a:lnTo>
                    <a:pt x="912" y="42779"/>
                  </a:lnTo>
                  <a:lnTo>
                    <a:pt x="34120"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5" name="Google Shape;8095;p34"/>
            <p:cNvSpPr/>
            <p:nvPr/>
          </p:nvSpPr>
          <p:spPr>
            <a:xfrm>
              <a:off x="3731000" y="1448875"/>
              <a:ext cx="853000" cy="1069500"/>
            </a:xfrm>
            <a:custGeom>
              <a:rect b="b" l="l" r="r" t="t"/>
              <a:pathLst>
                <a:path extrusionOk="0" h="42780" w="34120">
                  <a:moveTo>
                    <a:pt x="33208" y="0"/>
                  </a:moveTo>
                  <a:lnTo>
                    <a:pt x="0" y="41625"/>
                  </a:lnTo>
                  <a:lnTo>
                    <a:pt x="912" y="42779"/>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6" name="Google Shape;8096;p34"/>
            <p:cNvSpPr/>
            <p:nvPr/>
          </p:nvSpPr>
          <p:spPr>
            <a:xfrm>
              <a:off x="3682375" y="1388100"/>
              <a:ext cx="853025" cy="1069500"/>
            </a:xfrm>
            <a:custGeom>
              <a:rect b="b" l="l" r="r" t="t"/>
              <a:pathLst>
                <a:path extrusionOk="0" h="42780" w="34121">
                  <a:moveTo>
                    <a:pt x="33209" y="1"/>
                  </a:moveTo>
                  <a:lnTo>
                    <a:pt x="1" y="41625"/>
                  </a:lnTo>
                  <a:lnTo>
                    <a:pt x="912" y="42779"/>
                  </a:lnTo>
                  <a:lnTo>
                    <a:pt x="34120" y="1155"/>
                  </a:lnTo>
                  <a:lnTo>
                    <a:pt x="3320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7" name="Google Shape;8097;p34"/>
            <p:cNvSpPr/>
            <p:nvPr/>
          </p:nvSpPr>
          <p:spPr>
            <a:xfrm>
              <a:off x="3633775" y="1327325"/>
              <a:ext cx="853775" cy="1070275"/>
            </a:xfrm>
            <a:custGeom>
              <a:rect b="b" l="l" r="r" t="t"/>
              <a:pathLst>
                <a:path extrusionOk="0" h="42811" w="34151">
                  <a:moveTo>
                    <a:pt x="33239" y="1"/>
                  </a:moveTo>
                  <a:lnTo>
                    <a:pt x="0" y="41656"/>
                  </a:lnTo>
                  <a:lnTo>
                    <a:pt x="94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8" name="Google Shape;8098;p34"/>
            <p:cNvSpPr/>
            <p:nvPr/>
          </p:nvSpPr>
          <p:spPr>
            <a:xfrm>
              <a:off x="3585925" y="1266575"/>
              <a:ext cx="853000" cy="1070250"/>
            </a:xfrm>
            <a:custGeom>
              <a:rect b="b" l="l" r="r" t="t"/>
              <a:pathLst>
                <a:path extrusionOk="0" h="42810" w="34120">
                  <a:moveTo>
                    <a:pt x="33208" y="0"/>
                  </a:moveTo>
                  <a:lnTo>
                    <a:pt x="0" y="41655"/>
                  </a:lnTo>
                  <a:lnTo>
                    <a:pt x="912" y="42810"/>
                  </a:lnTo>
                  <a:lnTo>
                    <a:pt x="34120" y="1155"/>
                  </a:lnTo>
                  <a:lnTo>
                    <a:pt x="3320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099" name="Google Shape;8099;p34"/>
            <p:cNvSpPr/>
            <p:nvPr/>
          </p:nvSpPr>
          <p:spPr>
            <a:xfrm>
              <a:off x="3537300" y="1206575"/>
              <a:ext cx="853775" cy="1070250"/>
            </a:xfrm>
            <a:custGeom>
              <a:rect b="b" l="l" r="r" t="t"/>
              <a:pathLst>
                <a:path extrusionOk="0" h="42810" w="34151">
                  <a:moveTo>
                    <a:pt x="33239" y="0"/>
                  </a:moveTo>
                  <a:lnTo>
                    <a:pt x="1" y="41655"/>
                  </a:lnTo>
                  <a:lnTo>
                    <a:pt x="942" y="42809"/>
                  </a:lnTo>
                  <a:lnTo>
                    <a:pt x="3415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0" name="Google Shape;8100;p34"/>
            <p:cNvSpPr/>
            <p:nvPr/>
          </p:nvSpPr>
          <p:spPr>
            <a:xfrm>
              <a:off x="3489450" y="1145800"/>
              <a:ext cx="853775" cy="1070250"/>
            </a:xfrm>
            <a:custGeom>
              <a:rect b="b" l="l" r="r" t="t"/>
              <a:pathLst>
                <a:path extrusionOk="0" h="42810" w="34151">
                  <a:moveTo>
                    <a:pt x="33209" y="0"/>
                  </a:moveTo>
                  <a:lnTo>
                    <a:pt x="1" y="41655"/>
                  </a:lnTo>
                  <a:lnTo>
                    <a:pt x="912" y="42810"/>
                  </a:lnTo>
                  <a:lnTo>
                    <a:pt x="34151" y="1155"/>
                  </a:lnTo>
                  <a:lnTo>
                    <a:pt x="3320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1" name="Google Shape;8101;p34"/>
            <p:cNvSpPr/>
            <p:nvPr/>
          </p:nvSpPr>
          <p:spPr>
            <a:xfrm>
              <a:off x="3440850" y="1085025"/>
              <a:ext cx="853775" cy="1070275"/>
            </a:xfrm>
            <a:custGeom>
              <a:rect b="b" l="l" r="r" t="t"/>
              <a:pathLst>
                <a:path extrusionOk="0" h="42811" w="34151">
                  <a:moveTo>
                    <a:pt x="33239" y="1"/>
                  </a:moveTo>
                  <a:lnTo>
                    <a:pt x="0" y="41656"/>
                  </a:lnTo>
                  <a:lnTo>
                    <a:pt x="912" y="42810"/>
                  </a:lnTo>
                  <a:lnTo>
                    <a:pt x="34150"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2" name="Google Shape;8102;p34"/>
            <p:cNvSpPr/>
            <p:nvPr/>
          </p:nvSpPr>
          <p:spPr>
            <a:xfrm>
              <a:off x="3392225" y="1024275"/>
              <a:ext cx="854550" cy="1071000"/>
            </a:xfrm>
            <a:custGeom>
              <a:rect b="b" l="l" r="r" t="t"/>
              <a:pathLst>
                <a:path extrusionOk="0" h="42840" w="34182">
                  <a:moveTo>
                    <a:pt x="33239" y="0"/>
                  </a:moveTo>
                  <a:lnTo>
                    <a:pt x="1" y="41685"/>
                  </a:lnTo>
                  <a:lnTo>
                    <a:pt x="942" y="42840"/>
                  </a:lnTo>
                  <a:lnTo>
                    <a:pt x="34181" y="1155"/>
                  </a:lnTo>
                  <a:lnTo>
                    <a:pt x="3323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3" name="Google Shape;8103;p34"/>
            <p:cNvSpPr/>
            <p:nvPr/>
          </p:nvSpPr>
          <p:spPr>
            <a:xfrm>
              <a:off x="3344375" y="964250"/>
              <a:ext cx="854525" cy="1071025"/>
            </a:xfrm>
            <a:custGeom>
              <a:rect b="b" l="l" r="r" t="t"/>
              <a:pathLst>
                <a:path extrusionOk="0" h="42841" w="34181">
                  <a:moveTo>
                    <a:pt x="33239" y="1"/>
                  </a:moveTo>
                  <a:lnTo>
                    <a:pt x="0" y="41686"/>
                  </a:lnTo>
                  <a:lnTo>
                    <a:pt x="912" y="42841"/>
                  </a:lnTo>
                  <a:lnTo>
                    <a:pt x="34181" y="1155"/>
                  </a:lnTo>
                  <a:lnTo>
                    <a:pt x="33239"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4" name="Google Shape;8104;p34"/>
            <p:cNvSpPr/>
            <p:nvPr/>
          </p:nvSpPr>
          <p:spPr>
            <a:xfrm>
              <a:off x="3295750" y="903500"/>
              <a:ext cx="854550" cy="1071025"/>
            </a:xfrm>
            <a:custGeom>
              <a:rect b="b" l="l" r="r" t="t"/>
              <a:pathLst>
                <a:path extrusionOk="0" h="42841" w="34182">
                  <a:moveTo>
                    <a:pt x="33270" y="0"/>
                  </a:moveTo>
                  <a:lnTo>
                    <a:pt x="1" y="41685"/>
                  </a:lnTo>
                  <a:lnTo>
                    <a:pt x="943" y="42840"/>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5" name="Google Shape;8105;p34"/>
            <p:cNvSpPr/>
            <p:nvPr/>
          </p:nvSpPr>
          <p:spPr>
            <a:xfrm>
              <a:off x="3247150" y="841975"/>
              <a:ext cx="854525" cy="1071775"/>
            </a:xfrm>
            <a:custGeom>
              <a:rect b="b" l="l" r="r" t="t"/>
              <a:pathLst>
                <a:path extrusionOk="0" h="42871" w="34181">
                  <a:moveTo>
                    <a:pt x="33269" y="0"/>
                  </a:moveTo>
                  <a:lnTo>
                    <a:pt x="0" y="41716"/>
                  </a:lnTo>
                  <a:lnTo>
                    <a:pt x="94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6" name="Google Shape;8106;p34"/>
            <p:cNvSpPr/>
            <p:nvPr/>
          </p:nvSpPr>
          <p:spPr>
            <a:xfrm>
              <a:off x="3198525" y="781200"/>
              <a:ext cx="854550" cy="1071775"/>
            </a:xfrm>
            <a:custGeom>
              <a:rect b="b" l="l" r="r" t="t"/>
              <a:pathLst>
                <a:path extrusionOk="0" h="42871" w="34182">
                  <a:moveTo>
                    <a:pt x="33270" y="1"/>
                  </a:moveTo>
                  <a:lnTo>
                    <a:pt x="1" y="41716"/>
                  </a:lnTo>
                  <a:lnTo>
                    <a:pt x="943" y="42871"/>
                  </a:lnTo>
                  <a:lnTo>
                    <a:pt x="34181"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7" name="Google Shape;8107;p34"/>
            <p:cNvSpPr/>
            <p:nvPr/>
          </p:nvSpPr>
          <p:spPr>
            <a:xfrm>
              <a:off x="3150675" y="721200"/>
              <a:ext cx="854550" cy="1071775"/>
            </a:xfrm>
            <a:custGeom>
              <a:rect b="b" l="l" r="r" t="t"/>
              <a:pathLst>
                <a:path extrusionOk="0" h="42871" w="34182">
                  <a:moveTo>
                    <a:pt x="33270" y="0"/>
                  </a:moveTo>
                  <a:lnTo>
                    <a:pt x="1" y="41716"/>
                  </a:lnTo>
                  <a:lnTo>
                    <a:pt x="943" y="42871"/>
                  </a:lnTo>
                  <a:lnTo>
                    <a:pt x="34181"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8" name="Google Shape;8108;p34"/>
            <p:cNvSpPr/>
            <p:nvPr/>
          </p:nvSpPr>
          <p:spPr>
            <a:xfrm>
              <a:off x="3102075" y="660425"/>
              <a:ext cx="855300" cy="1071775"/>
            </a:xfrm>
            <a:custGeom>
              <a:rect b="b" l="l" r="r" t="t"/>
              <a:pathLst>
                <a:path extrusionOk="0" h="42871" w="34212">
                  <a:moveTo>
                    <a:pt x="33300" y="1"/>
                  </a:moveTo>
                  <a:lnTo>
                    <a:pt x="0" y="41716"/>
                  </a:lnTo>
                  <a:lnTo>
                    <a:pt x="942" y="4287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09" name="Google Shape;8109;p34"/>
            <p:cNvSpPr/>
            <p:nvPr/>
          </p:nvSpPr>
          <p:spPr>
            <a:xfrm>
              <a:off x="3054225" y="599675"/>
              <a:ext cx="854525" cy="1071775"/>
            </a:xfrm>
            <a:custGeom>
              <a:rect b="b" l="l" r="r" t="t"/>
              <a:pathLst>
                <a:path extrusionOk="0" h="42871" w="34181">
                  <a:moveTo>
                    <a:pt x="33269" y="0"/>
                  </a:moveTo>
                  <a:lnTo>
                    <a:pt x="0" y="41716"/>
                  </a:lnTo>
                  <a:lnTo>
                    <a:pt x="912" y="42870"/>
                  </a:lnTo>
                  <a:lnTo>
                    <a:pt x="34181" y="1155"/>
                  </a:lnTo>
                  <a:lnTo>
                    <a:pt x="33269"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0" name="Google Shape;8110;p34"/>
            <p:cNvSpPr/>
            <p:nvPr/>
          </p:nvSpPr>
          <p:spPr>
            <a:xfrm>
              <a:off x="3005600" y="538900"/>
              <a:ext cx="855300" cy="1072550"/>
            </a:xfrm>
            <a:custGeom>
              <a:rect b="b" l="l" r="r" t="t"/>
              <a:pathLst>
                <a:path extrusionOk="0" h="42902" w="34212">
                  <a:moveTo>
                    <a:pt x="33270" y="1"/>
                  </a:moveTo>
                  <a:lnTo>
                    <a:pt x="1" y="41747"/>
                  </a:lnTo>
                  <a:lnTo>
                    <a:pt x="912" y="42901"/>
                  </a:lnTo>
                  <a:lnTo>
                    <a:pt x="34212" y="1155"/>
                  </a:lnTo>
                  <a:lnTo>
                    <a:pt x="3327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1" name="Google Shape;8111;p34"/>
            <p:cNvSpPr/>
            <p:nvPr/>
          </p:nvSpPr>
          <p:spPr>
            <a:xfrm>
              <a:off x="2957750" y="478900"/>
              <a:ext cx="855300" cy="1071775"/>
            </a:xfrm>
            <a:custGeom>
              <a:rect b="b" l="l" r="r" t="t"/>
              <a:pathLst>
                <a:path extrusionOk="0" h="42871" w="34212">
                  <a:moveTo>
                    <a:pt x="33270" y="0"/>
                  </a:moveTo>
                  <a:lnTo>
                    <a:pt x="1" y="41716"/>
                  </a:lnTo>
                  <a:lnTo>
                    <a:pt x="912" y="42870"/>
                  </a:lnTo>
                  <a:lnTo>
                    <a:pt x="34212" y="1155"/>
                  </a:lnTo>
                  <a:lnTo>
                    <a:pt x="3327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2" name="Google Shape;8112;p34"/>
            <p:cNvSpPr/>
            <p:nvPr/>
          </p:nvSpPr>
          <p:spPr>
            <a:xfrm>
              <a:off x="2909150" y="418125"/>
              <a:ext cx="855300" cy="1072550"/>
            </a:xfrm>
            <a:custGeom>
              <a:rect b="b" l="l" r="r" t="t"/>
              <a:pathLst>
                <a:path extrusionOk="0" h="42902" w="34212">
                  <a:moveTo>
                    <a:pt x="33300" y="1"/>
                  </a:moveTo>
                  <a:lnTo>
                    <a:pt x="0" y="41747"/>
                  </a:lnTo>
                  <a:lnTo>
                    <a:pt x="912" y="42901"/>
                  </a:lnTo>
                  <a:lnTo>
                    <a:pt x="34211" y="1155"/>
                  </a:lnTo>
                  <a:lnTo>
                    <a:pt x="33300" y="1"/>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3" name="Google Shape;8113;p34"/>
            <p:cNvSpPr/>
            <p:nvPr/>
          </p:nvSpPr>
          <p:spPr>
            <a:xfrm>
              <a:off x="2860525" y="357375"/>
              <a:ext cx="856050" cy="1072525"/>
            </a:xfrm>
            <a:custGeom>
              <a:rect b="b" l="l" r="r" t="t"/>
              <a:pathLst>
                <a:path extrusionOk="0" h="42901" w="34242">
                  <a:moveTo>
                    <a:pt x="33300" y="0"/>
                  </a:moveTo>
                  <a:lnTo>
                    <a:pt x="1" y="41746"/>
                  </a:lnTo>
                  <a:lnTo>
                    <a:pt x="943" y="42901"/>
                  </a:lnTo>
                  <a:lnTo>
                    <a:pt x="34242"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4" name="Google Shape;8114;p34"/>
            <p:cNvSpPr/>
            <p:nvPr/>
          </p:nvSpPr>
          <p:spPr>
            <a:xfrm>
              <a:off x="2812675" y="296600"/>
              <a:ext cx="855300" cy="1072525"/>
            </a:xfrm>
            <a:custGeom>
              <a:rect b="b" l="l" r="r" t="t"/>
              <a:pathLst>
                <a:path extrusionOk="0" h="42901" w="34212">
                  <a:moveTo>
                    <a:pt x="33300" y="0"/>
                  </a:moveTo>
                  <a:lnTo>
                    <a:pt x="1" y="41746"/>
                  </a:lnTo>
                  <a:lnTo>
                    <a:pt x="912" y="42901"/>
                  </a:lnTo>
                  <a:lnTo>
                    <a:pt x="34211" y="1155"/>
                  </a:lnTo>
                  <a:lnTo>
                    <a:pt x="333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5" name="Google Shape;8115;p34"/>
            <p:cNvSpPr/>
            <p:nvPr/>
          </p:nvSpPr>
          <p:spPr>
            <a:xfrm>
              <a:off x="2764075" y="238125"/>
              <a:ext cx="856050" cy="1071000"/>
            </a:xfrm>
            <a:custGeom>
              <a:rect b="b" l="l" r="r" t="t"/>
              <a:pathLst>
                <a:path extrusionOk="0" h="42840" w="34242">
                  <a:moveTo>
                    <a:pt x="33269" y="0"/>
                  </a:moveTo>
                  <a:lnTo>
                    <a:pt x="0" y="41685"/>
                  </a:lnTo>
                  <a:lnTo>
                    <a:pt x="942" y="42840"/>
                  </a:lnTo>
                  <a:lnTo>
                    <a:pt x="34241" y="1094"/>
                  </a:lnTo>
                  <a:lnTo>
                    <a:pt x="3336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6" name="Google Shape;8116;p34"/>
            <p:cNvSpPr/>
            <p:nvPr/>
          </p:nvSpPr>
          <p:spPr>
            <a:xfrm>
              <a:off x="2716200" y="238125"/>
              <a:ext cx="828725" cy="1010250"/>
            </a:xfrm>
            <a:custGeom>
              <a:rect b="b" l="l" r="r" t="t"/>
              <a:pathLst>
                <a:path extrusionOk="0" h="40410" w="33149">
                  <a:moveTo>
                    <a:pt x="31325" y="0"/>
                  </a:moveTo>
                  <a:lnTo>
                    <a:pt x="1" y="39255"/>
                  </a:lnTo>
                  <a:lnTo>
                    <a:pt x="912" y="40409"/>
                  </a:lnTo>
                  <a:lnTo>
                    <a:pt x="3314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7" name="Google Shape;8117;p34"/>
            <p:cNvSpPr/>
            <p:nvPr/>
          </p:nvSpPr>
          <p:spPr>
            <a:xfrm>
              <a:off x="2667600" y="238125"/>
              <a:ext cx="780850" cy="950225"/>
            </a:xfrm>
            <a:custGeom>
              <a:rect b="b" l="l" r="r" t="t"/>
              <a:pathLst>
                <a:path extrusionOk="0" h="38009" w="31234">
                  <a:moveTo>
                    <a:pt x="29381" y="0"/>
                  </a:moveTo>
                  <a:lnTo>
                    <a:pt x="0" y="36854"/>
                  </a:lnTo>
                  <a:lnTo>
                    <a:pt x="912" y="38009"/>
                  </a:lnTo>
                  <a:lnTo>
                    <a:pt x="3123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8" name="Google Shape;8118;p34"/>
            <p:cNvSpPr/>
            <p:nvPr/>
          </p:nvSpPr>
          <p:spPr>
            <a:xfrm>
              <a:off x="2618975" y="238125"/>
              <a:ext cx="733025" cy="889475"/>
            </a:xfrm>
            <a:custGeom>
              <a:rect b="b" l="l" r="r" t="t"/>
              <a:pathLst>
                <a:path extrusionOk="0" h="35579" w="29321">
                  <a:moveTo>
                    <a:pt x="27467" y="0"/>
                  </a:moveTo>
                  <a:lnTo>
                    <a:pt x="1" y="34424"/>
                  </a:lnTo>
                  <a:lnTo>
                    <a:pt x="943" y="35578"/>
                  </a:lnTo>
                  <a:lnTo>
                    <a:pt x="2932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19" name="Google Shape;8119;p34"/>
            <p:cNvSpPr/>
            <p:nvPr/>
          </p:nvSpPr>
          <p:spPr>
            <a:xfrm>
              <a:off x="2571125" y="238125"/>
              <a:ext cx="684400" cy="829450"/>
            </a:xfrm>
            <a:custGeom>
              <a:rect b="b" l="l" r="r" t="t"/>
              <a:pathLst>
                <a:path extrusionOk="0" h="33178" w="27376">
                  <a:moveTo>
                    <a:pt x="25553" y="0"/>
                  </a:moveTo>
                  <a:lnTo>
                    <a:pt x="1" y="32023"/>
                  </a:lnTo>
                  <a:lnTo>
                    <a:pt x="943" y="33178"/>
                  </a:lnTo>
                  <a:lnTo>
                    <a:pt x="27376"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0" name="Google Shape;8120;p34"/>
            <p:cNvSpPr/>
            <p:nvPr/>
          </p:nvSpPr>
          <p:spPr>
            <a:xfrm>
              <a:off x="2522525" y="238125"/>
              <a:ext cx="636550" cy="768700"/>
            </a:xfrm>
            <a:custGeom>
              <a:rect b="b" l="l" r="r" t="t"/>
              <a:pathLst>
                <a:path extrusionOk="0" h="30748" w="25462">
                  <a:moveTo>
                    <a:pt x="23608" y="0"/>
                  </a:moveTo>
                  <a:lnTo>
                    <a:pt x="0" y="29593"/>
                  </a:lnTo>
                  <a:lnTo>
                    <a:pt x="942" y="30747"/>
                  </a:lnTo>
                  <a:lnTo>
                    <a:pt x="25461"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1" name="Google Shape;8121;p34"/>
            <p:cNvSpPr/>
            <p:nvPr/>
          </p:nvSpPr>
          <p:spPr>
            <a:xfrm>
              <a:off x="2473900" y="238125"/>
              <a:ext cx="587950" cy="707925"/>
            </a:xfrm>
            <a:custGeom>
              <a:rect b="b" l="l" r="r" t="t"/>
              <a:pathLst>
                <a:path extrusionOk="0" h="28317" w="23518">
                  <a:moveTo>
                    <a:pt x="21664" y="0"/>
                  </a:moveTo>
                  <a:lnTo>
                    <a:pt x="1" y="27162"/>
                  </a:lnTo>
                  <a:lnTo>
                    <a:pt x="943" y="28317"/>
                  </a:lnTo>
                  <a:lnTo>
                    <a:pt x="2351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2" name="Google Shape;8122;p34"/>
            <p:cNvSpPr/>
            <p:nvPr/>
          </p:nvSpPr>
          <p:spPr>
            <a:xfrm>
              <a:off x="2426050" y="238125"/>
              <a:ext cx="539325" cy="647175"/>
            </a:xfrm>
            <a:custGeom>
              <a:rect b="b" l="l" r="r" t="t"/>
              <a:pathLst>
                <a:path extrusionOk="0" h="25887" w="21573">
                  <a:moveTo>
                    <a:pt x="19719" y="0"/>
                  </a:moveTo>
                  <a:lnTo>
                    <a:pt x="1" y="24732"/>
                  </a:lnTo>
                  <a:lnTo>
                    <a:pt x="912" y="25886"/>
                  </a:lnTo>
                  <a:lnTo>
                    <a:pt x="2157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3" name="Google Shape;8123;p34"/>
            <p:cNvSpPr/>
            <p:nvPr/>
          </p:nvSpPr>
          <p:spPr>
            <a:xfrm>
              <a:off x="2377450" y="238125"/>
              <a:ext cx="491450" cy="587150"/>
            </a:xfrm>
            <a:custGeom>
              <a:rect b="b" l="l" r="r" t="t"/>
              <a:pathLst>
                <a:path extrusionOk="0" h="23486" w="19658">
                  <a:moveTo>
                    <a:pt x="17835" y="0"/>
                  </a:moveTo>
                  <a:lnTo>
                    <a:pt x="0" y="22331"/>
                  </a:lnTo>
                  <a:lnTo>
                    <a:pt x="942" y="23486"/>
                  </a:lnTo>
                  <a:lnTo>
                    <a:pt x="19658"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4" name="Google Shape;8124;p34"/>
            <p:cNvSpPr/>
            <p:nvPr/>
          </p:nvSpPr>
          <p:spPr>
            <a:xfrm>
              <a:off x="2329600" y="238125"/>
              <a:ext cx="442850" cy="526400"/>
            </a:xfrm>
            <a:custGeom>
              <a:rect b="b" l="l" r="r" t="t"/>
              <a:pathLst>
                <a:path extrusionOk="0" h="21056" w="17714">
                  <a:moveTo>
                    <a:pt x="15860" y="0"/>
                  </a:moveTo>
                  <a:lnTo>
                    <a:pt x="0" y="19901"/>
                  </a:lnTo>
                  <a:lnTo>
                    <a:pt x="912" y="21055"/>
                  </a:lnTo>
                  <a:lnTo>
                    <a:pt x="17713"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5" name="Google Shape;8125;p34"/>
            <p:cNvSpPr/>
            <p:nvPr/>
          </p:nvSpPr>
          <p:spPr>
            <a:xfrm>
              <a:off x="2280975" y="238125"/>
              <a:ext cx="395000" cy="466400"/>
            </a:xfrm>
            <a:custGeom>
              <a:rect b="b" l="l" r="r" t="t"/>
              <a:pathLst>
                <a:path extrusionOk="0" h="18656" w="15800">
                  <a:moveTo>
                    <a:pt x="13946" y="0"/>
                  </a:moveTo>
                  <a:lnTo>
                    <a:pt x="1" y="17500"/>
                  </a:lnTo>
                  <a:lnTo>
                    <a:pt x="912" y="18655"/>
                  </a:lnTo>
                  <a:lnTo>
                    <a:pt x="1580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6" name="Google Shape;8126;p34"/>
            <p:cNvSpPr/>
            <p:nvPr/>
          </p:nvSpPr>
          <p:spPr>
            <a:xfrm>
              <a:off x="2232375" y="238125"/>
              <a:ext cx="346375" cy="405625"/>
            </a:xfrm>
            <a:custGeom>
              <a:rect b="b" l="l" r="r" t="t"/>
              <a:pathLst>
                <a:path extrusionOk="0" h="16225" w="13855">
                  <a:moveTo>
                    <a:pt x="12032" y="0"/>
                  </a:moveTo>
                  <a:lnTo>
                    <a:pt x="0" y="15070"/>
                  </a:lnTo>
                  <a:lnTo>
                    <a:pt x="942" y="16224"/>
                  </a:lnTo>
                  <a:lnTo>
                    <a:pt x="13855"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7" name="Google Shape;8127;p34"/>
            <p:cNvSpPr/>
            <p:nvPr/>
          </p:nvSpPr>
          <p:spPr>
            <a:xfrm>
              <a:off x="2184525" y="238125"/>
              <a:ext cx="298525" cy="345625"/>
            </a:xfrm>
            <a:custGeom>
              <a:rect b="b" l="l" r="r" t="t"/>
              <a:pathLst>
                <a:path extrusionOk="0" h="13825" w="11941">
                  <a:moveTo>
                    <a:pt x="10087" y="0"/>
                  </a:moveTo>
                  <a:lnTo>
                    <a:pt x="0" y="12670"/>
                  </a:lnTo>
                  <a:lnTo>
                    <a:pt x="912" y="13824"/>
                  </a:lnTo>
                  <a:lnTo>
                    <a:pt x="11940"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8" name="Google Shape;8128;p34"/>
            <p:cNvSpPr/>
            <p:nvPr/>
          </p:nvSpPr>
          <p:spPr>
            <a:xfrm>
              <a:off x="2135900" y="238125"/>
              <a:ext cx="250675" cy="284850"/>
            </a:xfrm>
            <a:custGeom>
              <a:rect b="b" l="l" r="r" t="t"/>
              <a:pathLst>
                <a:path extrusionOk="0" h="11394" w="10027">
                  <a:moveTo>
                    <a:pt x="8174" y="0"/>
                  </a:moveTo>
                  <a:lnTo>
                    <a:pt x="1" y="10239"/>
                  </a:lnTo>
                  <a:lnTo>
                    <a:pt x="942" y="11394"/>
                  </a:lnTo>
                  <a:lnTo>
                    <a:pt x="1002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29" name="Google Shape;8129;p34"/>
            <p:cNvSpPr/>
            <p:nvPr/>
          </p:nvSpPr>
          <p:spPr>
            <a:xfrm>
              <a:off x="2088050" y="238125"/>
              <a:ext cx="202075" cy="224075"/>
            </a:xfrm>
            <a:custGeom>
              <a:rect b="b" l="l" r="r" t="t"/>
              <a:pathLst>
                <a:path extrusionOk="0" h="8963" w="8083">
                  <a:moveTo>
                    <a:pt x="6229" y="0"/>
                  </a:moveTo>
                  <a:lnTo>
                    <a:pt x="1" y="7808"/>
                  </a:lnTo>
                  <a:lnTo>
                    <a:pt x="912" y="8963"/>
                  </a:lnTo>
                  <a:lnTo>
                    <a:pt x="8082"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0" name="Google Shape;8130;p34"/>
            <p:cNvSpPr/>
            <p:nvPr/>
          </p:nvSpPr>
          <p:spPr>
            <a:xfrm>
              <a:off x="2039450" y="238125"/>
              <a:ext cx="153450" cy="164075"/>
            </a:xfrm>
            <a:custGeom>
              <a:rect b="b" l="l" r="r" t="t"/>
              <a:pathLst>
                <a:path extrusionOk="0" h="6563" w="6138">
                  <a:moveTo>
                    <a:pt x="4314" y="0"/>
                  </a:moveTo>
                  <a:lnTo>
                    <a:pt x="0" y="5408"/>
                  </a:lnTo>
                  <a:lnTo>
                    <a:pt x="912" y="6563"/>
                  </a:lnTo>
                  <a:lnTo>
                    <a:pt x="6137"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1" name="Google Shape;8131;p34"/>
            <p:cNvSpPr/>
            <p:nvPr/>
          </p:nvSpPr>
          <p:spPr>
            <a:xfrm>
              <a:off x="1991575" y="238125"/>
              <a:ext cx="105625" cy="104075"/>
            </a:xfrm>
            <a:custGeom>
              <a:rect b="b" l="l" r="r" t="t"/>
              <a:pathLst>
                <a:path extrusionOk="0" h="4163" w="4225">
                  <a:moveTo>
                    <a:pt x="2371" y="0"/>
                  </a:moveTo>
                  <a:lnTo>
                    <a:pt x="1" y="3008"/>
                  </a:lnTo>
                  <a:lnTo>
                    <a:pt x="912" y="4162"/>
                  </a:lnTo>
                  <a:lnTo>
                    <a:pt x="4224" y="0"/>
                  </a:lnTo>
                  <a:close/>
                </a:path>
              </a:pathLst>
            </a:custGeom>
            <a:solidFill>
              <a:srgbClr val="D2D6D9">
                <a:alpha val="5568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132" name="Google Shape;8132;p34"/>
          <p:cNvSpPr/>
          <p:nvPr/>
        </p:nvSpPr>
        <p:spPr>
          <a:xfrm>
            <a:off x="0" y="0"/>
            <a:ext cx="7658000" cy="6858000"/>
          </a:xfrm>
          <a:prstGeom prst="homePlate">
            <a:avLst>
              <a:gd fmla="val 39813" name="adj"/>
            </a:avLst>
          </a:prstGeom>
          <a:solidFill>
            <a:schemeClr val="lt1"/>
          </a:solidFill>
          <a:ln>
            <a:noFill/>
          </a:ln>
          <a:effectLst>
            <a:outerShdw blurRad="228600" rotWithShape="0" algn="bl" dir="10800000" dist="38100">
              <a:srgbClr val="000000">
                <a:alpha val="13725"/>
              </a:srgbClr>
            </a:outerShdw>
          </a:effectLst>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3" name="Google Shape;8133;p3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grpSp>
        <p:nvGrpSpPr>
          <p:cNvPr id="8134" name="Google Shape;8134;p34"/>
          <p:cNvGrpSpPr/>
          <p:nvPr/>
        </p:nvGrpSpPr>
        <p:grpSpPr>
          <a:xfrm>
            <a:off x="1714562" y="2858830"/>
            <a:ext cx="3825196" cy="1089543"/>
            <a:chOff x="238125" y="1822850"/>
            <a:chExt cx="7080200" cy="2016675"/>
          </a:xfrm>
        </p:grpSpPr>
        <p:sp>
          <p:nvSpPr>
            <p:cNvPr id="8135" name="Google Shape;8135;p34"/>
            <p:cNvSpPr/>
            <p:nvPr/>
          </p:nvSpPr>
          <p:spPr>
            <a:xfrm>
              <a:off x="238125" y="1822875"/>
              <a:ext cx="2435325" cy="2016650"/>
            </a:xfrm>
            <a:custGeom>
              <a:rect b="b" l="l" r="r" t="t"/>
              <a:pathLst>
                <a:path extrusionOk="0" h="80666" w="97413">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6" name="Google Shape;8136;p34"/>
            <p:cNvSpPr/>
            <p:nvPr/>
          </p:nvSpPr>
          <p:spPr>
            <a:xfrm>
              <a:off x="2870725" y="1822850"/>
              <a:ext cx="2018850" cy="2016675"/>
            </a:xfrm>
            <a:custGeom>
              <a:rect b="b" l="l" r="r" t="t"/>
              <a:pathLst>
                <a:path extrusionOk="0" h="80667" w="80754">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7" name="Google Shape;8137;p34"/>
            <p:cNvSpPr/>
            <p:nvPr/>
          </p:nvSpPr>
          <p:spPr>
            <a:xfrm>
              <a:off x="4707625" y="1822875"/>
              <a:ext cx="2113100" cy="2016650"/>
            </a:xfrm>
            <a:custGeom>
              <a:rect b="b" l="l" r="r" t="t"/>
              <a:pathLst>
                <a:path extrusionOk="0" h="80666" w="84524">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8" name="Google Shape;8138;p34"/>
            <p:cNvSpPr/>
            <p:nvPr/>
          </p:nvSpPr>
          <p:spPr>
            <a:xfrm>
              <a:off x="5106550" y="2033300"/>
              <a:ext cx="651050" cy="1595800"/>
            </a:xfrm>
            <a:custGeom>
              <a:rect b="b" l="l" r="r" t="t"/>
              <a:pathLst>
                <a:path extrusionOk="0" h="63832" w="26042">
                  <a:moveTo>
                    <a:pt x="1" y="0"/>
                  </a:moveTo>
                  <a:lnTo>
                    <a:pt x="21746" y="31916"/>
                  </a:lnTo>
                  <a:lnTo>
                    <a:pt x="1" y="63831"/>
                  </a:lnTo>
                  <a:lnTo>
                    <a:pt x="4297" y="63831"/>
                  </a:lnTo>
                  <a:lnTo>
                    <a:pt x="26042" y="31916"/>
                  </a:lnTo>
                  <a:lnTo>
                    <a:pt x="4297" y="0"/>
                  </a:lnTo>
                  <a:close/>
                </a:path>
              </a:pathLst>
            </a:custGeom>
            <a:solidFill>
              <a:srgbClr val="CE1F3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39" name="Google Shape;8139;p34"/>
            <p:cNvSpPr/>
            <p:nvPr/>
          </p:nvSpPr>
          <p:spPr>
            <a:xfrm>
              <a:off x="5764150" y="2831175"/>
              <a:ext cx="247725" cy="725575"/>
            </a:xfrm>
            <a:custGeom>
              <a:rect b="b" l="l" r="r" t="t"/>
              <a:pathLst>
                <a:path extrusionOk="0" h="29023" w="9909">
                  <a:moveTo>
                    <a:pt x="9909" y="1"/>
                  </a:moveTo>
                  <a:lnTo>
                    <a:pt x="1" y="14556"/>
                  </a:lnTo>
                  <a:lnTo>
                    <a:pt x="9909" y="29023"/>
                  </a:lnTo>
                  <a:lnTo>
                    <a:pt x="9909" y="1"/>
                  </a:lnTo>
                  <a:close/>
                </a:path>
              </a:pathLst>
            </a:custGeom>
            <a:solidFill>
              <a:srgbClr val="9C182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0" name="Google Shape;8140;p34"/>
            <p:cNvSpPr/>
            <p:nvPr/>
          </p:nvSpPr>
          <p:spPr>
            <a:xfrm>
              <a:off x="6842625" y="1822875"/>
              <a:ext cx="197300" cy="236750"/>
            </a:xfrm>
            <a:custGeom>
              <a:rect b="b" l="l" r="r" t="t"/>
              <a:pathLst>
                <a:path extrusionOk="0" h="9470" w="7892">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41" name="Google Shape;8141;p34"/>
            <p:cNvSpPr/>
            <p:nvPr/>
          </p:nvSpPr>
          <p:spPr>
            <a:xfrm>
              <a:off x="7064025" y="1822875"/>
              <a:ext cx="254300" cy="236750"/>
            </a:xfrm>
            <a:custGeom>
              <a:rect b="b" l="l" r="r" t="t"/>
              <a:pathLst>
                <a:path extrusionOk="0" h="9470" w="10172">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sp>
        <p:nvSpPr>
          <p:cNvPr id="8142" name="Google Shape;8142;p34"/>
          <p:cNvSpPr/>
          <p:nvPr/>
        </p:nvSpPr>
        <p:spPr>
          <a:xfrm>
            <a:off x="7118367" y="-6333"/>
            <a:ext cx="5073396" cy="6870700"/>
          </a:xfrm>
          <a:custGeom>
            <a:rect b="b" l="l" r="r" t="t"/>
            <a:pathLst>
              <a:path extrusionOk="0" h="206121" w="152400">
                <a:moveTo>
                  <a:pt x="82105" y="103632"/>
                </a:moveTo>
                <a:lnTo>
                  <a:pt x="190" y="205930"/>
                </a:lnTo>
                <a:lnTo>
                  <a:pt x="152209" y="206121"/>
                </a:lnTo>
                <a:lnTo>
                  <a:pt x="152400" y="190"/>
                </a:lnTo>
                <a:lnTo>
                  <a:pt x="0" y="0"/>
                </a:lnTo>
                <a:close/>
              </a:path>
            </a:pathLst>
          </a:custGeom>
          <a:solidFill>
            <a:schemeClr val="lt1"/>
          </a:solidFill>
          <a:ln>
            <a:noFill/>
          </a:ln>
          <a:effectLst>
            <a:outerShdw blurRad="228600" rotWithShape="0" algn="bl" dir="10800000" dist="38100">
              <a:srgbClr val="000000">
                <a:alpha val="13725"/>
              </a:srgbClr>
            </a:outerShdw>
          </a:effectLst>
        </p:spPr>
      </p:sp>
      <p:sp>
        <p:nvSpPr>
          <p:cNvPr id="8143" name="Google Shape;8143;p34"/>
          <p:cNvSpPr txBox="1"/>
          <p:nvPr/>
        </p:nvSpPr>
        <p:spPr>
          <a:xfrm>
            <a:off x="325800" y="6354000"/>
            <a:ext cx="1754000" cy="389746"/>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Clr>
                <a:srgbClr val="000000"/>
              </a:buClr>
              <a:buSzPts val="700"/>
              <a:buFont typeface="Arial"/>
              <a:buNone/>
            </a:pPr>
            <a:r>
              <a:rPr b="0" i="0" lang="en" sz="933" u="none" cap="none" strike="noStrike">
                <a:solidFill>
                  <a:schemeClr val="dk2"/>
                </a:solidFill>
                <a:latin typeface="Inter Medium"/>
                <a:ea typeface="Inter Medium"/>
                <a:cs typeface="Inter Medium"/>
                <a:sym typeface="Inter Medium"/>
              </a:rPr>
              <a:t>Proprietary &amp; Confidential</a:t>
            </a:r>
            <a:endParaRPr b="0" i="0" sz="933" u="none" cap="none" strike="noStrike">
              <a:solidFill>
                <a:schemeClr val="dk2"/>
              </a:solidFill>
              <a:latin typeface="Inter Medium"/>
              <a:ea typeface="Inter Medium"/>
              <a:cs typeface="Inter Medium"/>
              <a:sym typeface="Inter Medium"/>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lt title w/shapes &amp; imgs 1">
  <p:cSld name="Alt title w/shapes &amp; imgs 1">
    <p:bg>
      <p:bgPr>
        <a:solidFill>
          <a:schemeClr val="dk1"/>
        </a:solidFill>
      </p:bgPr>
    </p:bg>
    <p:spTree>
      <p:nvGrpSpPr>
        <p:cNvPr id="8144" name="Shape 8144"/>
        <p:cNvGrpSpPr/>
        <p:nvPr/>
      </p:nvGrpSpPr>
      <p:grpSpPr>
        <a:xfrm>
          <a:off x="0" y="0"/>
          <a:ext cx="0" cy="0"/>
          <a:chOff x="0" y="0"/>
          <a:chExt cx="0" cy="0"/>
        </a:xfrm>
      </p:grpSpPr>
      <p:sp>
        <p:nvSpPr>
          <p:cNvPr id="8145" name="Google Shape;8145;p163"/>
          <p:cNvSpPr/>
          <p:nvPr/>
        </p:nvSpPr>
        <p:spPr>
          <a:xfrm>
            <a:off x="7620192" y="-33"/>
            <a:ext cx="2286400" cy="2286400"/>
          </a:xfrm>
          <a:prstGeom prst="rect">
            <a:avLst/>
          </a:prstGeom>
          <a:solidFill>
            <a:schemeClr val="accent3"/>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8146" name="Google Shape;8146;p163"/>
          <p:cNvPicPr preferRelativeResize="0"/>
          <p:nvPr/>
        </p:nvPicPr>
        <p:blipFill rotWithShape="1">
          <a:blip r:embed="rId2">
            <a:alphaModFix/>
          </a:blip>
          <a:srcRect b="18089" l="0" r="4251" t="18090"/>
          <a:stretch/>
        </p:blipFill>
        <p:spPr>
          <a:xfrm>
            <a:off x="7620163" y="11"/>
            <a:ext cx="2286400" cy="2286400"/>
          </a:xfrm>
          <a:prstGeom prst="ellipse">
            <a:avLst/>
          </a:prstGeom>
          <a:noFill/>
          <a:ln>
            <a:noFill/>
          </a:ln>
        </p:spPr>
      </p:pic>
      <p:sp>
        <p:nvSpPr>
          <p:cNvPr id="8147" name="Google Shape;8147;p163"/>
          <p:cNvSpPr txBox="1"/>
          <p:nvPr>
            <p:ph type="ctrTitle"/>
          </p:nvPr>
        </p:nvSpPr>
        <p:spPr>
          <a:xfrm>
            <a:off x="415600" y="2028935"/>
            <a:ext cx="6300800" cy="1880800"/>
          </a:xfrm>
          <a:prstGeom prst="rect">
            <a:avLst/>
          </a:prstGeom>
          <a:noFill/>
          <a:ln>
            <a:noFill/>
          </a:ln>
        </p:spPr>
        <p:txBody>
          <a:bodyPr anchorCtr="0" anchor="b" bIns="91425" lIns="91425" spcFirstLastPara="1" rIns="91425" wrap="square" tIns="91425">
            <a:normAutofit/>
          </a:bodyPr>
          <a:lstStyle>
            <a:lvl1pPr lvl="0" algn="l">
              <a:lnSpc>
                <a:spcPct val="95000"/>
              </a:lnSpc>
              <a:spcBef>
                <a:spcPts val="0"/>
              </a:spcBef>
              <a:spcAft>
                <a:spcPts val="0"/>
              </a:spcAft>
              <a:buClr>
                <a:schemeClr val="lt1"/>
              </a:buClr>
              <a:buSzPts val="4200"/>
              <a:buNone/>
              <a:defRPr sz="5600">
                <a:solidFill>
                  <a:schemeClr val="lt1"/>
                </a:solidFill>
              </a:defRPr>
            </a:lvl1pPr>
            <a:lvl2pPr lvl="1" algn="ctr">
              <a:lnSpc>
                <a:spcPct val="95000"/>
              </a:lnSpc>
              <a:spcBef>
                <a:spcPts val="0"/>
              </a:spcBef>
              <a:spcAft>
                <a:spcPts val="0"/>
              </a:spcAft>
              <a:buClr>
                <a:schemeClr val="lt1"/>
              </a:buClr>
              <a:buSzPts val="5200"/>
              <a:buNone/>
              <a:defRPr sz="6933">
                <a:solidFill>
                  <a:schemeClr val="lt1"/>
                </a:solidFill>
              </a:defRPr>
            </a:lvl2pPr>
            <a:lvl3pPr lvl="2" algn="ctr">
              <a:lnSpc>
                <a:spcPct val="95000"/>
              </a:lnSpc>
              <a:spcBef>
                <a:spcPts val="0"/>
              </a:spcBef>
              <a:spcAft>
                <a:spcPts val="0"/>
              </a:spcAft>
              <a:buClr>
                <a:schemeClr val="lt1"/>
              </a:buClr>
              <a:buSzPts val="5200"/>
              <a:buNone/>
              <a:defRPr sz="6933">
                <a:solidFill>
                  <a:schemeClr val="lt1"/>
                </a:solidFill>
              </a:defRPr>
            </a:lvl3pPr>
            <a:lvl4pPr lvl="3" algn="ctr">
              <a:lnSpc>
                <a:spcPct val="95000"/>
              </a:lnSpc>
              <a:spcBef>
                <a:spcPts val="0"/>
              </a:spcBef>
              <a:spcAft>
                <a:spcPts val="0"/>
              </a:spcAft>
              <a:buClr>
                <a:schemeClr val="lt1"/>
              </a:buClr>
              <a:buSzPts val="5200"/>
              <a:buNone/>
              <a:defRPr sz="6933">
                <a:solidFill>
                  <a:schemeClr val="lt1"/>
                </a:solidFill>
              </a:defRPr>
            </a:lvl4pPr>
            <a:lvl5pPr lvl="4" algn="ctr">
              <a:lnSpc>
                <a:spcPct val="95000"/>
              </a:lnSpc>
              <a:spcBef>
                <a:spcPts val="0"/>
              </a:spcBef>
              <a:spcAft>
                <a:spcPts val="0"/>
              </a:spcAft>
              <a:buClr>
                <a:schemeClr val="lt1"/>
              </a:buClr>
              <a:buSzPts val="5200"/>
              <a:buNone/>
              <a:defRPr sz="6933">
                <a:solidFill>
                  <a:schemeClr val="lt1"/>
                </a:solidFill>
              </a:defRPr>
            </a:lvl5pPr>
            <a:lvl6pPr lvl="5" algn="ctr">
              <a:lnSpc>
                <a:spcPct val="95000"/>
              </a:lnSpc>
              <a:spcBef>
                <a:spcPts val="0"/>
              </a:spcBef>
              <a:spcAft>
                <a:spcPts val="0"/>
              </a:spcAft>
              <a:buClr>
                <a:schemeClr val="lt1"/>
              </a:buClr>
              <a:buSzPts val="5200"/>
              <a:buNone/>
              <a:defRPr sz="6933">
                <a:solidFill>
                  <a:schemeClr val="lt1"/>
                </a:solidFill>
              </a:defRPr>
            </a:lvl6pPr>
            <a:lvl7pPr lvl="6" algn="ctr">
              <a:lnSpc>
                <a:spcPct val="95000"/>
              </a:lnSpc>
              <a:spcBef>
                <a:spcPts val="0"/>
              </a:spcBef>
              <a:spcAft>
                <a:spcPts val="0"/>
              </a:spcAft>
              <a:buClr>
                <a:schemeClr val="lt1"/>
              </a:buClr>
              <a:buSzPts val="5200"/>
              <a:buNone/>
              <a:defRPr sz="6933">
                <a:solidFill>
                  <a:schemeClr val="lt1"/>
                </a:solidFill>
              </a:defRPr>
            </a:lvl7pPr>
            <a:lvl8pPr lvl="7" algn="ctr">
              <a:lnSpc>
                <a:spcPct val="95000"/>
              </a:lnSpc>
              <a:spcBef>
                <a:spcPts val="0"/>
              </a:spcBef>
              <a:spcAft>
                <a:spcPts val="0"/>
              </a:spcAft>
              <a:buClr>
                <a:schemeClr val="lt1"/>
              </a:buClr>
              <a:buSzPts val="5200"/>
              <a:buNone/>
              <a:defRPr sz="6933">
                <a:solidFill>
                  <a:schemeClr val="lt1"/>
                </a:solidFill>
              </a:defRPr>
            </a:lvl8pPr>
            <a:lvl9pPr lvl="8" algn="ctr">
              <a:lnSpc>
                <a:spcPct val="95000"/>
              </a:lnSpc>
              <a:spcBef>
                <a:spcPts val="0"/>
              </a:spcBef>
              <a:spcAft>
                <a:spcPts val="0"/>
              </a:spcAft>
              <a:buClr>
                <a:schemeClr val="lt1"/>
              </a:buClr>
              <a:buSzPts val="5200"/>
              <a:buNone/>
              <a:defRPr sz="6933">
                <a:solidFill>
                  <a:schemeClr val="lt1"/>
                </a:solidFill>
              </a:defRPr>
            </a:lvl9pPr>
          </a:lstStyle>
          <a:p/>
        </p:txBody>
      </p:sp>
      <p:sp>
        <p:nvSpPr>
          <p:cNvPr id="8148" name="Google Shape;8148;p163"/>
          <p:cNvSpPr txBox="1"/>
          <p:nvPr>
            <p:ph idx="1" type="subTitle"/>
          </p:nvPr>
        </p:nvSpPr>
        <p:spPr>
          <a:xfrm>
            <a:off x="415600" y="4042801"/>
            <a:ext cx="6300800" cy="6912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Clr>
                <a:schemeClr val="lt2"/>
              </a:buClr>
              <a:buSzPts val="2000"/>
              <a:buNone/>
              <a:defRPr sz="2667">
                <a:solidFill>
                  <a:schemeClr val="lt2"/>
                </a:solidFill>
              </a:defRPr>
            </a:lvl1pPr>
            <a:lvl2pPr lvl="1" algn="l">
              <a:lnSpc>
                <a:spcPct val="100000"/>
              </a:lnSpc>
              <a:spcBef>
                <a:spcPts val="0"/>
              </a:spcBef>
              <a:spcAft>
                <a:spcPts val="0"/>
              </a:spcAft>
              <a:buClr>
                <a:schemeClr val="lt2"/>
              </a:buClr>
              <a:buSzPts val="2000"/>
              <a:buNone/>
              <a:defRPr sz="2667">
                <a:solidFill>
                  <a:schemeClr val="lt2"/>
                </a:solidFill>
              </a:defRPr>
            </a:lvl2pPr>
            <a:lvl3pPr lvl="2" algn="l">
              <a:lnSpc>
                <a:spcPct val="100000"/>
              </a:lnSpc>
              <a:spcBef>
                <a:spcPts val="0"/>
              </a:spcBef>
              <a:spcAft>
                <a:spcPts val="0"/>
              </a:spcAft>
              <a:buClr>
                <a:schemeClr val="lt2"/>
              </a:buClr>
              <a:buSzPts val="2000"/>
              <a:buNone/>
              <a:defRPr sz="2667">
                <a:solidFill>
                  <a:schemeClr val="lt2"/>
                </a:solidFill>
              </a:defRPr>
            </a:lvl3pPr>
            <a:lvl4pPr lvl="3" algn="l">
              <a:lnSpc>
                <a:spcPct val="100000"/>
              </a:lnSpc>
              <a:spcBef>
                <a:spcPts val="0"/>
              </a:spcBef>
              <a:spcAft>
                <a:spcPts val="0"/>
              </a:spcAft>
              <a:buClr>
                <a:schemeClr val="lt2"/>
              </a:buClr>
              <a:buSzPts val="2000"/>
              <a:buNone/>
              <a:defRPr sz="2667">
                <a:solidFill>
                  <a:schemeClr val="lt2"/>
                </a:solidFill>
              </a:defRPr>
            </a:lvl4pPr>
            <a:lvl5pPr lvl="4" algn="l">
              <a:lnSpc>
                <a:spcPct val="100000"/>
              </a:lnSpc>
              <a:spcBef>
                <a:spcPts val="0"/>
              </a:spcBef>
              <a:spcAft>
                <a:spcPts val="0"/>
              </a:spcAft>
              <a:buClr>
                <a:schemeClr val="lt2"/>
              </a:buClr>
              <a:buSzPts val="2000"/>
              <a:buNone/>
              <a:defRPr sz="2667">
                <a:solidFill>
                  <a:schemeClr val="lt2"/>
                </a:solidFill>
              </a:defRPr>
            </a:lvl5pPr>
            <a:lvl6pPr lvl="5" algn="l">
              <a:lnSpc>
                <a:spcPct val="100000"/>
              </a:lnSpc>
              <a:spcBef>
                <a:spcPts val="0"/>
              </a:spcBef>
              <a:spcAft>
                <a:spcPts val="0"/>
              </a:spcAft>
              <a:buClr>
                <a:schemeClr val="lt2"/>
              </a:buClr>
              <a:buSzPts val="2000"/>
              <a:buNone/>
              <a:defRPr sz="2667">
                <a:solidFill>
                  <a:schemeClr val="lt2"/>
                </a:solidFill>
              </a:defRPr>
            </a:lvl6pPr>
            <a:lvl7pPr lvl="6" algn="l">
              <a:lnSpc>
                <a:spcPct val="100000"/>
              </a:lnSpc>
              <a:spcBef>
                <a:spcPts val="0"/>
              </a:spcBef>
              <a:spcAft>
                <a:spcPts val="0"/>
              </a:spcAft>
              <a:buClr>
                <a:schemeClr val="lt2"/>
              </a:buClr>
              <a:buSzPts val="2000"/>
              <a:buNone/>
              <a:defRPr sz="2667">
                <a:solidFill>
                  <a:schemeClr val="lt2"/>
                </a:solidFill>
              </a:defRPr>
            </a:lvl7pPr>
            <a:lvl8pPr lvl="7" algn="l">
              <a:lnSpc>
                <a:spcPct val="100000"/>
              </a:lnSpc>
              <a:spcBef>
                <a:spcPts val="0"/>
              </a:spcBef>
              <a:spcAft>
                <a:spcPts val="0"/>
              </a:spcAft>
              <a:buClr>
                <a:schemeClr val="lt2"/>
              </a:buClr>
              <a:buSzPts val="2000"/>
              <a:buNone/>
              <a:defRPr sz="2667">
                <a:solidFill>
                  <a:schemeClr val="lt2"/>
                </a:solidFill>
              </a:defRPr>
            </a:lvl8pPr>
            <a:lvl9pPr lvl="8" algn="l">
              <a:lnSpc>
                <a:spcPct val="100000"/>
              </a:lnSpc>
              <a:spcBef>
                <a:spcPts val="0"/>
              </a:spcBef>
              <a:spcAft>
                <a:spcPts val="0"/>
              </a:spcAft>
              <a:buClr>
                <a:schemeClr val="lt2"/>
              </a:buClr>
              <a:buSzPts val="2000"/>
              <a:buNone/>
              <a:defRPr sz="2667">
                <a:solidFill>
                  <a:schemeClr val="lt2"/>
                </a:solidFill>
              </a:defRPr>
            </a:lvl9pPr>
          </a:lstStyle>
          <a:p/>
        </p:txBody>
      </p:sp>
      <p:sp>
        <p:nvSpPr>
          <p:cNvPr id="8149" name="Google Shape;8149;p163"/>
          <p:cNvSpPr/>
          <p:nvPr/>
        </p:nvSpPr>
        <p:spPr>
          <a:xfrm>
            <a:off x="7620263" y="4571741"/>
            <a:ext cx="4572400" cy="2286400"/>
          </a:xfrm>
          <a:prstGeom prst="rect">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0" name="Google Shape;8150;p163"/>
          <p:cNvSpPr/>
          <p:nvPr/>
        </p:nvSpPr>
        <p:spPr>
          <a:xfrm>
            <a:off x="9906289" y="-33"/>
            <a:ext cx="2286400" cy="2286400"/>
          </a:xfrm>
          <a:prstGeom prst="rect">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pic>
        <p:nvPicPr>
          <p:cNvPr id="8151" name="Google Shape;8151;p163"/>
          <p:cNvPicPr preferRelativeResize="0"/>
          <p:nvPr/>
        </p:nvPicPr>
        <p:blipFill rotWithShape="1">
          <a:blip r:embed="rId3">
            <a:alphaModFix/>
          </a:blip>
          <a:srcRect b="24544" l="33473" r="24193" t="11983"/>
          <a:stretch/>
        </p:blipFill>
        <p:spPr>
          <a:xfrm>
            <a:off x="9906281" y="2285596"/>
            <a:ext cx="2286019" cy="2286224"/>
          </a:xfrm>
          <a:prstGeom prst="rect">
            <a:avLst/>
          </a:prstGeom>
          <a:noFill/>
          <a:ln>
            <a:noFill/>
          </a:ln>
        </p:spPr>
      </p:pic>
      <p:pic>
        <p:nvPicPr>
          <p:cNvPr id="8152" name="Google Shape;8152;p163"/>
          <p:cNvPicPr preferRelativeResize="0"/>
          <p:nvPr/>
        </p:nvPicPr>
        <p:blipFill rotWithShape="1">
          <a:blip r:embed="rId4">
            <a:alphaModFix/>
          </a:blip>
          <a:srcRect b="0" l="0" r="0" t="0"/>
          <a:stretch/>
        </p:blipFill>
        <p:spPr>
          <a:xfrm>
            <a:off x="7619422" y="4373046"/>
            <a:ext cx="4572433" cy="2484921"/>
          </a:xfrm>
          <a:prstGeom prst="rect">
            <a:avLst/>
          </a:prstGeom>
          <a:noFill/>
          <a:ln>
            <a:noFill/>
          </a:ln>
        </p:spPr>
      </p:pic>
      <p:grpSp>
        <p:nvGrpSpPr>
          <p:cNvPr id="8153" name="Google Shape;8153;p163"/>
          <p:cNvGrpSpPr/>
          <p:nvPr/>
        </p:nvGrpSpPr>
        <p:grpSpPr>
          <a:xfrm>
            <a:off x="7619449" y="2286631"/>
            <a:ext cx="2286329" cy="2285291"/>
            <a:chOff x="1189450" y="238125"/>
            <a:chExt cx="5177375" cy="5175025"/>
          </a:xfrm>
        </p:grpSpPr>
        <p:sp>
          <p:nvSpPr>
            <p:cNvPr id="8154" name="Google Shape;8154;p163"/>
            <p:cNvSpPr/>
            <p:nvPr/>
          </p:nvSpPr>
          <p:spPr>
            <a:xfrm>
              <a:off x="3342550" y="261725"/>
              <a:ext cx="75550" cy="51950"/>
            </a:xfrm>
            <a:custGeom>
              <a:rect b="b" l="l" r="r" t="t"/>
              <a:pathLst>
                <a:path extrusionOk="0" h="2078" w="3022">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5" name="Google Shape;8155;p163"/>
            <p:cNvSpPr/>
            <p:nvPr/>
          </p:nvSpPr>
          <p:spPr>
            <a:xfrm>
              <a:off x="3540850" y="242825"/>
              <a:ext cx="75575" cy="70850"/>
            </a:xfrm>
            <a:custGeom>
              <a:rect b="b" l="l" r="r" t="t"/>
              <a:pathLst>
                <a:path extrusionOk="0" h="2834" w="3023">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6" name="Google Shape;8156;p163"/>
            <p:cNvSpPr/>
            <p:nvPr/>
          </p:nvSpPr>
          <p:spPr>
            <a:xfrm>
              <a:off x="3741525" y="23812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7" name="Google Shape;8157;p163"/>
            <p:cNvSpPr/>
            <p:nvPr/>
          </p:nvSpPr>
          <p:spPr>
            <a:xfrm>
              <a:off x="2745250" y="429350"/>
              <a:ext cx="75575" cy="73200"/>
            </a:xfrm>
            <a:custGeom>
              <a:rect b="b" l="l" r="r" t="t"/>
              <a:pathLst>
                <a:path extrusionOk="0" h="2928" w="3023">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8" name="Google Shape;8158;p163"/>
            <p:cNvSpPr/>
            <p:nvPr/>
          </p:nvSpPr>
          <p:spPr>
            <a:xfrm>
              <a:off x="2945925" y="4269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59" name="Google Shape;8159;p163"/>
            <p:cNvSpPr/>
            <p:nvPr/>
          </p:nvSpPr>
          <p:spPr>
            <a:xfrm>
              <a:off x="3144225" y="42697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0" name="Google Shape;8160;p163"/>
            <p:cNvSpPr/>
            <p:nvPr/>
          </p:nvSpPr>
          <p:spPr>
            <a:xfrm>
              <a:off x="3342550" y="4269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1" name="Google Shape;8161;p163"/>
            <p:cNvSpPr/>
            <p:nvPr/>
          </p:nvSpPr>
          <p:spPr>
            <a:xfrm>
              <a:off x="3540850" y="42697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2" name="Google Shape;8162;p163"/>
            <p:cNvSpPr/>
            <p:nvPr/>
          </p:nvSpPr>
          <p:spPr>
            <a:xfrm>
              <a:off x="3741525" y="42697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3" name="Google Shape;8163;p163"/>
            <p:cNvSpPr/>
            <p:nvPr/>
          </p:nvSpPr>
          <p:spPr>
            <a:xfrm>
              <a:off x="2350975" y="627650"/>
              <a:ext cx="70850" cy="63775"/>
            </a:xfrm>
            <a:custGeom>
              <a:rect b="b" l="l" r="r" t="t"/>
              <a:pathLst>
                <a:path extrusionOk="0" h="2551" w="2834">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4" name="Google Shape;8164;p163"/>
            <p:cNvSpPr/>
            <p:nvPr/>
          </p:nvSpPr>
          <p:spPr>
            <a:xfrm>
              <a:off x="2546925"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5" name="Google Shape;8165;p163"/>
            <p:cNvSpPr/>
            <p:nvPr/>
          </p:nvSpPr>
          <p:spPr>
            <a:xfrm>
              <a:off x="27452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6" name="Google Shape;8166;p163"/>
            <p:cNvSpPr/>
            <p:nvPr/>
          </p:nvSpPr>
          <p:spPr>
            <a:xfrm>
              <a:off x="2945925" y="61585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7" name="Google Shape;8167;p163"/>
            <p:cNvSpPr/>
            <p:nvPr/>
          </p:nvSpPr>
          <p:spPr>
            <a:xfrm>
              <a:off x="3144225" y="61585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8" name="Google Shape;8168;p163"/>
            <p:cNvSpPr/>
            <p:nvPr/>
          </p:nvSpPr>
          <p:spPr>
            <a:xfrm>
              <a:off x="3342550" y="61585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69" name="Google Shape;8169;p163"/>
            <p:cNvSpPr/>
            <p:nvPr/>
          </p:nvSpPr>
          <p:spPr>
            <a:xfrm>
              <a:off x="3540850" y="61585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0" name="Google Shape;8170;p163"/>
            <p:cNvSpPr/>
            <p:nvPr/>
          </p:nvSpPr>
          <p:spPr>
            <a:xfrm>
              <a:off x="3741525" y="61585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1" name="Google Shape;8171;p163"/>
            <p:cNvSpPr/>
            <p:nvPr/>
          </p:nvSpPr>
          <p:spPr>
            <a:xfrm>
              <a:off x="21479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2" name="Google Shape;8172;p163"/>
            <p:cNvSpPr/>
            <p:nvPr/>
          </p:nvSpPr>
          <p:spPr>
            <a:xfrm>
              <a:off x="2346250" y="80472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3" name="Google Shape;8173;p163"/>
            <p:cNvSpPr/>
            <p:nvPr/>
          </p:nvSpPr>
          <p:spPr>
            <a:xfrm>
              <a:off x="2546925"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4" name="Google Shape;8174;p163"/>
            <p:cNvSpPr/>
            <p:nvPr/>
          </p:nvSpPr>
          <p:spPr>
            <a:xfrm>
              <a:off x="27452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5" name="Google Shape;8175;p163"/>
            <p:cNvSpPr/>
            <p:nvPr/>
          </p:nvSpPr>
          <p:spPr>
            <a:xfrm>
              <a:off x="2945925" y="8047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6" name="Google Shape;8176;p163"/>
            <p:cNvSpPr/>
            <p:nvPr/>
          </p:nvSpPr>
          <p:spPr>
            <a:xfrm>
              <a:off x="3144225" y="80472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7" name="Google Shape;8177;p163"/>
            <p:cNvSpPr/>
            <p:nvPr/>
          </p:nvSpPr>
          <p:spPr>
            <a:xfrm>
              <a:off x="33425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8" name="Google Shape;8178;p163"/>
            <p:cNvSpPr/>
            <p:nvPr/>
          </p:nvSpPr>
          <p:spPr>
            <a:xfrm>
              <a:off x="3540850" y="80472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79" name="Google Shape;8179;p163"/>
            <p:cNvSpPr/>
            <p:nvPr/>
          </p:nvSpPr>
          <p:spPr>
            <a:xfrm>
              <a:off x="3741525" y="80472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0" name="Google Shape;8180;p163"/>
            <p:cNvSpPr/>
            <p:nvPr/>
          </p:nvSpPr>
          <p:spPr>
            <a:xfrm>
              <a:off x="19496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1" name="Google Shape;8181;p163"/>
            <p:cNvSpPr/>
            <p:nvPr/>
          </p:nvSpPr>
          <p:spPr>
            <a:xfrm>
              <a:off x="21479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2" name="Google Shape;8182;p163"/>
            <p:cNvSpPr/>
            <p:nvPr/>
          </p:nvSpPr>
          <p:spPr>
            <a:xfrm>
              <a:off x="2346250" y="99360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3" name="Google Shape;8183;p163"/>
            <p:cNvSpPr/>
            <p:nvPr/>
          </p:nvSpPr>
          <p:spPr>
            <a:xfrm>
              <a:off x="2546925"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4" name="Google Shape;8184;p163"/>
            <p:cNvSpPr/>
            <p:nvPr/>
          </p:nvSpPr>
          <p:spPr>
            <a:xfrm>
              <a:off x="27452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5" name="Google Shape;8185;p163"/>
            <p:cNvSpPr/>
            <p:nvPr/>
          </p:nvSpPr>
          <p:spPr>
            <a:xfrm>
              <a:off x="2945925" y="9936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6" name="Google Shape;8186;p163"/>
            <p:cNvSpPr/>
            <p:nvPr/>
          </p:nvSpPr>
          <p:spPr>
            <a:xfrm>
              <a:off x="3144225" y="99360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7" name="Google Shape;8187;p163"/>
            <p:cNvSpPr/>
            <p:nvPr/>
          </p:nvSpPr>
          <p:spPr>
            <a:xfrm>
              <a:off x="33425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8" name="Google Shape;8188;p163"/>
            <p:cNvSpPr/>
            <p:nvPr/>
          </p:nvSpPr>
          <p:spPr>
            <a:xfrm>
              <a:off x="3540850" y="99360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89" name="Google Shape;8189;p163"/>
            <p:cNvSpPr/>
            <p:nvPr/>
          </p:nvSpPr>
          <p:spPr>
            <a:xfrm>
              <a:off x="3741525" y="99360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0" name="Google Shape;8190;p163"/>
            <p:cNvSpPr/>
            <p:nvPr/>
          </p:nvSpPr>
          <p:spPr>
            <a:xfrm>
              <a:off x="1751325" y="1182450"/>
              <a:ext cx="73200" cy="75575"/>
            </a:xfrm>
            <a:custGeom>
              <a:rect b="b" l="l" r="r" t="t"/>
              <a:pathLst>
                <a:path extrusionOk="0" h="3023" w="2928">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1" name="Google Shape;8191;p163"/>
            <p:cNvSpPr/>
            <p:nvPr/>
          </p:nvSpPr>
          <p:spPr>
            <a:xfrm>
              <a:off x="19496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2" name="Google Shape;8192;p163"/>
            <p:cNvSpPr/>
            <p:nvPr/>
          </p:nvSpPr>
          <p:spPr>
            <a:xfrm>
              <a:off x="21479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3" name="Google Shape;8193;p163"/>
            <p:cNvSpPr/>
            <p:nvPr/>
          </p:nvSpPr>
          <p:spPr>
            <a:xfrm>
              <a:off x="2346250" y="1182450"/>
              <a:ext cx="75575" cy="73225"/>
            </a:xfrm>
            <a:custGeom>
              <a:rect b="b" l="l" r="r" t="t"/>
              <a:pathLst>
                <a:path extrusionOk="0" h="2929" w="3023">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4" name="Google Shape;8194;p163"/>
            <p:cNvSpPr/>
            <p:nvPr/>
          </p:nvSpPr>
          <p:spPr>
            <a:xfrm>
              <a:off x="2546925" y="1182450"/>
              <a:ext cx="75575" cy="73225"/>
            </a:xfrm>
            <a:custGeom>
              <a:rect b="b" l="l" r="r" t="t"/>
              <a:pathLst>
                <a:path extrusionOk="0" h="2929" w="3023">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5" name="Google Shape;8195;p163"/>
            <p:cNvSpPr/>
            <p:nvPr/>
          </p:nvSpPr>
          <p:spPr>
            <a:xfrm>
              <a:off x="2745250" y="1182450"/>
              <a:ext cx="75575" cy="73225"/>
            </a:xfrm>
            <a:custGeom>
              <a:rect b="b" l="l" r="r" t="t"/>
              <a:pathLst>
                <a:path extrusionOk="0" h="2929" w="3023">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6" name="Google Shape;8196;p163"/>
            <p:cNvSpPr/>
            <p:nvPr/>
          </p:nvSpPr>
          <p:spPr>
            <a:xfrm>
              <a:off x="2945925" y="1182450"/>
              <a:ext cx="73200" cy="73225"/>
            </a:xfrm>
            <a:custGeom>
              <a:rect b="b" l="l" r="r" t="t"/>
              <a:pathLst>
                <a:path extrusionOk="0" h="2929" w="2928">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7" name="Google Shape;8197;p163"/>
            <p:cNvSpPr/>
            <p:nvPr/>
          </p:nvSpPr>
          <p:spPr>
            <a:xfrm>
              <a:off x="3144225" y="1182450"/>
              <a:ext cx="73225" cy="73225"/>
            </a:xfrm>
            <a:custGeom>
              <a:rect b="b" l="l" r="r" t="t"/>
              <a:pathLst>
                <a:path extrusionOk="0" h="2929" w="2929">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8" name="Google Shape;8198;p163"/>
            <p:cNvSpPr/>
            <p:nvPr/>
          </p:nvSpPr>
          <p:spPr>
            <a:xfrm>
              <a:off x="3342550" y="1182450"/>
              <a:ext cx="75550" cy="73225"/>
            </a:xfrm>
            <a:custGeom>
              <a:rect b="b" l="l" r="r" t="t"/>
              <a:pathLst>
                <a:path extrusionOk="0" h="2929" w="3022">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199" name="Google Shape;8199;p163"/>
            <p:cNvSpPr/>
            <p:nvPr/>
          </p:nvSpPr>
          <p:spPr>
            <a:xfrm>
              <a:off x="3540850" y="1182450"/>
              <a:ext cx="75575" cy="73225"/>
            </a:xfrm>
            <a:custGeom>
              <a:rect b="b" l="l" r="r" t="t"/>
              <a:pathLst>
                <a:path extrusionOk="0" h="2929" w="3023">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0" name="Google Shape;8200;p163"/>
            <p:cNvSpPr/>
            <p:nvPr/>
          </p:nvSpPr>
          <p:spPr>
            <a:xfrm>
              <a:off x="3741525" y="1182450"/>
              <a:ext cx="73200" cy="73225"/>
            </a:xfrm>
            <a:custGeom>
              <a:rect b="b" l="l" r="r" t="t"/>
              <a:pathLst>
                <a:path extrusionOk="0" h="2929" w="2928">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1" name="Google Shape;8201;p163"/>
            <p:cNvSpPr/>
            <p:nvPr/>
          </p:nvSpPr>
          <p:spPr>
            <a:xfrm>
              <a:off x="17513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2" name="Google Shape;8202;p163"/>
            <p:cNvSpPr/>
            <p:nvPr/>
          </p:nvSpPr>
          <p:spPr>
            <a:xfrm>
              <a:off x="19496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3" name="Google Shape;8203;p163"/>
            <p:cNvSpPr/>
            <p:nvPr/>
          </p:nvSpPr>
          <p:spPr>
            <a:xfrm>
              <a:off x="21479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4" name="Google Shape;8204;p163"/>
            <p:cNvSpPr/>
            <p:nvPr/>
          </p:nvSpPr>
          <p:spPr>
            <a:xfrm>
              <a:off x="2346250" y="1371325"/>
              <a:ext cx="75575" cy="73200"/>
            </a:xfrm>
            <a:custGeom>
              <a:rect b="b" l="l" r="r" t="t"/>
              <a:pathLst>
                <a:path extrusionOk="0" h="2928" w="3023">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5" name="Google Shape;8205;p163"/>
            <p:cNvSpPr/>
            <p:nvPr/>
          </p:nvSpPr>
          <p:spPr>
            <a:xfrm>
              <a:off x="2546925" y="1371325"/>
              <a:ext cx="75575" cy="73200"/>
            </a:xfrm>
            <a:custGeom>
              <a:rect b="b" l="l" r="r" t="t"/>
              <a:pathLst>
                <a:path extrusionOk="0" h="2928" w="3023">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6" name="Google Shape;8206;p163"/>
            <p:cNvSpPr/>
            <p:nvPr/>
          </p:nvSpPr>
          <p:spPr>
            <a:xfrm>
              <a:off x="2745250" y="1371325"/>
              <a:ext cx="75575" cy="73200"/>
            </a:xfrm>
            <a:custGeom>
              <a:rect b="b" l="l" r="r" t="t"/>
              <a:pathLst>
                <a:path extrusionOk="0" h="2928" w="3023">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7" name="Google Shape;8207;p163"/>
            <p:cNvSpPr/>
            <p:nvPr/>
          </p:nvSpPr>
          <p:spPr>
            <a:xfrm>
              <a:off x="2945925" y="1371325"/>
              <a:ext cx="73200" cy="73200"/>
            </a:xfrm>
            <a:custGeom>
              <a:rect b="b" l="l" r="r" t="t"/>
              <a:pathLst>
                <a:path extrusionOk="0" h="2928" w="2928">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8" name="Google Shape;8208;p163"/>
            <p:cNvSpPr/>
            <p:nvPr/>
          </p:nvSpPr>
          <p:spPr>
            <a:xfrm>
              <a:off x="3144225" y="1371325"/>
              <a:ext cx="73225" cy="73200"/>
            </a:xfrm>
            <a:custGeom>
              <a:rect b="b" l="l" r="r" t="t"/>
              <a:pathLst>
                <a:path extrusionOk="0" h="2928" w="2929">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09" name="Google Shape;8209;p163"/>
            <p:cNvSpPr/>
            <p:nvPr/>
          </p:nvSpPr>
          <p:spPr>
            <a:xfrm>
              <a:off x="3342550" y="1371325"/>
              <a:ext cx="75550" cy="73200"/>
            </a:xfrm>
            <a:custGeom>
              <a:rect b="b" l="l" r="r" t="t"/>
              <a:pathLst>
                <a:path extrusionOk="0" h="2928" w="3022">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0" name="Google Shape;8210;p163"/>
            <p:cNvSpPr/>
            <p:nvPr/>
          </p:nvSpPr>
          <p:spPr>
            <a:xfrm>
              <a:off x="3540850" y="1371325"/>
              <a:ext cx="75575" cy="73200"/>
            </a:xfrm>
            <a:custGeom>
              <a:rect b="b" l="l" r="r" t="t"/>
              <a:pathLst>
                <a:path extrusionOk="0" h="2928" w="3023">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1" name="Google Shape;8211;p163"/>
            <p:cNvSpPr/>
            <p:nvPr/>
          </p:nvSpPr>
          <p:spPr>
            <a:xfrm>
              <a:off x="3741525" y="1371325"/>
              <a:ext cx="73200" cy="73200"/>
            </a:xfrm>
            <a:custGeom>
              <a:rect b="b" l="l" r="r" t="t"/>
              <a:pathLst>
                <a:path extrusionOk="0" h="2928" w="2928">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2" name="Google Shape;8212;p163"/>
            <p:cNvSpPr/>
            <p:nvPr/>
          </p:nvSpPr>
          <p:spPr>
            <a:xfrm>
              <a:off x="1550650" y="1560200"/>
              <a:ext cx="75575" cy="73200"/>
            </a:xfrm>
            <a:custGeom>
              <a:rect b="b" l="l" r="r" t="t"/>
              <a:pathLst>
                <a:path extrusionOk="0" h="2928" w="3023">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3" name="Google Shape;8213;p163"/>
            <p:cNvSpPr/>
            <p:nvPr/>
          </p:nvSpPr>
          <p:spPr>
            <a:xfrm>
              <a:off x="17513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4" name="Google Shape;8214;p163"/>
            <p:cNvSpPr/>
            <p:nvPr/>
          </p:nvSpPr>
          <p:spPr>
            <a:xfrm>
              <a:off x="19496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5" name="Google Shape;8215;p163"/>
            <p:cNvSpPr/>
            <p:nvPr/>
          </p:nvSpPr>
          <p:spPr>
            <a:xfrm>
              <a:off x="21479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6" name="Google Shape;8216;p163"/>
            <p:cNvSpPr/>
            <p:nvPr/>
          </p:nvSpPr>
          <p:spPr>
            <a:xfrm>
              <a:off x="2346250" y="1560200"/>
              <a:ext cx="75575" cy="73200"/>
            </a:xfrm>
            <a:custGeom>
              <a:rect b="b" l="l" r="r" t="t"/>
              <a:pathLst>
                <a:path extrusionOk="0" h="2928" w="3023">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7" name="Google Shape;8217;p163"/>
            <p:cNvSpPr/>
            <p:nvPr/>
          </p:nvSpPr>
          <p:spPr>
            <a:xfrm>
              <a:off x="2546925" y="1560200"/>
              <a:ext cx="75575" cy="73200"/>
            </a:xfrm>
            <a:custGeom>
              <a:rect b="b" l="l" r="r" t="t"/>
              <a:pathLst>
                <a:path extrusionOk="0" h="2928" w="3023">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8" name="Google Shape;8218;p163"/>
            <p:cNvSpPr/>
            <p:nvPr/>
          </p:nvSpPr>
          <p:spPr>
            <a:xfrm>
              <a:off x="2745250" y="1560200"/>
              <a:ext cx="75575" cy="73200"/>
            </a:xfrm>
            <a:custGeom>
              <a:rect b="b" l="l" r="r" t="t"/>
              <a:pathLst>
                <a:path extrusionOk="0" h="2928" w="3023">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19" name="Google Shape;8219;p163"/>
            <p:cNvSpPr/>
            <p:nvPr/>
          </p:nvSpPr>
          <p:spPr>
            <a:xfrm>
              <a:off x="2945925" y="1560200"/>
              <a:ext cx="73200" cy="73200"/>
            </a:xfrm>
            <a:custGeom>
              <a:rect b="b" l="l" r="r" t="t"/>
              <a:pathLst>
                <a:path extrusionOk="0" h="2928" w="2928">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0" name="Google Shape;8220;p163"/>
            <p:cNvSpPr/>
            <p:nvPr/>
          </p:nvSpPr>
          <p:spPr>
            <a:xfrm>
              <a:off x="3144225" y="1560200"/>
              <a:ext cx="73225" cy="73200"/>
            </a:xfrm>
            <a:custGeom>
              <a:rect b="b" l="l" r="r" t="t"/>
              <a:pathLst>
                <a:path extrusionOk="0" h="2928" w="2929">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1" name="Google Shape;8221;p163"/>
            <p:cNvSpPr/>
            <p:nvPr/>
          </p:nvSpPr>
          <p:spPr>
            <a:xfrm>
              <a:off x="3342550" y="1560200"/>
              <a:ext cx="75550" cy="73200"/>
            </a:xfrm>
            <a:custGeom>
              <a:rect b="b" l="l" r="r" t="t"/>
              <a:pathLst>
                <a:path extrusionOk="0" h="2928" w="3022">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2" name="Google Shape;8222;p163"/>
            <p:cNvSpPr/>
            <p:nvPr/>
          </p:nvSpPr>
          <p:spPr>
            <a:xfrm>
              <a:off x="3540850" y="1560200"/>
              <a:ext cx="75575" cy="73200"/>
            </a:xfrm>
            <a:custGeom>
              <a:rect b="b" l="l" r="r" t="t"/>
              <a:pathLst>
                <a:path extrusionOk="0" h="2928" w="3023">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3" name="Google Shape;8223;p163"/>
            <p:cNvSpPr/>
            <p:nvPr/>
          </p:nvSpPr>
          <p:spPr>
            <a:xfrm>
              <a:off x="3741525" y="1560200"/>
              <a:ext cx="73200" cy="73200"/>
            </a:xfrm>
            <a:custGeom>
              <a:rect b="b" l="l" r="r" t="t"/>
              <a:pathLst>
                <a:path extrusionOk="0" h="2928" w="2928">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4" name="Google Shape;8224;p163"/>
            <p:cNvSpPr/>
            <p:nvPr/>
          </p:nvSpPr>
          <p:spPr>
            <a:xfrm>
              <a:off x="1550650" y="1749075"/>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5" name="Google Shape;8225;p163"/>
            <p:cNvSpPr/>
            <p:nvPr/>
          </p:nvSpPr>
          <p:spPr>
            <a:xfrm>
              <a:off x="17513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6" name="Google Shape;8226;p163"/>
            <p:cNvSpPr/>
            <p:nvPr/>
          </p:nvSpPr>
          <p:spPr>
            <a:xfrm>
              <a:off x="19496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7" name="Google Shape;8227;p163"/>
            <p:cNvSpPr/>
            <p:nvPr/>
          </p:nvSpPr>
          <p:spPr>
            <a:xfrm>
              <a:off x="21479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8" name="Google Shape;8228;p163"/>
            <p:cNvSpPr/>
            <p:nvPr/>
          </p:nvSpPr>
          <p:spPr>
            <a:xfrm>
              <a:off x="2346250" y="1749075"/>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29" name="Google Shape;8229;p163"/>
            <p:cNvSpPr/>
            <p:nvPr/>
          </p:nvSpPr>
          <p:spPr>
            <a:xfrm>
              <a:off x="2546925"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0" name="Google Shape;8230;p163"/>
            <p:cNvSpPr/>
            <p:nvPr/>
          </p:nvSpPr>
          <p:spPr>
            <a:xfrm>
              <a:off x="27452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1" name="Google Shape;8231;p163"/>
            <p:cNvSpPr/>
            <p:nvPr/>
          </p:nvSpPr>
          <p:spPr>
            <a:xfrm>
              <a:off x="2945925" y="17490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2" name="Google Shape;8232;p163"/>
            <p:cNvSpPr/>
            <p:nvPr/>
          </p:nvSpPr>
          <p:spPr>
            <a:xfrm>
              <a:off x="3144225" y="1749075"/>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3" name="Google Shape;8233;p163"/>
            <p:cNvSpPr/>
            <p:nvPr/>
          </p:nvSpPr>
          <p:spPr>
            <a:xfrm>
              <a:off x="33425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4" name="Google Shape;8234;p163"/>
            <p:cNvSpPr/>
            <p:nvPr/>
          </p:nvSpPr>
          <p:spPr>
            <a:xfrm>
              <a:off x="3540850" y="1749075"/>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5" name="Google Shape;8235;p163"/>
            <p:cNvSpPr/>
            <p:nvPr/>
          </p:nvSpPr>
          <p:spPr>
            <a:xfrm>
              <a:off x="3741525" y="1749075"/>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6" name="Google Shape;8236;p163"/>
            <p:cNvSpPr/>
            <p:nvPr/>
          </p:nvSpPr>
          <p:spPr>
            <a:xfrm>
              <a:off x="13523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7" name="Google Shape;8237;p163"/>
            <p:cNvSpPr/>
            <p:nvPr/>
          </p:nvSpPr>
          <p:spPr>
            <a:xfrm>
              <a:off x="1550650" y="1937925"/>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8" name="Google Shape;8238;p163"/>
            <p:cNvSpPr/>
            <p:nvPr/>
          </p:nvSpPr>
          <p:spPr>
            <a:xfrm>
              <a:off x="17513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39" name="Google Shape;8239;p163"/>
            <p:cNvSpPr/>
            <p:nvPr/>
          </p:nvSpPr>
          <p:spPr>
            <a:xfrm>
              <a:off x="19496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0" name="Google Shape;8240;p163"/>
            <p:cNvSpPr/>
            <p:nvPr/>
          </p:nvSpPr>
          <p:spPr>
            <a:xfrm>
              <a:off x="21479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1" name="Google Shape;8241;p163"/>
            <p:cNvSpPr/>
            <p:nvPr/>
          </p:nvSpPr>
          <p:spPr>
            <a:xfrm>
              <a:off x="2346250" y="1937925"/>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2" name="Google Shape;8242;p163"/>
            <p:cNvSpPr/>
            <p:nvPr/>
          </p:nvSpPr>
          <p:spPr>
            <a:xfrm>
              <a:off x="2546925" y="19379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3" name="Google Shape;8243;p163"/>
            <p:cNvSpPr/>
            <p:nvPr/>
          </p:nvSpPr>
          <p:spPr>
            <a:xfrm>
              <a:off x="2745250" y="19379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4" name="Google Shape;8244;p163"/>
            <p:cNvSpPr/>
            <p:nvPr/>
          </p:nvSpPr>
          <p:spPr>
            <a:xfrm>
              <a:off x="2945925" y="19379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5" name="Google Shape;8245;p163"/>
            <p:cNvSpPr/>
            <p:nvPr/>
          </p:nvSpPr>
          <p:spPr>
            <a:xfrm>
              <a:off x="3144225" y="1937925"/>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6" name="Google Shape;8246;p163"/>
            <p:cNvSpPr/>
            <p:nvPr/>
          </p:nvSpPr>
          <p:spPr>
            <a:xfrm>
              <a:off x="3342550" y="19379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7" name="Google Shape;8247;p163"/>
            <p:cNvSpPr/>
            <p:nvPr/>
          </p:nvSpPr>
          <p:spPr>
            <a:xfrm>
              <a:off x="3540850" y="1937925"/>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8" name="Google Shape;8248;p163"/>
            <p:cNvSpPr/>
            <p:nvPr/>
          </p:nvSpPr>
          <p:spPr>
            <a:xfrm>
              <a:off x="3741525" y="1937925"/>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49" name="Google Shape;8249;p163"/>
            <p:cNvSpPr/>
            <p:nvPr/>
          </p:nvSpPr>
          <p:spPr>
            <a:xfrm>
              <a:off x="13523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0" name="Google Shape;8250;p163"/>
            <p:cNvSpPr/>
            <p:nvPr/>
          </p:nvSpPr>
          <p:spPr>
            <a:xfrm>
              <a:off x="1550650" y="2126800"/>
              <a:ext cx="75575" cy="75575"/>
            </a:xfrm>
            <a:custGeom>
              <a:rect b="b" l="l" r="r" t="t"/>
              <a:pathLst>
                <a:path extrusionOk="0" h="3023" w="3023">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1" name="Google Shape;8251;p163"/>
            <p:cNvSpPr/>
            <p:nvPr/>
          </p:nvSpPr>
          <p:spPr>
            <a:xfrm>
              <a:off x="17513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2" name="Google Shape;8252;p163"/>
            <p:cNvSpPr/>
            <p:nvPr/>
          </p:nvSpPr>
          <p:spPr>
            <a:xfrm>
              <a:off x="19496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3" name="Google Shape;8253;p163"/>
            <p:cNvSpPr/>
            <p:nvPr/>
          </p:nvSpPr>
          <p:spPr>
            <a:xfrm>
              <a:off x="21479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4" name="Google Shape;8254;p163"/>
            <p:cNvSpPr/>
            <p:nvPr/>
          </p:nvSpPr>
          <p:spPr>
            <a:xfrm>
              <a:off x="2346250" y="2126800"/>
              <a:ext cx="75575" cy="75575"/>
            </a:xfrm>
            <a:custGeom>
              <a:rect b="b" l="l" r="r" t="t"/>
              <a:pathLst>
                <a:path extrusionOk="0" h="3023" w="3023">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5" name="Google Shape;8255;p163"/>
            <p:cNvSpPr/>
            <p:nvPr/>
          </p:nvSpPr>
          <p:spPr>
            <a:xfrm>
              <a:off x="2546925"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6" name="Google Shape;8256;p163"/>
            <p:cNvSpPr/>
            <p:nvPr/>
          </p:nvSpPr>
          <p:spPr>
            <a:xfrm>
              <a:off x="27452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7" name="Google Shape;8257;p163"/>
            <p:cNvSpPr/>
            <p:nvPr/>
          </p:nvSpPr>
          <p:spPr>
            <a:xfrm>
              <a:off x="2945925" y="2126800"/>
              <a:ext cx="73200" cy="75575"/>
            </a:xfrm>
            <a:custGeom>
              <a:rect b="b" l="l" r="r" t="t"/>
              <a:pathLst>
                <a:path extrusionOk="0" h="3023" w="2928">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8" name="Google Shape;8258;p163"/>
            <p:cNvSpPr/>
            <p:nvPr/>
          </p:nvSpPr>
          <p:spPr>
            <a:xfrm>
              <a:off x="3144225" y="2126800"/>
              <a:ext cx="73225" cy="75575"/>
            </a:xfrm>
            <a:custGeom>
              <a:rect b="b" l="l" r="r" t="t"/>
              <a:pathLst>
                <a:path extrusionOk="0" h="3023" w="2929">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59" name="Google Shape;8259;p163"/>
            <p:cNvSpPr/>
            <p:nvPr/>
          </p:nvSpPr>
          <p:spPr>
            <a:xfrm>
              <a:off x="33425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0" name="Google Shape;8260;p163"/>
            <p:cNvSpPr/>
            <p:nvPr/>
          </p:nvSpPr>
          <p:spPr>
            <a:xfrm>
              <a:off x="3540850" y="2126800"/>
              <a:ext cx="75575" cy="75575"/>
            </a:xfrm>
            <a:custGeom>
              <a:rect b="b" l="l" r="r" t="t"/>
              <a:pathLst>
                <a:path extrusionOk="0" h="3023" w="3023">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1" name="Google Shape;8261;p163"/>
            <p:cNvSpPr/>
            <p:nvPr/>
          </p:nvSpPr>
          <p:spPr>
            <a:xfrm>
              <a:off x="3741525" y="2126800"/>
              <a:ext cx="73200" cy="75575"/>
            </a:xfrm>
            <a:custGeom>
              <a:rect b="b" l="l" r="r" t="t"/>
              <a:pathLst>
                <a:path extrusionOk="0" h="3023" w="2928">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2" name="Google Shape;8262;p163"/>
            <p:cNvSpPr/>
            <p:nvPr/>
          </p:nvSpPr>
          <p:spPr>
            <a:xfrm>
              <a:off x="13523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3" name="Google Shape;8263;p163"/>
            <p:cNvSpPr/>
            <p:nvPr/>
          </p:nvSpPr>
          <p:spPr>
            <a:xfrm>
              <a:off x="1550650" y="2315675"/>
              <a:ext cx="75575" cy="75575"/>
            </a:xfrm>
            <a:custGeom>
              <a:rect b="b" l="l" r="r" t="t"/>
              <a:pathLst>
                <a:path extrusionOk="0" h="3023"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4" name="Google Shape;8264;p163"/>
            <p:cNvSpPr/>
            <p:nvPr/>
          </p:nvSpPr>
          <p:spPr>
            <a:xfrm>
              <a:off x="17513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5" name="Google Shape;8265;p163"/>
            <p:cNvSpPr/>
            <p:nvPr/>
          </p:nvSpPr>
          <p:spPr>
            <a:xfrm>
              <a:off x="19496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6" name="Google Shape;8266;p163"/>
            <p:cNvSpPr/>
            <p:nvPr/>
          </p:nvSpPr>
          <p:spPr>
            <a:xfrm>
              <a:off x="21479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7" name="Google Shape;8267;p163"/>
            <p:cNvSpPr/>
            <p:nvPr/>
          </p:nvSpPr>
          <p:spPr>
            <a:xfrm>
              <a:off x="2346250" y="2315675"/>
              <a:ext cx="75575" cy="75575"/>
            </a:xfrm>
            <a:custGeom>
              <a:rect b="b" l="l" r="r" t="t"/>
              <a:pathLst>
                <a:path extrusionOk="0" h="3023"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8" name="Google Shape;8268;p163"/>
            <p:cNvSpPr/>
            <p:nvPr/>
          </p:nvSpPr>
          <p:spPr>
            <a:xfrm>
              <a:off x="2546925"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69" name="Google Shape;8269;p163"/>
            <p:cNvSpPr/>
            <p:nvPr/>
          </p:nvSpPr>
          <p:spPr>
            <a:xfrm>
              <a:off x="27452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0" name="Google Shape;8270;p163"/>
            <p:cNvSpPr/>
            <p:nvPr/>
          </p:nvSpPr>
          <p:spPr>
            <a:xfrm>
              <a:off x="2945925" y="231567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1" name="Google Shape;8271;p163"/>
            <p:cNvSpPr/>
            <p:nvPr/>
          </p:nvSpPr>
          <p:spPr>
            <a:xfrm>
              <a:off x="3144225" y="2315675"/>
              <a:ext cx="73225" cy="75575"/>
            </a:xfrm>
            <a:custGeom>
              <a:rect b="b" l="l" r="r" t="t"/>
              <a:pathLst>
                <a:path extrusionOk="0" h="3023"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2" name="Google Shape;8272;p163"/>
            <p:cNvSpPr/>
            <p:nvPr/>
          </p:nvSpPr>
          <p:spPr>
            <a:xfrm>
              <a:off x="33425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3" name="Google Shape;8273;p163"/>
            <p:cNvSpPr/>
            <p:nvPr/>
          </p:nvSpPr>
          <p:spPr>
            <a:xfrm>
              <a:off x="3540850" y="2315675"/>
              <a:ext cx="75575" cy="75575"/>
            </a:xfrm>
            <a:custGeom>
              <a:rect b="b" l="l" r="r" t="t"/>
              <a:pathLst>
                <a:path extrusionOk="0" h="3023"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4" name="Google Shape;8274;p163"/>
            <p:cNvSpPr/>
            <p:nvPr/>
          </p:nvSpPr>
          <p:spPr>
            <a:xfrm>
              <a:off x="3741525" y="2315675"/>
              <a:ext cx="73200" cy="75575"/>
            </a:xfrm>
            <a:custGeom>
              <a:rect b="b" l="l" r="r" t="t"/>
              <a:pathLst>
                <a:path extrusionOk="0" h="3023"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5" name="Google Shape;8275;p163"/>
            <p:cNvSpPr/>
            <p:nvPr/>
          </p:nvSpPr>
          <p:spPr>
            <a:xfrm>
              <a:off x="1201250" y="2509250"/>
              <a:ext cx="25975" cy="68500"/>
            </a:xfrm>
            <a:custGeom>
              <a:rect b="b" l="l" r="r" t="t"/>
              <a:pathLst>
                <a:path extrusionOk="0" h="2740" w="1039">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6" name="Google Shape;8276;p163"/>
            <p:cNvSpPr/>
            <p:nvPr/>
          </p:nvSpPr>
          <p:spPr>
            <a:xfrm>
              <a:off x="13523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7" name="Google Shape;8277;p163"/>
            <p:cNvSpPr/>
            <p:nvPr/>
          </p:nvSpPr>
          <p:spPr>
            <a:xfrm>
              <a:off x="1550650" y="2504550"/>
              <a:ext cx="75575" cy="75550"/>
            </a:xfrm>
            <a:custGeom>
              <a:rect b="b" l="l" r="r" t="t"/>
              <a:pathLst>
                <a:path extrusionOk="0" h="3022" w="3023">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8" name="Google Shape;8278;p163"/>
            <p:cNvSpPr/>
            <p:nvPr/>
          </p:nvSpPr>
          <p:spPr>
            <a:xfrm>
              <a:off x="17513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79" name="Google Shape;8279;p163"/>
            <p:cNvSpPr/>
            <p:nvPr/>
          </p:nvSpPr>
          <p:spPr>
            <a:xfrm>
              <a:off x="19496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0" name="Google Shape;8280;p163"/>
            <p:cNvSpPr/>
            <p:nvPr/>
          </p:nvSpPr>
          <p:spPr>
            <a:xfrm>
              <a:off x="21479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1" name="Google Shape;8281;p163"/>
            <p:cNvSpPr/>
            <p:nvPr/>
          </p:nvSpPr>
          <p:spPr>
            <a:xfrm>
              <a:off x="2346250" y="2504550"/>
              <a:ext cx="75575" cy="75550"/>
            </a:xfrm>
            <a:custGeom>
              <a:rect b="b" l="l" r="r" t="t"/>
              <a:pathLst>
                <a:path extrusionOk="0" h="3022" w="3023">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2" name="Google Shape;8282;p163"/>
            <p:cNvSpPr/>
            <p:nvPr/>
          </p:nvSpPr>
          <p:spPr>
            <a:xfrm>
              <a:off x="2546925"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3" name="Google Shape;8283;p163"/>
            <p:cNvSpPr/>
            <p:nvPr/>
          </p:nvSpPr>
          <p:spPr>
            <a:xfrm>
              <a:off x="27452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4" name="Google Shape;8284;p163"/>
            <p:cNvSpPr/>
            <p:nvPr/>
          </p:nvSpPr>
          <p:spPr>
            <a:xfrm>
              <a:off x="2945925" y="250455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5" name="Google Shape;8285;p163"/>
            <p:cNvSpPr/>
            <p:nvPr/>
          </p:nvSpPr>
          <p:spPr>
            <a:xfrm>
              <a:off x="3144225" y="2504550"/>
              <a:ext cx="73225" cy="75550"/>
            </a:xfrm>
            <a:custGeom>
              <a:rect b="b" l="l" r="r" t="t"/>
              <a:pathLst>
                <a:path extrusionOk="0" h="3022" w="2929">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6" name="Google Shape;8286;p163"/>
            <p:cNvSpPr/>
            <p:nvPr/>
          </p:nvSpPr>
          <p:spPr>
            <a:xfrm>
              <a:off x="33425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7" name="Google Shape;8287;p163"/>
            <p:cNvSpPr/>
            <p:nvPr/>
          </p:nvSpPr>
          <p:spPr>
            <a:xfrm>
              <a:off x="3540850" y="2504550"/>
              <a:ext cx="75575" cy="75550"/>
            </a:xfrm>
            <a:custGeom>
              <a:rect b="b" l="l" r="r" t="t"/>
              <a:pathLst>
                <a:path extrusionOk="0" h="3022" w="3023">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8" name="Google Shape;8288;p163"/>
            <p:cNvSpPr/>
            <p:nvPr/>
          </p:nvSpPr>
          <p:spPr>
            <a:xfrm>
              <a:off x="3741525" y="2504550"/>
              <a:ext cx="73200" cy="75550"/>
            </a:xfrm>
            <a:custGeom>
              <a:rect b="b" l="l" r="r" t="t"/>
              <a:pathLst>
                <a:path extrusionOk="0" h="3022" w="2928">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89" name="Google Shape;8289;p163"/>
            <p:cNvSpPr/>
            <p:nvPr/>
          </p:nvSpPr>
          <p:spPr>
            <a:xfrm>
              <a:off x="1189450" y="2693400"/>
              <a:ext cx="37775" cy="75575"/>
            </a:xfrm>
            <a:custGeom>
              <a:rect b="b" l="l" r="r" t="t"/>
              <a:pathLst>
                <a:path extrusionOk="0" h="3023" w="1511">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0" name="Google Shape;8290;p163"/>
            <p:cNvSpPr/>
            <p:nvPr/>
          </p:nvSpPr>
          <p:spPr>
            <a:xfrm>
              <a:off x="13523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1" name="Google Shape;8291;p163"/>
            <p:cNvSpPr/>
            <p:nvPr/>
          </p:nvSpPr>
          <p:spPr>
            <a:xfrm>
              <a:off x="1550650" y="2693400"/>
              <a:ext cx="75575" cy="75575"/>
            </a:xfrm>
            <a:custGeom>
              <a:rect b="b" l="l" r="r" t="t"/>
              <a:pathLst>
                <a:path extrusionOk="0" h="3023" w="3023">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2" name="Google Shape;8292;p163"/>
            <p:cNvSpPr/>
            <p:nvPr/>
          </p:nvSpPr>
          <p:spPr>
            <a:xfrm>
              <a:off x="17513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3" name="Google Shape;8293;p163"/>
            <p:cNvSpPr/>
            <p:nvPr/>
          </p:nvSpPr>
          <p:spPr>
            <a:xfrm>
              <a:off x="19496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4" name="Google Shape;8294;p163"/>
            <p:cNvSpPr/>
            <p:nvPr/>
          </p:nvSpPr>
          <p:spPr>
            <a:xfrm>
              <a:off x="21479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5" name="Google Shape;8295;p163"/>
            <p:cNvSpPr/>
            <p:nvPr/>
          </p:nvSpPr>
          <p:spPr>
            <a:xfrm>
              <a:off x="2346250" y="2693400"/>
              <a:ext cx="75575" cy="75575"/>
            </a:xfrm>
            <a:custGeom>
              <a:rect b="b" l="l" r="r" t="t"/>
              <a:pathLst>
                <a:path extrusionOk="0" h="3023" w="3023">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6" name="Google Shape;8296;p163"/>
            <p:cNvSpPr/>
            <p:nvPr/>
          </p:nvSpPr>
          <p:spPr>
            <a:xfrm>
              <a:off x="2546925"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7" name="Google Shape;8297;p163"/>
            <p:cNvSpPr/>
            <p:nvPr/>
          </p:nvSpPr>
          <p:spPr>
            <a:xfrm>
              <a:off x="27452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8" name="Google Shape;8298;p163"/>
            <p:cNvSpPr/>
            <p:nvPr/>
          </p:nvSpPr>
          <p:spPr>
            <a:xfrm>
              <a:off x="2945925" y="2693400"/>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299" name="Google Shape;8299;p163"/>
            <p:cNvSpPr/>
            <p:nvPr/>
          </p:nvSpPr>
          <p:spPr>
            <a:xfrm>
              <a:off x="3144225" y="2693400"/>
              <a:ext cx="73225" cy="75575"/>
            </a:xfrm>
            <a:custGeom>
              <a:rect b="b" l="l" r="r" t="t"/>
              <a:pathLst>
                <a:path extrusionOk="0" h="3023" w="2929">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0" name="Google Shape;8300;p163"/>
            <p:cNvSpPr/>
            <p:nvPr/>
          </p:nvSpPr>
          <p:spPr>
            <a:xfrm>
              <a:off x="33425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1" name="Google Shape;8301;p163"/>
            <p:cNvSpPr/>
            <p:nvPr/>
          </p:nvSpPr>
          <p:spPr>
            <a:xfrm>
              <a:off x="3540850" y="2693400"/>
              <a:ext cx="75575" cy="75575"/>
            </a:xfrm>
            <a:custGeom>
              <a:rect b="b" l="l" r="r" t="t"/>
              <a:pathLst>
                <a:path extrusionOk="0" h="3023" w="3023">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2" name="Google Shape;8302;p163"/>
            <p:cNvSpPr/>
            <p:nvPr/>
          </p:nvSpPr>
          <p:spPr>
            <a:xfrm>
              <a:off x="3741525" y="2693400"/>
              <a:ext cx="73200" cy="75575"/>
            </a:xfrm>
            <a:custGeom>
              <a:rect b="b" l="l" r="r" t="t"/>
              <a:pathLst>
                <a:path extrusionOk="0" h="3023" w="2928">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3" name="Google Shape;8303;p163"/>
            <p:cNvSpPr/>
            <p:nvPr/>
          </p:nvSpPr>
          <p:spPr>
            <a:xfrm>
              <a:off x="3342550" y="5337575"/>
              <a:ext cx="75550" cy="49600"/>
            </a:xfrm>
            <a:custGeom>
              <a:rect b="b" l="l" r="r" t="t"/>
              <a:pathLst>
                <a:path extrusionOk="0" h="1984" w="3022">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4" name="Google Shape;8304;p163"/>
            <p:cNvSpPr/>
            <p:nvPr/>
          </p:nvSpPr>
          <p:spPr>
            <a:xfrm>
              <a:off x="3540850" y="5337575"/>
              <a:ext cx="75575" cy="70850"/>
            </a:xfrm>
            <a:custGeom>
              <a:rect b="b" l="l" r="r" t="t"/>
              <a:pathLst>
                <a:path extrusionOk="0" h="2834" w="3023">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5" name="Google Shape;8305;p163"/>
            <p:cNvSpPr/>
            <p:nvPr/>
          </p:nvSpPr>
          <p:spPr>
            <a:xfrm>
              <a:off x="3741525" y="533757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6" name="Google Shape;8306;p163"/>
            <p:cNvSpPr/>
            <p:nvPr/>
          </p:nvSpPr>
          <p:spPr>
            <a:xfrm>
              <a:off x="2745250" y="5148700"/>
              <a:ext cx="75575" cy="73225"/>
            </a:xfrm>
            <a:custGeom>
              <a:rect b="b" l="l" r="r" t="t"/>
              <a:pathLst>
                <a:path extrusionOk="0" h="2929" w="3023">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7" name="Google Shape;8307;p163"/>
            <p:cNvSpPr/>
            <p:nvPr/>
          </p:nvSpPr>
          <p:spPr>
            <a:xfrm>
              <a:off x="2945925" y="5148700"/>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8" name="Google Shape;8308;p163"/>
            <p:cNvSpPr/>
            <p:nvPr/>
          </p:nvSpPr>
          <p:spPr>
            <a:xfrm>
              <a:off x="3144225" y="5148700"/>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09" name="Google Shape;8309;p163"/>
            <p:cNvSpPr/>
            <p:nvPr/>
          </p:nvSpPr>
          <p:spPr>
            <a:xfrm>
              <a:off x="3342550" y="5148700"/>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0" name="Google Shape;8310;p163"/>
            <p:cNvSpPr/>
            <p:nvPr/>
          </p:nvSpPr>
          <p:spPr>
            <a:xfrm>
              <a:off x="3540850" y="5148700"/>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1" name="Google Shape;8311;p163"/>
            <p:cNvSpPr/>
            <p:nvPr/>
          </p:nvSpPr>
          <p:spPr>
            <a:xfrm>
              <a:off x="3741525" y="5148700"/>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2" name="Google Shape;8312;p163"/>
            <p:cNvSpPr/>
            <p:nvPr/>
          </p:nvSpPr>
          <p:spPr>
            <a:xfrm>
              <a:off x="2350975" y="4959825"/>
              <a:ext cx="70850" cy="63775"/>
            </a:xfrm>
            <a:custGeom>
              <a:rect b="b" l="l" r="r" t="t"/>
              <a:pathLst>
                <a:path extrusionOk="0" h="2551" w="2834">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3" name="Google Shape;8313;p163"/>
            <p:cNvSpPr/>
            <p:nvPr/>
          </p:nvSpPr>
          <p:spPr>
            <a:xfrm>
              <a:off x="2546925"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4" name="Google Shape;8314;p163"/>
            <p:cNvSpPr/>
            <p:nvPr/>
          </p:nvSpPr>
          <p:spPr>
            <a:xfrm>
              <a:off x="27452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5" name="Google Shape;8315;p163"/>
            <p:cNvSpPr/>
            <p:nvPr/>
          </p:nvSpPr>
          <p:spPr>
            <a:xfrm>
              <a:off x="2945925" y="495982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6" name="Google Shape;8316;p163"/>
            <p:cNvSpPr/>
            <p:nvPr/>
          </p:nvSpPr>
          <p:spPr>
            <a:xfrm>
              <a:off x="3144225" y="495982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7" name="Google Shape;8317;p163"/>
            <p:cNvSpPr/>
            <p:nvPr/>
          </p:nvSpPr>
          <p:spPr>
            <a:xfrm>
              <a:off x="3342550" y="495982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8" name="Google Shape;8318;p163"/>
            <p:cNvSpPr/>
            <p:nvPr/>
          </p:nvSpPr>
          <p:spPr>
            <a:xfrm>
              <a:off x="3540850" y="495982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19" name="Google Shape;8319;p163"/>
            <p:cNvSpPr/>
            <p:nvPr/>
          </p:nvSpPr>
          <p:spPr>
            <a:xfrm>
              <a:off x="3741525" y="495982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0" name="Google Shape;8320;p163"/>
            <p:cNvSpPr/>
            <p:nvPr/>
          </p:nvSpPr>
          <p:spPr>
            <a:xfrm>
              <a:off x="21479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1" name="Google Shape;8321;p163"/>
            <p:cNvSpPr/>
            <p:nvPr/>
          </p:nvSpPr>
          <p:spPr>
            <a:xfrm>
              <a:off x="2346250" y="477097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2" name="Google Shape;8322;p163"/>
            <p:cNvSpPr/>
            <p:nvPr/>
          </p:nvSpPr>
          <p:spPr>
            <a:xfrm>
              <a:off x="2546925"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3" name="Google Shape;8323;p163"/>
            <p:cNvSpPr/>
            <p:nvPr/>
          </p:nvSpPr>
          <p:spPr>
            <a:xfrm>
              <a:off x="27452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4" name="Google Shape;8324;p163"/>
            <p:cNvSpPr/>
            <p:nvPr/>
          </p:nvSpPr>
          <p:spPr>
            <a:xfrm>
              <a:off x="2945925" y="477097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5" name="Google Shape;8325;p163"/>
            <p:cNvSpPr/>
            <p:nvPr/>
          </p:nvSpPr>
          <p:spPr>
            <a:xfrm>
              <a:off x="3144225" y="477097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6" name="Google Shape;8326;p163"/>
            <p:cNvSpPr/>
            <p:nvPr/>
          </p:nvSpPr>
          <p:spPr>
            <a:xfrm>
              <a:off x="33425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7" name="Google Shape;8327;p163"/>
            <p:cNvSpPr/>
            <p:nvPr/>
          </p:nvSpPr>
          <p:spPr>
            <a:xfrm>
              <a:off x="3540850" y="477097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8" name="Google Shape;8328;p163"/>
            <p:cNvSpPr/>
            <p:nvPr/>
          </p:nvSpPr>
          <p:spPr>
            <a:xfrm>
              <a:off x="3741525" y="477097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29" name="Google Shape;8329;p163"/>
            <p:cNvSpPr/>
            <p:nvPr/>
          </p:nvSpPr>
          <p:spPr>
            <a:xfrm>
              <a:off x="19496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0" name="Google Shape;8330;p163"/>
            <p:cNvSpPr/>
            <p:nvPr/>
          </p:nvSpPr>
          <p:spPr>
            <a:xfrm>
              <a:off x="21479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1" name="Google Shape;8331;p163"/>
            <p:cNvSpPr/>
            <p:nvPr/>
          </p:nvSpPr>
          <p:spPr>
            <a:xfrm>
              <a:off x="2346250" y="458210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2" name="Google Shape;8332;p163"/>
            <p:cNvSpPr/>
            <p:nvPr/>
          </p:nvSpPr>
          <p:spPr>
            <a:xfrm>
              <a:off x="2546925"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3" name="Google Shape;8333;p163"/>
            <p:cNvSpPr/>
            <p:nvPr/>
          </p:nvSpPr>
          <p:spPr>
            <a:xfrm>
              <a:off x="27452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4" name="Google Shape;8334;p163"/>
            <p:cNvSpPr/>
            <p:nvPr/>
          </p:nvSpPr>
          <p:spPr>
            <a:xfrm>
              <a:off x="2945925" y="458210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5" name="Google Shape;8335;p163"/>
            <p:cNvSpPr/>
            <p:nvPr/>
          </p:nvSpPr>
          <p:spPr>
            <a:xfrm>
              <a:off x="3144225" y="458210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6" name="Google Shape;8336;p163"/>
            <p:cNvSpPr/>
            <p:nvPr/>
          </p:nvSpPr>
          <p:spPr>
            <a:xfrm>
              <a:off x="33425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7" name="Google Shape;8337;p163"/>
            <p:cNvSpPr/>
            <p:nvPr/>
          </p:nvSpPr>
          <p:spPr>
            <a:xfrm>
              <a:off x="3540850" y="458210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8" name="Google Shape;8338;p163"/>
            <p:cNvSpPr/>
            <p:nvPr/>
          </p:nvSpPr>
          <p:spPr>
            <a:xfrm>
              <a:off x="3741525" y="458210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39" name="Google Shape;8339;p163"/>
            <p:cNvSpPr/>
            <p:nvPr/>
          </p:nvSpPr>
          <p:spPr>
            <a:xfrm>
              <a:off x="1751325" y="4393225"/>
              <a:ext cx="73200" cy="75575"/>
            </a:xfrm>
            <a:custGeom>
              <a:rect b="b" l="l" r="r" t="t"/>
              <a:pathLst>
                <a:path extrusionOk="0" h="3023" w="2928">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0" name="Google Shape;8340;p163"/>
            <p:cNvSpPr/>
            <p:nvPr/>
          </p:nvSpPr>
          <p:spPr>
            <a:xfrm>
              <a:off x="19496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1" name="Google Shape;8341;p163"/>
            <p:cNvSpPr/>
            <p:nvPr/>
          </p:nvSpPr>
          <p:spPr>
            <a:xfrm>
              <a:off x="21479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2" name="Google Shape;8342;p163"/>
            <p:cNvSpPr/>
            <p:nvPr/>
          </p:nvSpPr>
          <p:spPr>
            <a:xfrm>
              <a:off x="2346250" y="4393225"/>
              <a:ext cx="75575" cy="75575"/>
            </a:xfrm>
            <a:custGeom>
              <a:rect b="b" l="l" r="r" t="t"/>
              <a:pathLst>
                <a:path extrusionOk="0" h="3023" w="3023">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3" name="Google Shape;8343;p163"/>
            <p:cNvSpPr/>
            <p:nvPr/>
          </p:nvSpPr>
          <p:spPr>
            <a:xfrm>
              <a:off x="2546925"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4" name="Google Shape;8344;p163"/>
            <p:cNvSpPr/>
            <p:nvPr/>
          </p:nvSpPr>
          <p:spPr>
            <a:xfrm>
              <a:off x="27452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5" name="Google Shape;8345;p163"/>
            <p:cNvSpPr/>
            <p:nvPr/>
          </p:nvSpPr>
          <p:spPr>
            <a:xfrm>
              <a:off x="2945925" y="4393225"/>
              <a:ext cx="73200" cy="75575"/>
            </a:xfrm>
            <a:custGeom>
              <a:rect b="b" l="l" r="r" t="t"/>
              <a:pathLst>
                <a:path extrusionOk="0" h="3023" w="2928">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6" name="Google Shape;8346;p163"/>
            <p:cNvSpPr/>
            <p:nvPr/>
          </p:nvSpPr>
          <p:spPr>
            <a:xfrm>
              <a:off x="3144225" y="4393225"/>
              <a:ext cx="73225" cy="75575"/>
            </a:xfrm>
            <a:custGeom>
              <a:rect b="b" l="l" r="r" t="t"/>
              <a:pathLst>
                <a:path extrusionOk="0" h="3023" w="2929">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7" name="Google Shape;8347;p163"/>
            <p:cNvSpPr/>
            <p:nvPr/>
          </p:nvSpPr>
          <p:spPr>
            <a:xfrm>
              <a:off x="33425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8" name="Google Shape;8348;p163"/>
            <p:cNvSpPr/>
            <p:nvPr/>
          </p:nvSpPr>
          <p:spPr>
            <a:xfrm>
              <a:off x="3540850" y="4393225"/>
              <a:ext cx="75575" cy="75575"/>
            </a:xfrm>
            <a:custGeom>
              <a:rect b="b" l="l" r="r" t="t"/>
              <a:pathLst>
                <a:path extrusionOk="0" h="3023" w="3023">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49" name="Google Shape;8349;p163"/>
            <p:cNvSpPr/>
            <p:nvPr/>
          </p:nvSpPr>
          <p:spPr>
            <a:xfrm>
              <a:off x="3741525" y="4393225"/>
              <a:ext cx="73200" cy="75575"/>
            </a:xfrm>
            <a:custGeom>
              <a:rect b="b" l="l" r="r" t="t"/>
              <a:pathLst>
                <a:path extrusionOk="0" h="3023" w="2928">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0" name="Google Shape;8350;p163"/>
            <p:cNvSpPr/>
            <p:nvPr/>
          </p:nvSpPr>
          <p:spPr>
            <a:xfrm>
              <a:off x="17513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1" name="Google Shape;8351;p163"/>
            <p:cNvSpPr/>
            <p:nvPr/>
          </p:nvSpPr>
          <p:spPr>
            <a:xfrm>
              <a:off x="19496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2" name="Google Shape;8352;p163"/>
            <p:cNvSpPr/>
            <p:nvPr/>
          </p:nvSpPr>
          <p:spPr>
            <a:xfrm>
              <a:off x="21479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3" name="Google Shape;8353;p163"/>
            <p:cNvSpPr/>
            <p:nvPr/>
          </p:nvSpPr>
          <p:spPr>
            <a:xfrm>
              <a:off x="2346250" y="4204350"/>
              <a:ext cx="75575" cy="73225"/>
            </a:xfrm>
            <a:custGeom>
              <a:rect b="b" l="l" r="r" t="t"/>
              <a:pathLst>
                <a:path extrusionOk="0" h="2929" w="3023">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4" name="Google Shape;8354;p163"/>
            <p:cNvSpPr/>
            <p:nvPr/>
          </p:nvSpPr>
          <p:spPr>
            <a:xfrm>
              <a:off x="2546925"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5" name="Google Shape;8355;p163"/>
            <p:cNvSpPr/>
            <p:nvPr/>
          </p:nvSpPr>
          <p:spPr>
            <a:xfrm>
              <a:off x="27452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6" name="Google Shape;8356;p163"/>
            <p:cNvSpPr/>
            <p:nvPr/>
          </p:nvSpPr>
          <p:spPr>
            <a:xfrm>
              <a:off x="2945925" y="4204350"/>
              <a:ext cx="73200" cy="73225"/>
            </a:xfrm>
            <a:custGeom>
              <a:rect b="b" l="l" r="r" t="t"/>
              <a:pathLst>
                <a:path extrusionOk="0" h="2929" w="2928">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7" name="Google Shape;8357;p163"/>
            <p:cNvSpPr/>
            <p:nvPr/>
          </p:nvSpPr>
          <p:spPr>
            <a:xfrm>
              <a:off x="3144225" y="4204350"/>
              <a:ext cx="73225" cy="73225"/>
            </a:xfrm>
            <a:custGeom>
              <a:rect b="b" l="l" r="r" t="t"/>
              <a:pathLst>
                <a:path extrusionOk="0" h="2929" w="2929">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8" name="Google Shape;8358;p163"/>
            <p:cNvSpPr/>
            <p:nvPr/>
          </p:nvSpPr>
          <p:spPr>
            <a:xfrm>
              <a:off x="33425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59" name="Google Shape;8359;p163"/>
            <p:cNvSpPr/>
            <p:nvPr/>
          </p:nvSpPr>
          <p:spPr>
            <a:xfrm>
              <a:off x="3540850" y="4204350"/>
              <a:ext cx="75575" cy="73225"/>
            </a:xfrm>
            <a:custGeom>
              <a:rect b="b" l="l" r="r" t="t"/>
              <a:pathLst>
                <a:path extrusionOk="0" h="2929" w="3023">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0" name="Google Shape;8360;p163"/>
            <p:cNvSpPr/>
            <p:nvPr/>
          </p:nvSpPr>
          <p:spPr>
            <a:xfrm>
              <a:off x="3741525" y="4204350"/>
              <a:ext cx="73200" cy="73225"/>
            </a:xfrm>
            <a:custGeom>
              <a:rect b="b" l="l" r="r" t="t"/>
              <a:pathLst>
                <a:path extrusionOk="0" h="2929" w="2928">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1" name="Google Shape;8361;p163"/>
            <p:cNvSpPr/>
            <p:nvPr/>
          </p:nvSpPr>
          <p:spPr>
            <a:xfrm>
              <a:off x="1550650" y="4015500"/>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2" name="Google Shape;8362;p163"/>
            <p:cNvSpPr/>
            <p:nvPr/>
          </p:nvSpPr>
          <p:spPr>
            <a:xfrm>
              <a:off x="17513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3" name="Google Shape;8363;p163"/>
            <p:cNvSpPr/>
            <p:nvPr/>
          </p:nvSpPr>
          <p:spPr>
            <a:xfrm>
              <a:off x="19496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4" name="Google Shape;8364;p163"/>
            <p:cNvSpPr/>
            <p:nvPr/>
          </p:nvSpPr>
          <p:spPr>
            <a:xfrm>
              <a:off x="21479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5" name="Google Shape;8365;p163"/>
            <p:cNvSpPr/>
            <p:nvPr/>
          </p:nvSpPr>
          <p:spPr>
            <a:xfrm>
              <a:off x="2346250" y="4015500"/>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6" name="Google Shape;8366;p163"/>
            <p:cNvSpPr/>
            <p:nvPr/>
          </p:nvSpPr>
          <p:spPr>
            <a:xfrm>
              <a:off x="2546925"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7" name="Google Shape;8367;p163"/>
            <p:cNvSpPr/>
            <p:nvPr/>
          </p:nvSpPr>
          <p:spPr>
            <a:xfrm>
              <a:off x="27452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8" name="Google Shape;8368;p163"/>
            <p:cNvSpPr/>
            <p:nvPr/>
          </p:nvSpPr>
          <p:spPr>
            <a:xfrm>
              <a:off x="2945925" y="4015500"/>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69" name="Google Shape;8369;p163"/>
            <p:cNvSpPr/>
            <p:nvPr/>
          </p:nvSpPr>
          <p:spPr>
            <a:xfrm>
              <a:off x="3144225" y="4015500"/>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0" name="Google Shape;8370;p163"/>
            <p:cNvSpPr/>
            <p:nvPr/>
          </p:nvSpPr>
          <p:spPr>
            <a:xfrm>
              <a:off x="33425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1" name="Google Shape;8371;p163"/>
            <p:cNvSpPr/>
            <p:nvPr/>
          </p:nvSpPr>
          <p:spPr>
            <a:xfrm>
              <a:off x="3540850" y="4015500"/>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2" name="Google Shape;8372;p163"/>
            <p:cNvSpPr/>
            <p:nvPr/>
          </p:nvSpPr>
          <p:spPr>
            <a:xfrm>
              <a:off x="3741525" y="4015500"/>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3" name="Google Shape;8373;p163"/>
            <p:cNvSpPr/>
            <p:nvPr/>
          </p:nvSpPr>
          <p:spPr>
            <a:xfrm>
              <a:off x="1550650" y="3826625"/>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4" name="Google Shape;8374;p163"/>
            <p:cNvSpPr/>
            <p:nvPr/>
          </p:nvSpPr>
          <p:spPr>
            <a:xfrm>
              <a:off x="17513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5" name="Google Shape;8375;p163"/>
            <p:cNvSpPr/>
            <p:nvPr/>
          </p:nvSpPr>
          <p:spPr>
            <a:xfrm>
              <a:off x="19496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6" name="Google Shape;8376;p163"/>
            <p:cNvSpPr/>
            <p:nvPr/>
          </p:nvSpPr>
          <p:spPr>
            <a:xfrm>
              <a:off x="21479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7" name="Google Shape;8377;p163"/>
            <p:cNvSpPr/>
            <p:nvPr/>
          </p:nvSpPr>
          <p:spPr>
            <a:xfrm>
              <a:off x="2346250" y="3826625"/>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8" name="Google Shape;8378;p163"/>
            <p:cNvSpPr/>
            <p:nvPr/>
          </p:nvSpPr>
          <p:spPr>
            <a:xfrm>
              <a:off x="2546925"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79" name="Google Shape;8379;p163"/>
            <p:cNvSpPr/>
            <p:nvPr/>
          </p:nvSpPr>
          <p:spPr>
            <a:xfrm>
              <a:off x="27452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0" name="Google Shape;8380;p163"/>
            <p:cNvSpPr/>
            <p:nvPr/>
          </p:nvSpPr>
          <p:spPr>
            <a:xfrm>
              <a:off x="2945925" y="3826625"/>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1" name="Google Shape;8381;p163"/>
            <p:cNvSpPr/>
            <p:nvPr/>
          </p:nvSpPr>
          <p:spPr>
            <a:xfrm>
              <a:off x="3144225" y="3826625"/>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2" name="Google Shape;8382;p163"/>
            <p:cNvSpPr/>
            <p:nvPr/>
          </p:nvSpPr>
          <p:spPr>
            <a:xfrm>
              <a:off x="33425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3" name="Google Shape;8383;p163"/>
            <p:cNvSpPr/>
            <p:nvPr/>
          </p:nvSpPr>
          <p:spPr>
            <a:xfrm>
              <a:off x="3540850" y="3826625"/>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4" name="Google Shape;8384;p163"/>
            <p:cNvSpPr/>
            <p:nvPr/>
          </p:nvSpPr>
          <p:spPr>
            <a:xfrm>
              <a:off x="3741525" y="3826625"/>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5" name="Google Shape;8385;p163"/>
            <p:cNvSpPr/>
            <p:nvPr/>
          </p:nvSpPr>
          <p:spPr>
            <a:xfrm>
              <a:off x="13523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6" name="Google Shape;8386;p163"/>
            <p:cNvSpPr/>
            <p:nvPr/>
          </p:nvSpPr>
          <p:spPr>
            <a:xfrm>
              <a:off x="1550650" y="3637750"/>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7" name="Google Shape;8387;p163"/>
            <p:cNvSpPr/>
            <p:nvPr/>
          </p:nvSpPr>
          <p:spPr>
            <a:xfrm>
              <a:off x="17513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8" name="Google Shape;8388;p163"/>
            <p:cNvSpPr/>
            <p:nvPr/>
          </p:nvSpPr>
          <p:spPr>
            <a:xfrm>
              <a:off x="19496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89" name="Google Shape;8389;p163"/>
            <p:cNvSpPr/>
            <p:nvPr/>
          </p:nvSpPr>
          <p:spPr>
            <a:xfrm>
              <a:off x="21479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0" name="Google Shape;8390;p163"/>
            <p:cNvSpPr/>
            <p:nvPr/>
          </p:nvSpPr>
          <p:spPr>
            <a:xfrm>
              <a:off x="2346250" y="3637750"/>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1" name="Google Shape;8391;p163"/>
            <p:cNvSpPr/>
            <p:nvPr/>
          </p:nvSpPr>
          <p:spPr>
            <a:xfrm>
              <a:off x="2546925"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2" name="Google Shape;8392;p163"/>
            <p:cNvSpPr/>
            <p:nvPr/>
          </p:nvSpPr>
          <p:spPr>
            <a:xfrm>
              <a:off x="27452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3" name="Google Shape;8393;p163"/>
            <p:cNvSpPr/>
            <p:nvPr/>
          </p:nvSpPr>
          <p:spPr>
            <a:xfrm>
              <a:off x="2945925" y="3637750"/>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4" name="Google Shape;8394;p163"/>
            <p:cNvSpPr/>
            <p:nvPr/>
          </p:nvSpPr>
          <p:spPr>
            <a:xfrm>
              <a:off x="3144225" y="3637750"/>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5" name="Google Shape;8395;p163"/>
            <p:cNvSpPr/>
            <p:nvPr/>
          </p:nvSpPr>
          <p:spPr>
            <a:xfrm>
              <a:off x="33425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6" name="Google Shape;8396;p163"/>
            <p:cNvSpPr/>
            <p:nvPr/>
          </p:nvSpPr>
          <p:spPr>
            <a:xfrm>
              <a:off x="3540850" y="3637750"/>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7" name="Google Shape;8397;p163"/>
            <p:cNvSpPr/>
            <p:nvPr/>
          </p:nvSpPr>
          <p:spPr>
            <a:xfrm>
              <a:off x="3741525" y="3637750"/>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8" name="Google Shape;8398;p163"/>
            <p:cNvSpPr/>
            <p:nvPr/>
          </p:nvSpPr>
          <p:spPr>
            <a:xfrm>
              <a:off x="13523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399" name="Google Shape;8399;p163"/>
            <p:cNvSpPr/>
            <p:nvPr/>
          </p:nvSpPr>
          <p:spPr>
            <a:xfrm>
              <a:off x="1550650" y="3448875"/>
              <a:ext cx="75575" cy="75575"/>
            </a:xfrm>
            <a:custGeom>
              <a:rect b="b" l="l" r="r" t="t"/>
              <a:pathLst>
                <a:path extrusionOk="0" h="3023" w="3023">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0" name="Google Shape;8400;p163"/>
            <p:cNvSpPr/>
            <p:nvPr/>
          </p:nvSpPr>
          <p:spPr>
            <a:xfrm>
              <a:off x="17513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1" name="Google Shape;8401;p163"/>
            <p:cNvSpPr/>
            <p:nvPr/>
          </p:nvSpPr>
          <p:spPr>
            <a:xfrm>
              <a:off x="19496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2" name="Google Shape;8402;p163"/>
            <p:cNvSpPr/>
            <p:nvPr/>
          </p:nvSpPr>
          <p:spPr>
            <a:xfrm>
              <a:off x="21479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3" name="Google Shape;8403;p163"/>
            <p:cNvSpPr/>
            <p:nvPr/>
          </p:nvSpPr>
          <p:spPr>
            <a:xfrm>
              <a:off x="2346250" y="3448875"/>
              <a:ext cx="75575" cy="75575"/>
            </a:xfrm>
            <a:custGeom>
              <a:rect b="b" l="l" r="r" t="t"/>
              <a:pathLst>
                <a:path extrusionOk="0" h="3023" w="3023">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4" name="Google Shape;8404;p163"/>
            <p:cNvSpPr/>
            <p:nvPr/>
          </p:nvSpPr>
          <p:spPr>
            <a:xfrm>
              <a:off x="2546925"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5" name="Google Shape;8405;p163"/>
            <p:cNvSpPr/>
            <p:nvPr/>
          </p:nvSpPr>
          <p:spPr>
            <a:xfrm>
              <a:off x="27452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6" name="Google Shape;8406;p163"/>
            <p:cNvSpPr/>
            <p:nvPr/>
          </p:nvSpPr>
          <p:spPr>
            <a:xfrm>
              <a:off x="2945925" y="3448875"/>
              <a:ext cx="73200" cy="75575"/>
            </a:xfrm>
            <a:custGeom>
              <a:rect b="b" l="l" r="r" t="t"/>
              <a:pathLst>
                <a:path extrusionOk="0" h="3023" w="2928">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7" name="Google Shape;8407;p163"/>
            <p:cNvSpPr/>
            <p:nvPr/>
          </p:nvSpPr>
          <p:spPr>
            <a:xfrm>
              <a:off x="3144225" y="3448875"/>
              <a:ext cx="73225" cy="75575"/>
            </a:xfrm>
            <a:custGeom>
              <a:rect b="b" l="l" r="r" t="t"/>
              <a:pathLst>
                <a:path extrusionOk="0" h="3023" w="2929">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8" name="Google Shape;8408;p163"/>
            <p:cNvSpPr/>
            <p:nvPr/>
          </p:nvSpPr>
          <p:spPr>
            <a:xfrm>
              <a:off x="33425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09" name="Google Shape;8409;p163"/>
            <p:cNvSpPr/>
            <p:nvPr/>
          </p:nvSpPr>
          <p:spPr>
            <a:xfrm>
              <a:off x="3540850" y="3448875"/>
              <a:ext cx="75575" cy="75575"/>
            </a:xfrm>
            <a:custGeom>
              <a:rect b="b" l="l" r="r" t="t"/>
              <a:pathLst>
                <a:path extrusionOk="0" h="3023" w="3023">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0" name="Google Shape;8410;p163"/>
            <p:cNvSpPr/>
            <p:nvPr/>
          </p:nvSpPr>
          <p:spPr>
            <a:xfrm>
              <a:off x="3741525" y="3448875"/>
              <a:ext cx="73200" cy="75575"/>
            </a:xfrm>
            <a:custGeom>
              <a:rect b="b" l="l" r="r" t="t"/>
              <a:pathLst>
                <a:path extrusionOk="0" h="3023" w="2928">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1" name="Google Shape;8411;p163"/>
            <p:cNvSpPr/>
            <p:nvPr/>
          </p:nvSpPr>
          <p:spPr>
            <a:xfrm>
              <a:off x="13523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2" name="Google Shape;8412;p163"/>
            <p:cNvSpPr/>
            <p:nvPr/>
          </p:nvSpPr>
          <p:spPr>
            <a:xfrm>
              <a:off x="1550650" y="3260025"/>
              <a:ext cx="75575" cy="75550"/>
            </a:xfrm>
            <a:custGeom>
              <a:rect b="b" l="l" r="r" t="t"/>
              <a:pathLst>
                <a:path extrusionOk="0" h="3022"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3" name="Google Shape;8413;p163"/>
            <p:cNvSpPr/>
            <p:nvPr/>
          </p:nvSpPr>
          <p:spPr>
            <a:xfrm>
              <a:off x="17513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4" name="Google Shape;8414;p163"/>
            <p:cNvSpPr/>
            <p:nvPr/>
          </p:nvSpPr>
          <p:spPr>
            <a:xfrm>
              <a:off x="19496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5" name="Google Shape;8415;p163"/>
            <p:cNvSpPr/>
            <p:nvPr/>
          </p:nvSpPr>
          <p:spPr>
            <a:xfrm>
              <a:off x="21479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6" name="Google Shape;8416;p163"/>
            <p:cNvSpPr/>
            <p:nvPr/>
          </p:nvSpPr>
          <p:spPr>
            <a:xfrm>
              <a:off x="2346250" y="3260025"/>
              <a:ext cx="75575" cy="75550"/>
            </a:xfrm>
            <a:custGeom>
              <a:rect b="b" l="l" r="r" t="t"/>
              <a:pathLst>
                <a:path extrusionOk="0" h="3022"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7" name="Google Shape;8417;p163"/>
            <p:cNvSpPr/>
            <p:nvPr/>
          </p:nvSpPr>
          <p:spPr>
            <a:xfrm>
              <a:off x="2546925"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8" name="Google Shape;8418;p163"/>
            <p:cNvSpPr/>
            <p:nvPr/>
          </p:nvSpPr>
          <p:spPr>
            <a:xfrm>
              <a:off x="27452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19" name="Google Shape;8419;p163"/>
            <p:cNvSpPr/>
            <p:nvPr/>
          </p:nvSpPr>
          <p:spPr>
            <a:xfrm>
              <a:off x="2945925" y="3260025"/>
              <a:ext cx="73200" cy="75550"/>
            </a:xfrm>
            <a:custGeom>
              <a:rect b="b" l="l" r="r" t="t"/>
              <a:pathLst>
                <a:path extrusionOk="0" h="3022"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0" name="Google Shape;8420;p163"/>
            <p:cNvSpPr/>
            <p:nvPr/>
          </p:nvSpPr>
          <p:spPr>
            <a:xfrm>
              <a:off x="3144225" y="3260025"/>
              <a:ext cx="73225" cy="75550"/>
            </a:xfrm>
            <a:custGeom>
              <a:rect b="b" l="l" r="r" t="t"/>
              <a:pathLst>
                <a:path extrusionOk="0" h="3022"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1" name="Google Shape;8421;p163"/>
            <p:cNvSpPr/>
            <p:nvPr/>
          </p:nvSpPr>
          <p:spPr>
            <a:xfrm>
              <a:off x="33425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2" name="Google Shape;8422;p163"/>
            <p:cNvSpPr/>
            <p:nvPr/>
          </p:nvSpPr>
          <p:spPr>
            <a:xfrm>
              <a:off x="3540850" y="3260025"/>
              <a:ext cx="75575" cy="75550"/>
            </a:xfrm>
            <a:custGeom>
              <a:rect b="b" l="l" r="r" t="t"/>
              <a:pathLst>
                <a:path extrusionOk="0" h="3022"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3" name="Google Shape;8423;p163"/>
            <p:cNvSpPr/>
            <p:nvPr/>
          </p:nvSpPr>
          <p:spPr>
            <a:xfrm>
              <a:off x="3741525" y="3260025"/>
              <a:ext cx="73200" cy="75550"/>
            </a:xfrm>
            <a:custGeom>
              <a:rect b="b" l="l" r="r" t="t"/>
              <a:pathLst>
                <a:path extrusionOk="0" h="3022"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4" name="Google Shape;8424;p163"/>
            <p:cNvSpPr/>
            <p:nvPr/>
          </p:nvSpPr>
          <p:spPr>
            <a:xfrm>
              <a:off x="1201250" y="3073500"/>
              <a:ext cx="25975" cy="68500"/>
            </a:xfrm>
            <a:custGeom>
              <a:rect b="b" l="l" r="r" t="t"/>
              <a:pathLst>
                <a:path extrusionOk="0" h="2740" w="1039">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5" name="Google Shape;8425;p163"/>
            <p:cNvSpPr/>
            <p:nvPr/>
          </p:nvSpPr>
          <p:spPr>
            <a:xfrm>
              <a:off x="13523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6" name="Google Shape;8426;p163"/>
            <p:cNvSpPr/>
            <p:nvPr/>
          </p:nvSpPr>
          <p:spPr>
            <a:xfrm>
              <a:off x="1550650" y="3071150"/>
              <a:ext cx="75575" cy="75575"/>
            </a:xfrm>
            <a:custGeom>
              <a:rect b="b" l="l" r="r" t="t"/>
              <a:pathLst>
                <a:path extrusionOk="0" h="3023" w="3023">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7" name="Google Shape;8427;p163"/>
            <p:cNvSpPr/>
            <p:nvPr/>
          </p:nvSpPr>
          <p:spPr>
            <a:xfrm>
              <a:off x="17513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8" name="Google Shape;8428;p163"/>
            <p:cNvSpPr/>
            <p:nvPr/>
          </p:nvSpPr>
          <p:spPr>
            <a:xfrm>
              <a:off x="19496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29" name="Google Shape;8429;p163"/>
            <p:cNvSpPr/>
            <p:nvPr/>
          </p:nvSpPr>
          <p:spPr>
            <a:xfrm>
              <a:off x="21479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0" name="Google Shape;8430;p163"/>
            <p:cNvSpPr/>
            <p:nvPr/>
          </p:nvSpPr>
          <p:spPr>
            <a:xfrm>
              <a:off x="2346250" y="3071150"/>
              <a:ext cx="75575" cy="75575"/>
            </a:xfrm>
            <a:custGeom>
              <a:rect b="b" l="l" r="r" t="t"/>
              <a:pathLst>
                <a:path extrusionOk="0" h="3023" w="3023">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1" name="Google Shape;8431;p163"/>
            <p:cNvSpPr/>
            <p:nvPr/>
          </p:nvSpPr>
          <p:spPr>
            <a:xfrm>
              <a:off x="2546925"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2" name="Google Shape;8432;p163"/>
            <p:cNvSpPr/>
            <p:nvPr/>
          </p:nvSpPr>
          <p:spPr>
            <a:xfrm>
              <a:off x="27452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3" name="Google Shape;8433;p163"/>
            <p:cNvSpPr/>
            <p:nvPr/>
          </p:nvSpPr>
          <p:spPr>
            <a:xfrm>
              <a:off x="2945925" y="3071150"/>
              <a:ext cx="73200" cy="75575"/>
            </a:xfrm>
            <a:custGeom>
              <a:rect b="b" l="l" r="r" t="t"/>
              <a:pathLst>
                <a:path extrusionOk="0" h="3023" w="2928">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4" name="Google Shape;8434;p163"/>
            <p:cNvSpPr/>
            <p:nvPr/>
          </p:nvSpPr>
          <p:spPr>
            <a:xfrm>
              <a:off x="3144225" y="3071150"/>
              <a:ext cx="73225" cy="75575"/>
            </a:xfrm>
            <a:custGeom>
              <a:rect b="b" l="l" r="r" t="t"/>
              <a:pathLst>
                <a:path extrusionOk="0" h="3023" w="2929">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5" name="Google Shape;8435;p163"/>
            <p:cNvSpPr/>
            <p:nvPr/>
          </p:nvSpPr>
          <p:spPr>
            <a:xfrm>
              <a:off x="33425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6" name="Google Shape;8436;p163"/>
            <p:cNvSpPr/>
            <p:nvPr/>
          </p:nvSpPr>
          <p:spPr>
            <a:xfrm>
              <a:off x="3540850" y="3071150"/>
              <a:ext cx="75575" cy="75575"/>
            </a:xfrm>
            <a:custGeom>
              <a:rect b="b" l="l" r="r" t="t"/>
              <a:pathLst>
                <a:path extrusionOk="0" h="3023" w="3023">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7" name="Google Shape;8437;p163"/>
            <p:cNvSpPr/>
            <p:nvPr/>
          </p:nvSpPr>
          <p:spPr>
            <a:xfrm>
              <a:off x="3741525" y="3071150"/>
              <a:ext cx="73200" cy="75575"/>
            </a:xfrm>
            <a:custGeom>
              <a:rect b="b" l="l" r="r" t="t"/>
              <a:pathLst>
                <a:path extrusionOk="0" h="3023" w="2928">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8" name="Google Shape;8438;p163"/>
            <p:cNvSpPr/>
            <p:nvPr/>
          </p:nvSpPr>
          <p:spPr>
            <a:xfrm>
              <a:off x="1189450" y="2882275"/>
              <a:ext cx="37775" cy="73225"/>
            </a:xfrm>
            <a:custGeom>
              <a:rect b="b" l="l" r="r" t="t"/>
              <a:pathLst>
                <a:path extrusionOk="0" h="2929" w="1511">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39" name="Google Shape;8439;p163"/>
            <p:cNvSpPr/>
            <p:nvPr/>
          </p:nvSpPr>
          <p:spPr>
            <a:xfrm>
              <a:off x="13523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0" name="Google Shape;8440;p163"/>
            <p:cNvSpPr/>
            <p:nvPr/>
          </p:nvSpPr>
          <p:spPr>
            <a:xfrm>
              <a:off x="1550650" y="2882275"/>
              <a:ext cx="75575" cy="75575"/>
            </a:xfrm>
            <a:custGeom>
              <a:rect b="b" l="l" r="r" t="t"/>
              <a:pathLst>
                <a:path extrusionOk="0" h="3023" w="3023">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1" name="Google Shape;8441;p163"/>
            <p:cNvSpPr/>
            <p:nvPr/>
          </p:nvSpPr>
          <p:spPr>
            <a:xfrm>
              <a:off x="17513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2" name="Google Shape;8442;p163"/>
            <p:cNvSpPr/>
            <p:nvPr/>
          </p:nvSpPr>
          <p:spPr>
            <a:xfrm>
              <a:off x="19496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3" name="Google Shape;8443;p163"/>
            <p:cNvSpPr/>
            <p:nvPr/>
          </p:nvSpPr>
          <p:spPr>
            <a:xfrm>
              <a:off x="21479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4" name="Google Shape;8444;p163"/>
            <p:cNvSpPr/>
            <p:nvPr/>
          </p:nvSpPr>
          <p:spPr>
            <a:xfrm>
              <a:off x="2346250" y="2882275"/>
              <a:ext cx="75575" cy="75575"/>
            </a:xfrm>
            <a:custGeom>
              <a:rect b="b" l="l" r="r" t="t"/>
              <a:pathLst>
                <a:path extrusionOk="0" h="3023" w="3023">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5" name="Google Shape;8445;p163"/>
            <p:cNvSpPr/>
            <p:nvPr/>
          </p:nvSpPr>
          <p:spPr>
            <a:xfrm>
              <a:off x="2546925"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6" name="Google Shape;8446;p163"/>
            <p:cNvSpPr/>
            <p:nvPr/>
          </p:nvSpPr>
          <p:spPr>
            <a:xfrm>
              <a:off x="27452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7" name="Google Shape;8447;p163"/>
            <p:cNvSpPr/>
            <p:nvPr/>
          </p:nvSpPr>
          <p:spPr>
            <a:xfrm>
              <a:off x="2945925" y="2882275"/>
              <a:ext cx="73200" cy="75575"/>
            </a:xfrm>
            <a:custGeom>
              <a:rect b="b" l="l" r="r" t="t"/>
              <a:pathLst>
                <a:path extrusionOk="0" h="3023" w="2928">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8" name="Google Shape;8448;p163"/>
            <p:cNvSpPr/>
            <p:nvPr/>
          </p:nvSpPr>
          <p:spPr>
            <a:xfrm>
              <a:off x="3144225" y="2882275"/>
              <a:ext cx="73225" cy="75575"/>
            </a:xfrm>
            <a:custGeom>
              <a:rect b="b" l="l" r="r" t="t"/>
              <a:pathLst>
                <a:path extrusionOk="0" h="3023" w="2929">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49" name="Google Shape;8449;p163"/>
            <p:cNvSpPr/>
            <p:nvPr/>
          </p:nvSpPr>
          <p:spPr>
            <a:xfrm>
              <a:off x="33425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0" name="Google Shape;8450;p163"/>
            <p:cNvSpPr/>
            <p:nvPr/>
          </p:nvSpPr>
          <p:spPr>
            <a:xfrm>
              <a:off x="3540850" y="2882275"/>
              <a:ext cx="75575" cy="75575"/>
            </a:xfrm>
            <a:custGeom>
              <a:rect b="b" l="l" r="r" t="t"/>
              <a:pathLst>
                <a:path extrusionOk="0" h="3023" w="3023">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1" name="Google Shape;8451;p163"/>
            <p:cNvSpPr/>
            <p:nvPr/>
          </p:nvSpPr>
          <p:spPr>
            <a:xfrm>
              <a:off x="3741525" y="2882275"/>
              <a:ext cx="73200" cy="75575"/>
            </a:xfrm>
            <a:custGeom>
              <a:rect b="b" l="l" r="r" t="t"/>
              <a:pathLst>
                <a:path extrusionOk="0" h="3023" w="2928">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2" name="Google Shape;8452;p163"/>
            <p:cNvSpPr/>
            <p:nvPr/>
          </p:nvSpPr>
          <p:spPr>
            <a:xfrm>
              <a:off x="4138150" y="5337575"/>
              <a:ext cx="75575" cy="49600"/>
            </a:xfrm>
            <a:custGeom>
              <a:rect b="b" l="l" r="r" t="t"/>
              <a:pathLst>
                <a:path extrusionOk="0" h="1984" w="3023">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3" name="Google Shape;8453;p163"/>
            <p:cNvSpPr/>
            <p:nvPr/>
          </p:nvSpPr>
          <p:spPr>
            <a:xfrm>
              <a:off x="3939825" y="5337575"/>
              <a:ext cx="73225" cy="70850"/>
            </a:xfrm>
            <a:custGeom>
              <a:rect b="b" l="l" r="r" t="t"/>
              <a:pathLst>
                <a:path extrusionOk="0" h="2834" w="2929">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4" name="Google Shape;8454;p163"/>
            <p:cNvSpPr/>
            <p:nvPr/>
          </p:nvSpPr>
          <p:spPr>
            <a:xfrm>
              <a:off x="4735450" y="5148700"/>
              <a:ext cx="75575" cy="73225"/>
            </a:xfrm>
            <a:custGeom>
              <a:rect b="b" l="l" r="r" t="t"/>
              <a:pathLst>
                <a:path extrusionOk="0" h="2929" w="3023">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5" name="Google Shape;8455;p163"/>
            <p:cNvSpPr/>
            <p:nvPr/>
          </p:nvSpPr>
          <p:spPr>
            <a:xfrm>
              <a:off x="4537125" y="5148700"/>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6" name="Google Shape;8456;p163"/>
            <p:cNvSpPr/>
            <p:nvPr/>
          </p:nvSpPr>
          <p:spPr>
            <a:xfrm>
              <a:off x="4336450" y="5148700"/>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7" name="Google Shape;8457;p163"/>
            <p:cNvSpPr/>
            <p:nvPr/>
          </p:nvSpPr>
          <p:spPr>
            <a:xfrm>
              <a:off x="4138150" y="5148700"/>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8" name="Google Shape;8458;p163"/>
            <p:cNvSpPr/>
            <p:nvPr/>
          </p:nvSpPr>
          <p:spPr>
            <a:xfrm>
              <a:off x="3939825" y="5148700"/>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59" name="Google Shape;8459;p163"/>
            <p:cNvSpPr/>
            <p:nvPr/>
          </p:nvSpPr>
          <p:spPr>
            <a:xfrm>
              <a:off x="5134425" y="4959825"/>
              <a:ext cx="70850" cy="63775"/>
            </a:xfrm>
            <a:custGeom>
              <a:rect b="b" l="l" r="r" t="t"/>
              <a:pathLst>
                <a:path extrusionOk="0" h="2551" w="2834">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0" name="Google Shape;8460;p163"/>
            <p:cNvSpPr/>
            <p:nvPr/>
          </p:nvSpPr>
          <p:spPr>
            <a:xfrm>
              <a:off x="49337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1" name="Google Shape;8461;p163"/>
            <p:cNvSpPr/>
            <p:nvPr/>
          </p:nvSpPr>
          <p:spPr>
            <a:xfrm>
              <a:off x="47354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2" name="Google Shape;8462;p163"/>
            <p:cNvSpPr/>
            <p:nvPr/>
          </p:nvSpPr>
          <p:spPr>
            <a:xfrm>
              <a:off x="4537125" y="495982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3" name="Google Shape;8463;p163"/>
            <p:cNvSpPr/>
            <p:nvPr/>
          </p:nvSpPr>
          <p:spPr>
            <a:xfrm>
              <a:off x="4336450" y="495982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4" name="Google Shape;8464;p163"/>
            <p:cNvSpPr/>
            <p:nvPr/>
          </p:nvSpPr>
          <p:spPr>
            <a:xfrm>
              <a:off x="4138150" y="495982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5" name="Google Shape;8465;p163"/>
            <p:cNvSpPr/>
            <p:nvPr/>
          </p:nvSpPr>
          <p:spPr>
            <a:xfrm>
              <a:off x="3939825" y="495982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6" name="Google Shape;8466;p163"/>
            <p:cNvSpPr/>
            <p:nvPr/>
          </p:nvSpPr>
          <p:spPr>
            <a:xfrm>
              <a:off x="5332750" y="47709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7" name="Google Shape;8467;p163"/>
            <p:cNvSpPr/>
            <p:nvPr/>
          </p:nvSpPr>
          <p:spPr>
            <a:xfrm>
              <a:off x="51344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8" name="Google Shape;8468;p163"/>
            <p:cNvSpPr/>
            <p:nvPr/>
          </p:nvSpPr>
          <p:spPr>
            <a:xfrm>
              <a:off x="49337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69" name="Google Shape;8469;p163"/>
            <p:cNvSpPr/>
            <p:nvPr/>
          </p:nvSpPr>
          <p:spPr>
            <a:xfrm>
              <a:off x="47354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0" name="Google Shape;8470;p163"/>
            <p:cNvSpPr/>
            <p:nvPr/>
          </p:nvSpPr>
          <p:spPr>
            <a:xfrm>
              <a:off x="4537125" y="47709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1" name="Google Shape;8471;p163"/>
            <p:cNvSpPr/>
            <p:nvPr/>
          </p:nvSpPr>
          <p:spPr>
            <a:xfrm>
              <a:off x="4336450" y="47709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2" name="Google Shape;8472;p163"/>
            <p:cNvSpPr/>
            <p:nvPr/>
          </p:nvSpPr>
          <p:spPr>
            <a:xfrm>
              <a:off x="4138150" y="47709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3" name="Google Shape;8473;p163"/>
            <p:cNvSpPr/>
            <p:nvPr/>
          </p:nvSpPr>
          <p:spPr>
            <a:xfrm>
              <a:off x="3939825" y="47709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4" name="Google Shape;8474;p163"/>
            <p:cNvSpPr/>
            <p:nvPr/>
          </p:nvSpPr>
          <p:spPr>
            <a:xfrm>
              <a:off x="55310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5" name="Google Shape;8475;p163"/>
            <p:cNvSpPr/>
            <p:nvPr/>
          </p:nvSpPr>
          <p:spPr>
            <a:xfrm>
              <a:off x="5332750" y="458210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6" name="Google Shape;8476;p163"/>
            <p:cNvSpPr/>
            <p:nvPr/>
          </p:nvSpPr>
          <p:spPr>
            <a:xfrm>
              <a:off x="51344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7" name="Google Shape;8477;p163"/>
            <p:cNvSpPr/>
            <p:nvPr/>
          </p:nvSpPr>
          <p:spPr>
            <a:xfrm>
              <a:off x="49337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8" name="Google Shape;8478;p163"/>
            <p:cNvSpPr/>
            <p:nvPr/>
          </p:nvSpPr>
          <p:spPr>
            <a:xfrm>
              <a:off x="47354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79" name="Google Shape;8479;p163"/>
            <p:cNvSpPr/>
            <p:nvPr/>
          </p:nvSpPr>
          <p:spPr>
            <a:xfrm>
              <a:off x="4537125" y="458210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0" name="Google Shape;8480;p163"/>
            <p:cNvSpPr/>
            <p:nvPr/>
          </p:nvSpPr>
          <p:spPr>
            <a:xfrm>
              <a:off x="4336450" y="458210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1" name="Google Shape;8481;p163"/>
            <p:cNvSpPr/>
            <p:nvPr/>
          </p:nvSpPr>
          <p:spPr>
            <a:xfrm>
              <a:off x="4138150" y="458210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2" name="Google Shape;8482;p163"/>
            <p:cNvSpPr/>
            <p:nvPr/>
          </p:nvSpPr>
          <p:spPr>
            <a:xfrm>
              <a:off x="3939825" y="458210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3" name="Google Shape;8483;p163"/>
            <p:cNvSpPr/>
            <p:nvPr/>
          </p:nvSpPr>
          <p:spPr>
            <a:xfrm>
              <a:off x="5731725" y="4393225"/>
              <a:ext cx="73200" cy="75575"/>
            </a:xfrm>
            <a:custGeom>
              <a:rect b="b" l="l" r="r" t="t"/>
              <a:pathLst>
                <a:path extrusionOk="0" h="3023" w="2928">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4" name="Google Shape;8484;p163"/>
            <p:cNvSpPr/>
            <p:nvPr/>
          </p:nvSpPr>
          <p:spPr>
            <a:xfrm>
              <a:off x="55310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5" name="Google Shape;8485;p163"/>
            <p:cNvSpPr/>
            <p:nvPr/>
          </p:nvSpPr>
          <p:spPr>
            <a:xfrm>
              <a:off x="5332750" y="4393225"/>
              <a:ext cx="75550" cy="75575"/>
            </a:xfrm>
            <a:custGeom>
              <a:rect b="b" l="l" r="r" t="t"/>
              <a:pathLst>
                <a:path extrusionOk="0" h="3023" w="3022">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6" name="Google Shape;8486;p163"/>
            <p:cNvSpPr/>
            <p:nvPr/>
          </p:nvSpPr>
          <p:spPr>
            <a:xfrm>
              <a:off x="51344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7" name="Google Shape;8487;p163"/>
            <p:cNvSpPr/>
            <p:nvPr/>
          </p:nvSpPr>
          <p:spPr>
            <a:xfrm>
              <a:off x="49337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8" name="Google Shape;8488;p163"/>
            <p:cNvSpPr/>
            <p:nvPr/>
          </p:nvSpPr>
          <p:spPr>
            <a:xfrm>
              <a:off x="47354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89" name="Google Shape;8489;p163"/>
            <p:cNvSpPr/>
            <p:nvPr/>
          </p:nvSpPr>
          <p:spPr>
            <a:xfrm>
              <a:off x="4537125" y="4393225"/>
              <a:ext cx="73225" cy="75575"/>
            </a:xfrm>
            <a:custGeom>
              <a:rect b="b" l="l" r="r" t="t"/>
              <a:pathLst>
                <a:path extrusionOk="0" h="3023" w="2929">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0" name="Google Shape;8490;p163"/>
            <p:cNvSpPr/>
            <p:nvPr/>
          </p:nvSpPr>
          <p:spPr>
            <a:xfrm>
              <a:off x="4336450" y="4393225"/>
              <a:ext cx="75575" cy="75575"/>
            </a:xfrm>
            <a:custGeom>
              <a:rect b="b" l="l" r="r" t="t"/>
              <a:pathLst>
                <a:path extrusionOk="0" h="3023" w="3023">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1" name="Google Shape;8491;p163"/>
            <p:cNvSpPr/>
            <p:nvPr/>
          </p:nvSpPr>
          <p:spPr>
            <a:xfrm>
              <a:off x="4138150" y="4393225"/>
              <a:ext cx="75575" cy="75575"/>
            </a:xfrm>
            <a:custGeom>
              <a:rect b="b" l="l" r="r" t="t"/>
              <a:pathLst>
                <a:path extrusionOk="0" h="3023" w="3023">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2" name="Google Shape;8492;p163"/>
            <p:cNvSpPr/>
            <p:nvPr/>
          </p:nvSpPr>
          <p:spPr>
            <a:xfrm>
              <a:off x="3939825" y="4393225"/>
              <a:ext cx="73225" cy="75575"/>
            </a:xfrm>
            <a:custGeom>
              <a:rect b="b" l="l" r="r" t="t"/>
              <a:pathLst>
                <a:path extrusionOk="0" h="3023" w="2929">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3" name="Google Shape;8493;p163"/>
            <p:cNvSpPr/>
            <p:nvPr/>
          </p:nvSpPr>
          <p:spPr>
            <a:xfrm>
              <a:off x="5731725" y="4204350"/>
              <a:ext cx="73200" cy="73225"/>
            </a:xfrm>
            <a:custGeom>
              <a:rect b="b" l="l" r="r" t="t"/>
              <a:pathLst>
                <a:path extrusionOk="0" h="2929" w="2928">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4" name="Google Shape;8494;p163"/>
            <p:cNvSpPr/>
            <p:nvPr/>
          </p:nvSpPr>
          <p:spPr>
            <a:xfrm>
              <a:off x="55310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5" name="Google Shape;8495;p163"/>
            <p:cNvSpPr/>
            <p:nvPr/>
          </p:nvSpPr>
          <p:spPr>
            <a:xfrm>
              <a:off x="5332750" y="42043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6" name="Google Shape;8496;p163"/>
            <p:cNvSpPr/>
            <p:nvPr/>
          </p:nvSpPr>
          <p:spPr>
            <a:xfrm>
              <a:off x="51344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7" name="Google Shape;8497;p163"/>
            <p:cNvSpPr/>
            <p:nvPr/>
          </p:nvSpPr>
          <p:spPr>
            <a:xfrm>
              <a:off x="49337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8" name="Google Shape;8498;p163"/>
            <p:cNvSpPr/>
            <p:nvPr/>
          </p:nvSpPr>
          <p:spPr>
            <a:xfrm>
              <a:off x="47354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499" name="Google Shape;8499;p163"/>
            <p:cNvSpPr/>
            <p:nvPr/>
          </p:nvSpPr>
          <p:spPr>
            <a:xfrm>
              <a:off x="4537125" y="42043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0" name="Google Shape;8500;p163"/>
            <p:cNvSpPr/>
            <p:nvPr/>
          </p:nvSpPr>
          <p:spPr>
            <a:xfrm>
              <a:off x="4336450" y="42043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1" name="Google Shape;8501;p163"/>
            <p:cNvSpPr/>
            <p:nvPr/>
          </p:nvSpPr>
          <p:spPr>
            <a:xfrm>
              <a:off x="4138150" y="42043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2" name="Google Shape;8502;p163"/>
            <p:cNvSpPr/>
            <p:nvPr/>
          </p:nvSpPr>
          <p:spPr>
            <a:xfrm>
              <a:off x="3939825" y="42043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3" name="Google Shape;8503;p163"/>
            <p:cNvSpPr/>
            <p:nvPr/>
          </p:nvSpPr>
          <p:spPr>
            <a:xfrm>
              <a:off x="59300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4" name="Google Shape;8504;p163"/>
            <p:cNvSpPr/>
            <p:nvPr/>
          </p:nvSpPr>
          <p:spPr>
            <a:xfrm>
              <a:off x="5731725" y="401550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5" name="Google Shape;8505;p163"/>
            <p:cNvSpPr/>
            <p:nvPr/>
          </p:nvSpPr>
          <p:spPr>
            <a:xfrm>
              <a:off x="55310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6" name="Google Shape;8506;p163"/>
            <p:cNvSpPr/>
            <p:nvPr/>
          </p:nvSpPr>
          <p:spPr>
            <a:xfrm>
              <a:off x="5332750" y="40155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7" name="Google Shape;8507;p163"/>
            <p:cNvSpPr/>
            <p:nvPr/>
          </p:nvSpPr>
          <p:spPr>
            <a:xfrm>
              <a:off x="51344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8" name="Google Shape;8508;p163"/>
            <p:cNvSpPr/>
            <p:nvPr/>
          </p:nvSpPr>
          <p:spPr>
            <a:xfrm>
              <a:off x="49337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09" name="Google Shape;8509;p163"/>
            <p:cNvSpPr/>
            <p:nvPr/>
          </p:nvSpPr>
          <p:spPr>
            <a:xfrm>
              <a:off x="47354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0" name="Google Shape;8510;p163"/>
            <p:cNvSpPr/>
            <p:nvPr/>
          </p:nvSpPr>
          <p:spPr>
            <a:xfrm>
              <a:off x="4537125" y="40155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1" name="Google Shape;8511;p163"/>
            <p:cNvSpPr/>
            <p:nvPr/>
          </p:nvSpPr>
          <p:spPr>
            <a:xfrm>
              <a:off x="4336450" y="40155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2" name="Google Shape;8512;p163"/>
            <p:cNvSpPr/>
            <p:nvPr/>
          </p:nvSpPr>
          <p:spPr>
            <a:xfrm>
              <a:off x="4138150" y="40155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3" name="Google Shape;8513;p163"/>
            <p:cNvSpPr/>
            <p:nvPr/>
          </p:nvSpPr>
          <p:spPr>
            <a:xfrm>
              <a:off x="3939825" y="40155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4" name="Google Shape;8514;p163"/>
            <p:cNvSpPr/>
            <p:nvPr/>
          </p:nvSpPr>
          <p:spPr>
            <a:xfrm>
              <a:off x="59300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5" name="Google Shape;8515;p163"/>
            <p:cNvSpPr/>
            <p:nvPr/>
          </p:nvSpPr>
          <p:spPr>
            <a:xfrm>
              <a:off x="5731725" y="382662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6" name="Google Shape;8516;p163"/>
            <p:cNvSpPr/>
            <p:nvPr/>
          </p:nvSpPr>
          <p:spPr>
            <a:xfrm>
              <a:off x="55310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7" name="Google Shape;8517;p163"/>
            <p:cNvSpPr/>
            <p:nvPr/>
          </p:nvSpPr>
          <p:spPr>
            <a:xfrm>
              <a:off x="5332750" y="38266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8" name="Google Shape;8518;p163"/>
            <p:cNvSpPr/>
            <p:nvPr/>
          </p:nvSpPr>
          <p:spPr>
            <a:xfrm>
              <a:off x="51344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19" name="Google Shape;8519;p163"/>
            <p:cNvSpPr/>
            <p:nvPr/>
          </p:nvSpPr>
          <p:spPr>
            <a:xfrm>
              <a:off x="49337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0" name="Google Shape;8520;p163"/>
            <p:cNvSpPr/>
            <p:nvPr/>
          </p:nvSpPr>
          <p:spPr>
            <a:xfrm>
              <a:off x="47354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1" name="Google Shape;8521;p163"/>
            <p:cNvSpPr/>
            <p:nvPr/>
          </p:nvSpPr>
          <p:spPr>
            <a:xfrm>
              <a:off x="4537125" y="38266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2" name="Google Shape;8522;p163"/>
            <p:cNvSpPr/>
            <p:nvPr/>
          </p:nvSpPr>
          <p:spPr>
            <a:xfrm>
              <a:off x="4336450" y="38266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3" name="Google Shape;8523;p163"/>
            <p:cNvSpPr/>
            <p:nvPr/>
          </p:nvSpPr>
          <p:spPr>
            <a:xfrm>
              <a:off x="4138150" y="38266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4" name="Google Shape;8524;p163"/>
            <p:cNvSpPr/>
            <p:nvPr/>
          </p:nvSpPr>
          <p:spPr>
            <a:xfrm>
              <a:off x="3939825" y="38266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5" name="Google Shape;8525;p163"/>
            <p:cNvSpPr/>
            <p:nvPr/>
          </p:nvSpPr>
          <p:spPr>
            <a:xfrm>
              <a:off x="61283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6" name="Google Shape;8526;p163"/>
            <p:cNvSpPr/>
            <p:nvPr/>
          </p:nvSpPr>
          <p:spPr>
            <a:xfrm>
              <a:off x="59300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7" name="Google Shape;8527;p163"/>
            <p:cNvSpPr/>
            <p:nvPr/>
          </p:nvSpPr>
          <p:spPr>
            <a:xfrm>
              <a:off x="5731725" y="3637750"/>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8" name="Google Shape;8528;p163"/>
            <p:cNvSpPr/>
            <p:nvPr/>
          </p:nvSpPr>
          <p:spPr>
            <a:xfrm>
              <a:off x="55310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29" name="Google Shape;8529;p163"/>
            <p:cNvSpPr/>
            <p:nvPr/>
          </p:nvSpPr>
          <p:spPr>
            <a:xfrm>
              <a:off x="5332750" y="3637750"/>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0" name="Google Shape;8530;p163"/>
            <p:cNvSpPr/>
            <p:nvPr/>
          </p:nvSpPr>
          <p:spPr>
            <a:xfrm>
              <a:off x="51344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1" name="Google Shape;8531;p163"/>
            <p:cNvSpPr/>
            <p:nvPr/>
          </p:nvSpPr>
          <p:spPr>
            <a:xfrm>
              <a:off x="49337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2" name="Google Shape;8532;p163"/>
            <p:cNvSpPr/>
            <p:nvPr/>
          </p:nvSpPr>
          <p:spPr>
            <a:xfrm>
              <a:off x="47354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3" name="Google Shape;8533;p163"/>
            <p:cNvSpPr/>
            <p:nvPr/>
          </p:nvSpPr>
          <p:spPr>
            <a:xfrm>
              <a:off x="4537125" y="3637750"/>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4" name="Google Shape;8534;p163"/>
            <p:cNvSpPr/>
            <p:nvPr/>
          </p:nvSpPr>
          <p:spPr>
            <a:xfrm>
              <a:off x="4336450" y="3637750"/>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5" name="Google Shape;8535;p163"/>
            <p:cNvSpPr/>
            <p:nvPr/>
          </p:nvSpPr>
          <p:spPr>
            <a:xfrm>
              <a:off x="4138150" y="3637750"/>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6" name="Google Shape;8536;p163"/>
            <p:cNvSpPr/>
            <p:nvPr/>
          </p:nvSpPr>
          <p:spPr>
            <a:xfrm>
              <a:off x="3939825" y="3637750"/>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7" name="Google Shape;8537;p163"/>
            <p:cNvSpPr/>
            <p:nvPr/>
          </p:nvSpPr>
          <p:spPr>
            <a:xfrm>
              <a:off x="61283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8" name="Google Shape;8538;p163"/>
            <p:cNvSpPr/>
            <p:nvPr/>
          </p:nvSpPr>
          <p:spPr>
            <a:xfrm>
              <a:off x="59300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39" name="Google Shape;8539;p163"/>
            <p:cNvSpPr/>
            <p:nvPr/>
          </p:nvSpPr>
          <p:spPr>
            <a:xfrm>
              <a:off x="5731725" y="3448875"/>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0" name="Google Shape;8540;p163"/>
            <p:cNvSpPr/>
            <p:nvPr/>
          </p:nvSpPr>
          <p:spPr>
            <a:xfrm>
              <a:off x="55310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1" name="Google Shape;8541;p163"/>
            <p:cNvSpPr/>
            <p:nvPr/>
          </p:nvSpPr>
          <p:spPr>
            <a:xfrm>
              <a:off x="5332750" y="3448875"/>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2" name="Google Shape;8542;p163"/>
            <p:cNvSpPr/>
            <p:nvPr/>
          </p:nvSpPr>
          <p:spPr>
            <a:xfrm>
              <a:off x="51344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3" name="Google Shape;8543;p163"/>
            <p:cNvSpPr/>
            <p:nvPr/>
          </p:nvSpPr>
          <p:spPr>
            <a:xfrm>
              <a:off x="49337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4" name="Google Shape;8544;p163"/>
            <p:cNvSpPr/>
            <p:nvPr/>
          </p:nvSpPr>
          <p:spPr>
            <a:xfrm>
              <a:off x="47354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5" name="Google Shape;8545;p163"/>
            <p:cNvSpPr/>
            <p:nvPr/>
          </p:nvSpPr>
          <p:spPr>
            <a:xfrm>
              <a:off x="4537125" y="3448875"/>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6" name="Google Shape;8546;p163"/>
            <p:cNvSpPr/>
            <p:nvPr/>
          </p:nvSpPr>
          <p:spPr>
            <a:xfrm>
              <a:off x="4336450" y="34488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7" name="Google Shape;8547;p163"/>
            <p:cNvSpPr/>
            <p:nvPr/>
          </p:nvSpPr>
          <p:spPr>
            <a:xfrm>
              <a:off x="4138150" y="34488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8" name="Google Shape;8548;p163"/>
            <p:cNvSpPr/>
            <p:nvPr/>
          </p:nvSpPr>
          <p:spPr>
            <a:xfrm>
              <a:off x="3939825" y="34488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49" name="Google Shape;8549;p163"/>
            <p:cNvSpPr/>
            <p:nvPr/>
          </p:nvSpPr>
          <p:spPr>
            <a:xfrm>
              <a:off x="61283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0" name="Google Shape;8550;p163"/>
            <p:cNvSpPr/>
            <p:nvPr/>
          </p:nvSpPr>
          <p:spPr>
            <a:xfrm>
              <a:off x="59300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1" name="Google Shape;8551;p163"/>
            <p:cNvSpPr/>
            <p:nvPr/>
          </p:nvSpPr>
          <p:spPr>
            <a:xfrm>
              <a:off x="5731725" y="326002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2" name="Google Shape;8552;p163"/>
            <p:cNvSpPr/>
            <p:nvPr/>
          </p:nvSpPr>
          <p:spPr>
            <a:xfrm>
              <a:off x="55310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3" name="Google Shape;8553;p163"/>
            <p:cNvSpPr/>
            <p:nvPr/>
          </p:nvSpPr>
          <p:spPr>
            <a:xfrm>
              <a:off x="5332750" y="326002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4" name="Google Shape;8554;p163"/>
            <p:cNvSpPr/>
            <p:nvPr/>
          </p:nvSpPr>
          <p:spPr>
            <a:xfrm>
              <a:off x="51344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5" name="Google Shape;8555;p163"/>
            <p:cNvSpPr/>
            <p:nvPr/>
          </p:nvSpPr>
          <p:spPr>
            <a:xfrm>
              <a:off x="49337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6" name="Google Shape;8556;p163"/>
            <p:cNvSpPr/>
            <p:nvPr/>
          </p:nvSpPr>
          <p:spPr>
            <a:xfrm>
              <a:off x="47354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7" name="Google Shape;8557;p163"/>
            <p:cNvSpPr/>
            <p:nvPr/>
          </p:nvSpPr>
          <p:spPr>
            <a:xfrm>
              <a:off x="4537125" y="326002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8" name="Google Shape;8558;p163"/>
            <p:cNvSpPr/>
            <p:nvPr/>
          </p:nvSpPr>
          <p:spPr>
            <a:xfrm>
              <a:off x="4336450" y="326002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59" name="Google Shape;8559;p163"/>
            <p:cNvSpPr/>
            <p:nvPr/>
          </p:nvSpPr>
          <p:spPr>
            <a:xfrm>
              <a:off x="4138150" y="326002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0" name="Google Shape;8560;p163"/>
            <p:cNvSpPr/>
            <p:nvPr/>
          </p:nvSpPr>
          <p:spPr>
            <a:xfrm>
              <a:off x="3939825" y="326002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1" name="Google Shape;8561;p163"/>
            <p:cNvSpPr/>
            <p:nvPr/>
          </p:nvSpPr>
          <p:spPr>
            <a:xfrm>
              <a:off x="6326650" y="3073500"/>
              <a:ext cx="28375" cy="68500"/>
            </a:xfrm>
            <a:custGeom>
              <a:rect b="b" l="l" r="r" t="t"/>
              <a:pathLst>
                <a:path extrusionOk="0" h="2740" w="1135">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2" name="Google Shape;8562;p163"/>
            <p:cNvSpPr/>
            <p:nvPr/>
          </p:nvSpPr>
          <p:spPr>
            <a:xfrm>
              <a:off x="61283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3" name="Google Shape;8563;p163"/>
            <p:cNvSpPr/>
            <p:nvPr/>
          </p:nvSpPr>
          <p:spPr>
            <a:xfrm>
              <a:off x="59300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4" name="Google Shape;8564;p163"/>
            <p:cNvSpPr/>
            <p:nvPr/>
          </p:nvSpPr>
          <p:spPr>
            <a:xfrm>
              <a:off x="5731725" y="3071150"/>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5" name="Google Shape;8565;p163"/>
            <p:cNvSpPr/>
            <p:nvPr/>
          </p:nvSpPr>
          <p:spPr>
            <a:xfrm>
              <a:off x="55310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6" name="Google Shape;8566;p163"/>
            <p:cNvSpPr/>
            <p:nvPr/>
          </p:nvSpPr>
          <p:spPr>
            <a:xfrm>
              <a:off x="5332750" y="3071150"/>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7" name="Google Shape;8567;p163"/>
            <p:cNvSpPr/>
            <p:nvPr/>
          </p:nvSpPr>
          <p:spPr>
            <a:xfrm>
              <a:off x="51344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8" name="Google Shape;8568;p163"/>
            <p:cNvSpPr/>
            <p:nvPr/>
          </p:nvSpPr>
          <p:spPr>
            <a:xfrm>
              <a:off x="49337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69" name="Google Shape;8569;p163"/>
            <p:cNvSpPr/>
            <p:nvPr/>
          </p:nvSpPr>
          <p:spPr>
            <a:xfrm>
              <a:off x="47354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0" name="Google Shape;8570;p163"/>
            <p:cNvSpPr/>
            <p:nvPr/>
          </p:nvSpPr>
          <p:spPr>
            <a:xfrm>
              <a:off x="4537125" y="3071150"/>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1" name="Google Shape;8571;p163"/>
            <p:cNvSpPr/>
            <p:nvPr/>
          </p:nvSpPr>
          <p:spPr>
            <a:xfrm>
              <a:off x="4336450" y="3071150"/>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2" name="Google Shape;8572;p163"/>
            <p:cNvSpPr/>
            <p:nvPr/>
          </p:nvSpPr>
          <p:spPr>
            <a:xfrm>
              <a:off x="4138150" y="3071150"/>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3" name="Google Shape;8573;p163"/>
            <p:cNvSpPr/>
            <p:nvPr/>
          </p:nvSpPr>
          <p:spPr>
            <a:xfrm>
              <a:off x="3939825" y="3071150"/>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4" name="Google Shape;8574;p163"/>
            <p:cNvSpPr/>
            <p:nvPr/>
          </p:nvSpPr>
          <p:spPr>
            <a:xfrm>
              <a:off x="6326650" y="2882275"/>
              <a:ext cx="40175" cy="73225"/>
            </a:xfrm>
            <a:custGeom>
              <a:rect b="b" l="l" r="r" t="t"/>
              <a:pathLst>
                <a:path extrusionOk="0" h="2929" w="1607">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5" name="Google Shape;8575;p163"/>
            <p:cNvSpPr/>
            <p:nvPr/>
          </p:nvSpPr>
          <p:spPr>
            <a:xfrm>
              <a:off x="61283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6" name="Google Shape;8576;p163"/>
            <p:cNvSpPr/>
            <p:nvPr/>
          </p:nvSpPr>
          <p:spPr>
            <a:xfrm>
              <a:off x="59300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7" name="Google Shape;8577;p163"/>
            <p:cNvSpPr/>
            <p:nvPr/>
          </p:nvSpPr>
          <p:spPr>
            <a:xfrm>
              <a:off x="5731725" y="2882275"/>
              <a:ext cx="73200" cy="75575"/>
            </a:xfrm>
            <a:custGeom>
              <a:rect b="b" l="l" r="r" t="t"/>
              <a:pathLst>
                <a:path extrusionOk="0" h="3023" w="2928">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8" name="Google Shape;8578;p163"/>
            <p:cNvSpPr/>
            <p:nvPr/>
          </p:nvSpPr>
          <p:spPr>
            <a:xfrm>
              <a:off x="55310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79" name="Google Shape;8579;p163"/>
            <p:cNvSpPr/>
            <p:nvPr/>
          </p:nvSpPr>
          <p:spPr>
            <a:xfrm>
              <a:off x="5332750" y="2882275"/>
              <a:ext cx="75550" cy="75575"/>
            </a:xfrm>
            <a:custGeom>
              <a:rect b="b" l="l" r="r" t="t"/>
              <a:pathLst>
                <a:path extrusionOk="0" h="3023" w="3022">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0" name="Google Shape;8580;p163"/>
            <p:cNvSpPr/>
            <p:nvPr/>
          </p:nvSpPr>
          <p:spPr>
            <a:xfrm>
              <a:off x="51344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1" name="Google Shape;8581;p163"/>
            <p:cNvSpPr/>
            <p:nvPr/>
          </p:nvSpPr>
          <p:spPr>
            <a:xfrm>
              <a:off x="49337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2" name="Google Shape;8582;p163"/>
            <p:cNvSpPr/>
            <p:nvPr/>
          </p:nvSpPr>
          <p:spPr>
            <a:xfrm>
              <a:off x="47354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3" name="Google Shape;8583;p163"/>
            <p:cNvSpPr/>
            <p:nvPr/>
          </p:nvSpPr>
          <p:spPr>
            <a:xfrm>
              <a:off x="4537125" y="2882275"/>
              <a:ext cx="73225" cy="75575"/>
            </a:xfrm>
            <a:custGeom>
              <a:rect b="b" l="l" r="r" t="t"/>
              <a:pathLst>
                <a:path extrusionOk="0" h="3023" w="2929">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4" name="Google Shape;8584;p163"/>
            <p:cNvSpPr/>
            <p:nvPr/>
          </p:nvSpPr>
          <p:spPr>
            <a:xfrm>
              <a:off x="4336450" y="2882275"/>
              <a:ext cx="75575" cy="75575"/>
            </a:xfrm>
            <a:custGeom>
              <a:rect b="b" l="l" r="r" t="t"/>
              <a:pathLst>
                <a:path extrusionOk="0" h="3023" w="3023">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5" name="Google Shape;8585;p163"/>
            <p:cNvSpPr/>
            <p:nvPr/>
          </p:nvSpPr>
          <p:spPr>
            <a:xfrm>
              <a:off x="4138150" y="2882275"/>
              <a:ext cx="75575" cy="75575"/>
            </a:xfrm>
            <a:custGeom>
              <a:rect b="b" l="l" r="r" t="t"/>
              <a:pathLst>
                <a:path extrusionOk="0" h="3023" w="3023">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6" name="Google Shape;8586;p163"/>
            <p:cNvSpPr/>
            <p:nvPr/>
          </p:nvSpPr>
          <p:spPr>
            <a:xfrm>
              <a:off x="3939825" y="2882275"/>
              <a:ext cx="73225" cy="75575"/>
            </a:xfrm>
            <a:custGeom>
              <a:rect b="b" l="l" r="r" t="t"/>
              <a:pathLst>
                <a:path extrusionOk="0" h="3023" w="2929">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7" name="Google Shape;8587;p163"/>
            <p:cNvSpPr/>
            <p:nvPr/>
          </p:nvSpPr>
          <p:spPr>
            <a:xfrm>
              <a:off x="4138150" y="261725"/>
              <a:ext cx="75575" cy="51950"/>
            </a:xfrm>
            <a:custGeom>
              <a:rect b="b" l="l" r="r" t="t"/>
              <a:pathLst>
                <a:path extrusionOk="0" h="2078" w="3023">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8" name="Google Shape;8588;p163"/>
            <p:cNvSpPr/>
            <p:nvPr/>
          </p:nvSpPr>
          <p:spPr>
            <a:xfrm>
              <a:off x="3939825" y="242825"/>
              <a:ext cx="73225" cy="70850"/>
            </a:xfrm>
            <a:custGeom>
              <a:rect b="b" l="l" r="r" t="t"/>
              <a:pathLst>
                <a:path extrusionOk="0" h="2834" w="2929">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89" name="Google Shape;8589;p163"/>
            <p:cNvSpPr/>
            <p:nvPr/>
          </p:nvSpPr>
          <p:spPr>
            <a:xfrm>
              <a:off x="4735450" y="429350"/>
              <a:ext cx="75575" cy="73200"/>
            </a:xfrm>
            <a:custGeom>
              <a:rect b="b" l="l" r="r" t="t"/>
              <a:pathLst>
                <a:path extrusionOk="0" h="2928" w="3023">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0" name="Google Shape;8590;p163"/>
            <p:cNvSpPr/>
            <p:nvPr/>
          </p:nvSpPr>
          <p:spPr>
            <a:xfrm>
              <a:off x="4537125" y="426975"/>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1" name="Google Shape;8591;p163"/>
            <p:cNvSpPr/>
            <p:nvPr/>
          </p:nvSpPr>
          <p:spPr>
            <a:xfrm>
              <a:off x="4336450" y="426975"/>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2" name="Google Shape;8592;p163"/>
            <p:cNvSpPr/>
            <p:nvPr/>
          </p:nvSpPr>
          <p:spPr>
            <a:xfrm>
              <a:off x="4138150" y="426975"/>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3" name="Google Shape;8593;p163"/>
            <p:cNvSpPr/>
            <p:nvPr/>
          </p:nvSpPr>
          <p:spPr>
            <a:xfrm>
              <a:off x="3939825" y="426975"/>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4" name="Google Shape;8594;p163"/>
            <p:cNvSpPr/>
            <p:nvPr/>
          </p:nvSpPr>
          <p:spPr>
            <a:xfrm>
              <a:off x="5134425" y="627650"/>
              <a:ext cx="70850" cy="63775"/>
            </a:xfrm>
            <a:custGeom>
              <a:rect b="b" l="l" r="r" t="t"/>
              <a:pathLst>
                <a:path extrusionOk="0" h="2551" w="2834">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5" name="Google Shape;8595;p163"/>
            <p:cNvSpPr/>
            <p:nvPr/>
          </p:nvSpPr>
          <p:spPr>
            <a:xfrm>
              <a:off x="49337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6" name="Google Shape;8596;p163"/>
            <p:cNvSpPr/>
            <p:nvPr/>
          </p:nvSpPr>
          <p:spPr>
            <a:xfrm>
              <a:off x="47354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7" name="Google Shape;8597;p163"/>
            <p:cNvSpPr/>
            <p:nvPr/>
          </p:nvSpPr>
          <p:spPr>
            <a:xfrm>
              <a:off x="4537125" y="61585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8" name="Google Shape;8598;p163"/>
            <p:cNvSpPr/>
            <p:nvPr/>
          </p:nvSpPr>
          <p:spPr>
            <a:xfrm>
              <a:off x="4336450" y="61585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599" name="Google Shape;8599;p163"/>
            <p:cNvSpPr/>
            <p:nvPr/>
          </p:nvSpPr>
          <p:spPr>
            <a:xfrm>
              <a:off x="4138150" y="61585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0" name="Google Shape;8600;p163"/>
            <p:cNvSpPr/>
            <p:nvPr/>
          </p:nvSpPr>
          <p:spPr>
            <a:xfrm>
              <a:off x="3939825" y="61585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1" name="Google Shape;8601;p163"/>
            <p:cNvSpPr/>
            <p:nvPr/>
          </p:nvSpPr>
          <p:spPr>
            <a:xfrm>
              <a:off x="5332750" y="80472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2" name="Google Shape;8602;p163"/>
            <p:cNvSpPr/>
            <p:nvPr/>
          </p:nvSpPr>
          <p:spPr>
            <a:xfrm>
              <a:off x="5134425" y="80472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3" name="Google Shape;8603;p163"/>
            <p:cNvSpPr/>
            <p:nvPr/>
          </p:nvSpPr>
          <p:spPr>
            <a:xfrm>
              <a:off x="49337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4" name="Google Shape;8604;p163"/>
            <p:cNvSpPr/>
            <p:nvPr/>
          </p:nvSpPr>
          <p:spPr>
            <a:xfrm>
              <a:off x="47354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5" name="Google Shape;8605;p163"/>
            <p:cNvSpPr/>
            <p:nvPr/>
          </p:nvSpPr>
          <p:spPr>
            <a:xfrm>
              <a:off x="4537125" y="80472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6" name="Google Shape;8606;p163"/>
            <p:cNvSpPr/>
            <p:nvPr/>
          </p:nvSpPr>
          <p:spPr>
            <a:xfrm>
              <a:off x="4336450" y="80472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7" name="Google Shape;8607;p163"/>
            <p:cNvSpPr/>
            <p:nvPr/>
          </p:nvSpPr>
          <p:spPr>
            <a:xfrm>
              <a:off x="4138150" y="80472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8" name="Google Shape;8608;p163"/>
            <p:cNvSpPr/>
            <p:nvPr/>
          </p:nvSpPr>
          <p:spPr>
            <a:xfrm>
              <a:off x="3939825" y="80472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09" name="Google Shape;8609;p163"/>
            <p:cNvSpPr/>
            <p:nvPr/>
          </p:nvSpPr>
          <p:spPr>
            <a:xfrm>
              <a:off x="55310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0" name="Google Shape;8610;p163"/>
            <p:cNvSpPr/>
            <p:nvPr/>
          </p:nvSpPr>
          <p:spPr>
            <a:xfrm>
              <a:off x="5332750" y="99360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1" name="Google Shape;8611;p163"/>
            <p:cNvSpPr/>
            <p:nvPr/>
          </p:nvSpPr>
          <p:spPr>
            <a:xfrm>
              <a:off x="5134425" y="99360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2" name="Google Shape;8612;p163"/>
            <p:cNvSpPr/>
            <p:nvPr/>
          </p:nvSpPr>
          <p:spPr>
            <a:xfrm>
              <a:off x="49337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3" name="Google Shape;8613;p163"/>
            <p:cNvSpPr/>
            <p:nvPr/>
          </p:nvSpPr>
          <p:spPr>
            <a:xfrm>
              <a:off x="47354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4" name="Google Shape;8614;p163"/>
            <p:cNvSpPr/>
            <p:nvPr/>
          </p:nvSpPr>
          <p:spPr>
            <a:xfrm>
              <a:off x="4537125" y="99360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5" name="Google Shape;8615;p163"/>
            <p:cNvSpPr/>
            <p:nvPr/>
          </p:nvSpPr>
          <p:spPr>
            <a:xfrm>
              <a:off x="4336450" y="99360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6" name="Google Shape;8616;p163"/>
            <p:cNvSpPr/>
            <p:nvPr/>
          </p:nvSpPr>
          <p:spPr>
            <a:xfrm>
              <a:off x="4138150" y="99360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7" name="Google Shape;8617;p163"/>
            <p:cNvSpPr/>
            <p:nvPr/>
          </p:nvSpPr>
          <p:spPr>
            <a:xfrm>
              <a:off x="3939825" y="99360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8" name="Google Shape;8618;p163"/>
            <p:cNvSpPr/>
            <p:nvPr/>
          </p:nvSpPr>
          <p:spPr>
            <a:xfrm>
              <a:off x="5731725" y="118245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19" name="Google Shape;8619;p163"/>
            <p:cNvSpPr/>
            <p:nvPr/>
          </p:nvSpPr>
          <p:spPr>
            <a:xfrm>
              <a:off x="55310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0" name="Google Shape;8620;p163"/>
            <p:cNvSpPr/>
            <p:nvPr/>
          </p:nvSpPr>
          <p:spPr>
            <a:xfrm>
              <a:off x="5332750" y="1182450"/>
              <a:ext cx="75550" cy="73225"/>
            </a:xfrm>
            <a:custGeom>
              <a:rect b="b" l="l" r="r" t="t"/>
              <a:pathLst>
                <a:path extrusionOk="0" h="2929" w="3022">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1" name="Google Shape;8621;p163"/>
            <p:cNvSpPr/>
            <p:nvPr/>
          </p:nvSpPr>
          <p:spPr>
            <a:xfrm>
              <a:off x="5134425" y="1182450"/>
              <a:ext cx="73225" cy="73225"/>
            </a:xfrm>
            <a:custGeom>
              <a:rect b="b" l="l" r="r" t="t"/>
              <a:pathLst>
                <a:path extrusionOk="0" h="2929" w="2929">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2" name="Google Shape;8622;p163"/>
            <p:cNvSpPr/>
            <p:nvPr/>
          </p:nvSpPr>
          <p:spPr>
            <a:xfrm>
              <a:off x="49337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3" name="Google Shape;8623;p163"/>
            <p:cNvSpPr/>
            <p:nvPr/>
          </p:nvSpPr>
          <p:spPr>
            <a:xfrm>
              <a:off x="47354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4" name="Google Shape;8624;p163"/>
            <p:cNvSpPr/>
            <p:nvPr/>
          </p:nvSpPr>
          <p:spPr>
            <a:xfrm>
              <a:off x="4537125" y="1182450"/>
              <a:ext cx="73225" cy="73225"/>
            </a:xfrm>
            <a:custGeom>
              <a:rect b="b" l="l" r="r" t="t"/>
              <a:pathLst>
                <a:path extrusionOk="0" h="2929" w="2929">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5" name="Google Shape;8625;p163"/>
            <p:cNvSpPr/>
            <p:nvPr/>
          </p:nvSpPr>
          <p:spPr>
            <a:xfrm>
              <a:off x="4336450" y="1182450"/>
              <a:ext cx="75575" cy="73225"/>
            </a:xfrm>
            <a:custGeom>
              <a:rect b="b" l="l" r="r" t="t"/>
              <a:pathLst>
                <a:path extrusionOk="0" h="2929" w="3023">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6" name="Google Shape;8626;p163"/>
            <p:cNvSpPr/>
            <p:nvPr/>
          </p:nvSpPr>
          <p:spPr>
            <a:xfrm>
              <a:off x="4138150" y="1182450"/>
              <a:ext cx="75575" cy="73225"/>
            </a:xfrm>
            <a:custGeom>
              <a:rect b="b" l="l" r="r" t="t"/>
              <a:pathLst>
                <a:path extrusionOk="0" h="2929" w="3023">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7" name="Google Shape;8627;p163"/>
            <p:cNvSpPr/>
            <p:nvPr/>
          </p:nvSpPr>
          <p:spPr>
            <a:xfrm>
              <a:off x="3939825" y="1182450"/>
              <a:ext cx="73225" cy="73225"/>
            </a:xfrm>
            <a:custGeom>
              <a:rect b="b" l="l" r="r" t="t"/>
              <a:pathLst>
                <a:path extrusionOk="0" h="2929" w="2929">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8" name="Google Shape;8628;p163"/>
            <p:cNvSpPr/>
            <p:nvPr/>
          </p:nvSpPr>
          <p:spPr>
            <a:xfrm>
              <a:off x="5731725" y="1371325"/>
              <a:ext cx="73200" cy="73200"/>
            </a:xfrm>
            <a:custGeom>
              <a:rect b="b" l="l" r="r" t="t"/>
              <a:pathLst>
                <a:path extrusionOk="0" h="2928" w="2928">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29" name="Google Shape;8629;p163"/>
            <p:cNvSpPr/>
            <p:nvPr/>
          </p:nvSpPr>
          <p:spPr>
            <a:xfrm>
              <a:off x="55310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0" name="Google Shape;8630;p163"/>
            <p:cNvSpPr/>
            <p:nvPr/>
          </p:nvSpPr>
          <p:spPr>
            <a:xfrm>
              <a:off x="5332750" y="1371325"/>
              <a:ext cx="75550" cy="73200"/>
            </a:xfrm>
            <a:custGeom>
              <a:rect b="b" l="l" r="r" t="t"/>
              <a:pathLst>
                <a:path extrusionOk="0" h="2928" w="3022">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1" name="Google Shape;8631;p163"/>
            <p:cNvSpPr/>
            <p:nvPr/>
          </p:nvSpPr>
          <p:spPr>
            <a:xfrm>
              <a:off x="5134425" y="1371325"/>
              <a:ext cx="73225" cy="73200"/>
            </a:xfrm>
            <a:custGeom>
              <a:rect b="b" l="l" r="r" t="t"/>
              <a:pathLst>
                <a:path extrusionOk="0" h="2928" w="2929">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2" name="Google Shape;8632;p163"/>
            <p:cNvSpPr/>
            <p:nvPr/>
          </p:nvSpPr>
          <p:spPr>
            <a:xfrm>
              <a:off x="49337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3" name="Google Shape;8633;p163"/>
            <p:cNvSpPr/>
            <p:nvPr/>
          </p:nvSpPr>
          <p:spPr>
            <a:xfrm>
              <a:off x="47354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4" name="Google Shape;8634;p163"/>
            <p:cNvSpPr/>
            <p:nvPr/>
          </p:nvSpPr>
          <p:spPr>
            <a:xfrm>
              <a:off x="4537125" y="1371325"/>
              <a:ext cx="73225" cy="73200"/>
            </a:xfrm>
            <a:custGeom>
              <a:rect b="b" l="l" r="r" t="t"/>
              <a:pathLst>
                <a:path extrusionOk="0" h="2928" w="2929">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5" name="Google Shape;8635;p163"/>
            <p:cNvSpPr/>
            <p:nvPr/>
          </p:nvSpPr>
          <p:spPr>
            <a:xfrm>
              <a:off x="4336450" y="1371325"/>
              <a:ext cx="75575" cy="73200"/>
            </a:xfrm>
            <a:custGeom>
              <a:rect b="b" l="l" r="r" t="t"/>
              <a:pathLst>
                <a:path extrusionOk="0" h="2928" w="3023">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6" name="Google Shape;8636;p163"/>
            <p:cNvSpPr/>
            <p:nvPr/>
          </p:nvSpPr>
          <p:spPr>
            <a:xfrm>
              <a:off x="4138150" y="1371325"/>
              <a:ext cx="75575" cy="73200"/>
            </a:xfrm>
            <a:custGeom>
              <a:rect b="b" l="l" r="r" t="t"/>
              <a:pathLst>
                <a:path extrusionOk="0" h="2928" w="3023">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7" name="Google Shape;8637;p163"/>
            <p:cNvSpPr/>
            <p:nvPr/>
          </p:nvSpPr>
          <p:spPr>
            <a:xfrm>
              <a:off x="3939825" y="1371325"/>
              <a:ext cx="73225" cy="73200"/>
            </a:xfrm>
            <a:custGeom>
              <a:rect b="b" l="l" r="r" t="t"/>
              <a:pathLst>
                <a:path extrusionOk="0" h="2928" w="2929">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8" name="Google Shape;8638;p163"/>
            <p:cNvSpPr/>
            <p:nvPr/>
          </p:nvSpPr>
          <p:spPr>
            <a:xfrm>
              <a:off x="59300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39" name="Google Shape;8639;p163"/>
            <p:cNvSpPr/>
            <p:nvPr/>
          </p:nvSpPr>
          <p:spPr>
            <a:xfrm>
              <a:off x="5731725" y="1560200"/>
              <a:ext cx="73200" cy="73200"/>
            </a:xfrm>
            <a:custGeom>
              <a:rect b="b" l="l" r="r" t="t"/>
              <a:pathLst>
                <a:path extrusionOk="0" h="2928" w="2928">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0" name="Google Shape;8640;p163"/>
            <p:cNvSpPr/>
            <p:nvPr/>
          </p:nvSpPr>
          <p:spPr>
            <a:xfrm>
              <a:off x="55310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1" name="Google Shape;8641;p163"/>
            <p:cNvSpPr/>
            <p:nvPr/>
          </p:nvSpPr>
          <p:spPr>
            <a:xfrm>
              <a:off x="5332750" y="1560200"/>
              <a:ext cx="75550" cy="73200"/>
            </a:xfrm>
            <a:custGeom>
              <a:rect b="b" l="l" r="r" t="t"/>
              <a:pathLst>
                <a:path extrusionOk="0" h="2928" w="3022">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2" name="Google Shape;8642;p163"/>
            <p:cNvSpPr/>
            <p:nvPr/>
          </p:nvSpPr>
          <p:spPr>
            <a:xfrm>
              <a:off x="5134425" y="1560200"/>
              <a:ext cx="73225" cy="73200"/>
            </a:xfrm>
            <a:custGeom>
              <a:rect b="b" l="l" r="r" t="t"/>
              <a:pathLst>
                <a:path extrusionOk="0" h="2928" w="2929">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3" name="Google Shape;8643;p163"/>
            <p:cNvSpPr/>
            <p:nvPr/>
          </p:nvSpPr>
          <p:spPr>
            <a:xfrm>
              <a:off x="49337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4" name="Google Shape;8644;p163"/>
            <p:cNvSpPr/>
            <p:nvPr/>
          </p:nvSpPr>
          <p:spPr>
            <a:xfrm>
              <a:off x="47354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5" name="Google Shape;8645;p163"/>
            <p:cNvSpPr/>
            <p:nvPr/>
          </p:nvSpPr>
          <p:spPr>
            <a:xfrm>
              <a:off x="4537125" y="1560200"/>
              <a:ext cx="73225" cy="73200"/>
            </a:xfrm>
            <a:custGeom>
              <a:rect b="b" l="l" r="r" t="t"/>
              <a:pathLst>
                <a:path extrusionOk="0" h="2928" w="2929">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6" name="Google Shape;8646;p163"/>
            <p:cNvSpPr/>
            <p:nvPr/>
          </p:nvSpPr>
          <p:spPr>
            <a:xfrm>
              <a:off x="4336450" y="1560200"/>
              <a:ext cx="75575" cy="73200"/>
            </a:xfrm>
            <a:custGeom>
              <a:rect b="b" l="l" r="r" t="t"/>
              <a:pathLst>
                <a:path extrusionOk="0" h="2928" w="3023">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7" name="Google Shape;8647;p163"/>
            <p:cNvSpPr/>
            <p:nvPr/>
          </p:nvSpPr>
          <p:spPr>
            <a:xfrm>
              <a:off x="4138150" y="1560200"/>
              <a:ext cx="75575" cy="73200"/>
            </a:xfrm>
            <a:custGeom>
              <a:rect b="b" l="l" r="r" t="t"/>
              <a:pathLst>
                <a:path extrusionOk="0" h="2928" w="3023">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8" name="Google Shape;8648;p163"/>
            <p:cNvSpPr/>
            <p:nvPr/>
          </p:nvSpPr>
          <p:spPr>
            <a:xfrm>
              <a:off x="3939825" y="1560200"/>
              <a:ext cx="73225" cy="73200"/>
            </a:xfrm>
            <a:custGeom>
              <a:rect b="b" l="l" r="r" t="t"/>
              <a:pathLst>
                <a:path extrusionOk="0" h="2928" w="2929">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49" name="Google Shape;8649;p163"/>
            <p:cNvSpPr/>
            <p:nvPr/>
          </p:nvSpPr>
          <p:spPr>
            <a:xfrm>
              <a:off x="59300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0" name="Google Shape;8650;p163"/>
            <p:cNvSpPr/>
            <p:nvPr/>
          </p:nvSpPr>
          <p:spPr>
            <a:xfrm>
              <a:off x="5731725" y="1749075"/>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1" name="Google Shape;8651;p163"/>
            <p:cNvSpPr/>
            <p:nvPr/>
          </p:nvSpPr>
          <p:spPr>
            <a:xfrm>
              <a:off x="55310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2" name="Google Shape;8652;p163"/>
            <p:cNvSpPr/>
            <p:nvPr/>
          </p:nvSpPr>
          <p:spPr>
            <a:xfrm>
              <a:off x="5332750" y="1749075"/>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3" name="Google Shape;8653;p163"/>
            <p:cNvSpPr/>
            <p:nvPr/>
          </p:nvSpPr>
          <p:spPr>
            <a:xfrm>
              <a:off x="5134425" y="1749075"/>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4" name="Google Shape;8654;p163"/>
            <p:cNvSpPr/>
            <p:nvPr/>
          </p:nvSpPr>
          <p:spPr>
            <a:xfrm>
              <a:off x="49337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5" name="Google Shape;8655;p163"/>
            <p:cNvSpPr/>
            <p:nvPr/>
          </p:nvSpPr>
          <p:spPr>
            <a:xfrm>
              <a:off x="47354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6" name="Google Shape;8656;p163"/>
            <p:cNvSpPr/>
            <p:nvPr/>
          </p:nvSpPr>
          <p:spPr>
            <a:xfrm>
              <a:off x="4537125" y="1749075"/>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7" name="Google Shape;8657;p163"/>
            <p:cNvSpPr/>
            <p:nvPr/>
          </p:nvSpPr>
          <p:spPr>
            <a:xfrm>
              <a:off x="4336450" y="1749075"/>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8" name="Google Shape;8658;p163"/>
            <p:cNvSpPr/>
            <p:nvPr/>
          </p:nvSpPr>
          <p:spPr>
            <a:xfrm>
              <a:off x="4138150" y="1749075"/>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59" name="Google Shape;8659;p163"/>
            <p:cNvSpPr/>
            <p:nvPr/>
          </p:nvSpPr>
          <p:spPr>
            <a:xfrm>
              <a:off x="3939825" y="1749075"/>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0" name="Google Shape;8660;p163"/>
            <p:cNvSpPr/>
            <p:nvPr/>
          </p:nvSpPr>
          <p:spPr>
            <a:xfrm>
              <a:off x="61283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1" name="Google Shape;8661;p163"/>
            <p:cNvSpPr/>
            <p:nvPr/>
          </p:nvSpPr>
          <p:spPr>
            <a:xfrm>
              <a:off x="59300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2" name="Google Shape;8662;p163"/>
            <p:cNvSpPr/>
            <p:nvPr/>
          </p:nvSpPr>
          <p:spPr>
            <a:xfrm>
              <a:off x="5731725" y="1937925"/>
              <a:ext cx="73200" cy="75575"/>
            </a:xfrm>
            <a:custGeom>
              <a:rect b="b" l="l" r="r" t="t"/>
              <a:pathLst>
                <a:path extrusionOk="0" h="3023" w="2928">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3" name="Google Shape;8663;p163"/>
            <p:cNvSpPr/>
            <p:nvPr/>
          </p:nvSpPr>
          <p:spPr>
            <a:xfrm>
              <a:off x="55310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4" name="Google Shape;8664;p163"/>
            <p:cNvSpPr/>
            <p:nvPr/>
          </p:nvSpPr>
          <p:spPr>
            <a:xfrm>
              <a:off x="5332750" y="1937925"/>
              <a:ext cx="75550" cy="75575"/>
            </a:xfrm>
            <a:custGeom>
              <a:rect b="b" l="l" r="r" t="t"/>
              <a:pathLst>
                <a:path extrusionOk="0" h="3023" w="3022">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5" name="Google Shape;8665;p163"/>
            <p:cNvSpPr/>
            <p:nvPr/>
          </p:nvSpPr>
          <p:spPr>
            <a:xfrm>
              <a:off x="5134425" y="1937925"/>
              <a:ext cx="73225" cy="75575"/>
            </a:xfrm>
            <a:custGeom>
              <a:rect b="b" l="l" r="r" t="t"/>
              <a:pathLst>
                <a:path extrusionOk="0" h="3023" w="2929">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6" name="Google Shape;8666;p163"/>
            <p:cNvSpPr/>
            <p:nvPr/>
          </p:nvSpPr>
          <p:spPr>
            <a:xfrm>
              <a:off x="49337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7" name="Google Shape;8667;p163"/>
            <p:cNvSpPr/>
            <p:nvPr/>
          </p:nvSpPr>
          <p:spPr>
            <a:xfrm>
              <a:off x="47354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8" name="Google Shape;8668;p163"/>
            <p:cNvSpPr/>
            <p:nvPr/>
          </p:nvSpPr>
          <p:spPr>
            <a:xfrm>
              <a:off x="4537125" y="1937925"/>
              <a:ext cx="73225" cy="75575"/>
            </a:xfrm>
            <a:custGeom>
              <a:rect b="b" l="l" r="r" t="t"/>
              <a:pathLst>
                <a:path extrusionOk="0" h="3023" w="2929">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69" name="Google Shape;8669;p163"/>
            <p:cNvSpPr/>
            <p:nvPr/>
          </p:nvSpPr>
          <p:spPr>
            <a:xfrm>
              <a:off x="4336450" y="1937925"/>
              <a:ext cx="75575" cy="75575"/>
            </a:xfrm>
            <a:custGeom>
              <a:rect b="b" l="l" r="r" t="t"/>
              <a:pathLst>
                <a:path extrusionOk="0" h="3023" w="3023">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0" name="Google Shape;8670;p163"/>
            <p:cNvSpPr/>
            <p:nvPr/>
          </p:nvSpPr>
          <p:spPr>
            <a:xfrm>
              <a:off x="4138150" y="1937925"/>
              <a:ext cx="75575" cy="75575"/>
            </a:xfrm>
            <a:custGeom>
              <a:rect b="b" l="l" r="r" t="t"/>
              <a:pathLst>
                <a:path extrusionOk="0" h="3023" w="3023">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1" name="Google Shape;8671;p163"/>
            <p:cNvSpPr/>
            <p:nvPr/>
          </p:nvSpPr>
          <p:spPr>
            <a:xfrm>
              <a:off x="3939825" y="1937925"/>
              <a:ext cx="73225" cy="75575"/>
            </a:xfrm>
            <a:custGeom>
              <a:rect b="b" l="l" r="r" t="t"/>
              <a:pathLst>
                <a:path extrusionOk="0" h="3023" w="2929">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2" name="Google Shape;8672;p163"/>
            <p:cNvSpPr/>
            <p:nvPr/>
          </p:nvSpPr>
          <p:spPr>
            <a:xfrm>
              <a:off x="61283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3" name="Google Shape;8673;p163"/>
            <p:cNvSpPr/>
            <p:nvPr/>
          </p:nvSpPr>
          <p:spPr>
            <a:xfrm>
              <a:off x="59300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4" name="Google Shape;8674;p163"/>
            <p:cNvSpPr/>
            <p:nvPr/>
          </p:nvSpPr>
          <p:spPr>
            <a:xfrm>
              <a:off x="5731725" y="2126800"/>
              <a:ext cx="73200" cy="75575"/>
            </a:xfrm>
            <a:custGeom>
              <a:rect b="b" l="l" r="r" t="t"/>
              <a:pathLst>
                <a:path extrusionOk="0" h="3023" w="2928">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5" name="Google Shape;8675;p163"/>
            <p:cNvSpPr/>
            <p:nvPr/>
          </p:nvSpPr>
          <p:spPr>
            <a:xfrm>
              <a:off x="55310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6" name="Google Shape;8676;p163"/>
            <p:cNvSpPr/>
            <p:nvPr/>
          </p:nvSpPr>
          <p:spPr>
            <a:xfrm>
              <a:off x="5332750" y="2126800"/>
              <a:ext cx="75550" cy="75575"/>
            </a:xfrm>
            <a:custGeom>
              <a:rect b="b" l="l" r="r" t="t"/>
              <a:pathLst>
                <a:path extrusionOk="0" h="3023" w="3022">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7" name="Google Shape;8677;p163"/>
            <p:cNvSpPr/>
            <p:nvPr/>
          </p:nvSpPr>
          <p:spPr>
            <a:xfrm>
              <a:off x="5134425" y="2126800"/>
              <a:ext cx="73225" cy="75575"/>
            </a:xfrm>
            <a:custGeom>
              <a:rect b="b" l="l" r="r" t="t"/>
              <a:pathLst>
                <a:path extrusionOk="0" h="3023" w="2929">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8" name="Google Shape;8678;p163"/>
            <p:cNvSpPr/>
            <p:nvPr/>
          </p:nvSpPr>
          <p:spPr>
            <a:xfrm>
              <a:off x="49337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79" name="Google Shape;8679;p163"/>
            <p:cNvSpPr/>
            <p:nvPr/>
          </p:nvSpPr>
          <p:spPr>
            <a:xfrm>
              <a:off x="47354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0" name="Google Shape;8680;p163"/>
            <p:cNvSpPr/>
            <p:nvPr/>
          </p:nvSpPr>
          <p:spPr>
            <a:xfrm>
              <a:off x="4537125" y="2126800"/>
              <a:ext cx="73225" cy="75575"/>
            </a:xfrm>
            <a:custGeom>
              <a:rect b="b" l="l" r="r" t="t"/>
              <a:pathLst>
                <a:path extrusionOk="0" h="3023" w="2929">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1" name="Google Shape;8681;p163"/>
            <p:cNvSpPr/>
            <p:nvPr/>
          </p:nvSpPr>
          <p:spPr>
            <a:xfrm>
              <a:off x="4336450" y="2126800"/>
              <a:ext cx="75575" cy="75575"/>
            </a:xfrm>
            <a:custGeom>
              <a:rect b="b" l="l" r="r" t="t"/>
              <a:pathLst>
                <a:path extrusionOk="0" h="3023" w="3023">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2" name="Google Shape;8682;p163"/>
            <p:cNvSpPr/>
            <p:nvPr/>
          </p:nvSpPr>
          <p:spPr>
            <a:xfrm>
              <a:off x="4138150" y="2126800"/>
              <a:ext cx="75575" cy="75575"/>
            </a:xfrm>
            <a:custGeom>
              <a:rect b="b" l="l" r="r" t="t"/>
              <a:pathLst>
                <a:path extrusionOk="0" h="3023" w="3023">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3" name="Google Shape;8683;p163"/>
            <p:cNvSpPr/>
            <p:nvPr/>
          </p:nvSpPr>
          <p:spPr>
            <a:xfrm>
              <a:off x="3939825" y="2126800"/>
              <a:ext cx="73225" cy="75575"/>
            </a:xfrm>
            <a:custGeom>
              <a:rect b="b" l="l" r="r" t="t"/>
              <a:pathLst>
                <a:path extrusionOk="0" h="3023" w="2929">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4" name="Google Shape;8684;p163"/>
            <p:cNvSpPr/>
            <p:nvPr/>
          </p:nvSpPr>
          <p:spPr>
            <a:xfrm>
              <a:off x="61283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5" name="Google Shape;8685;p163"/>
            <p:cNvSpPr/>
            <p:nvPr/>
          </p:nvSpPr>
          <p:spPr>
            <a:xfrm>
              <a:off x="59300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6" name="Google Shape;8686;p163"/>
            <p:cNvSpPr/>
            <p:nvPr/>
          </p:nvSpPr>
          <p:spPr>
            <a:xfrm>
              <a:off x="5731725" y="2315675"/>
              <a:ext cx="73200" cy="75575"/>
            </a:xfrm>
            <a:custGeom>
              <a:rect b="b" l="l" r="r" t="t"/>
              <a:pathLst>
                <a:path extrusionOk="0" h="3023"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7" name="Google Shape;8687;p163"/>
            <p:cNvSpPr/>
            <p:nvPr/>
          </p:nvSpPr>
          <p:spPr>
            <a:xfrm>
              <a:off x="55310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8" name="Google Shape;8688;p163"/>
            <p:cNvSpPr/>
            <p:nvPr/>
          </p:nvSpPr>
          <p:spPr>
            <a:xfrm>
              <a:off x="5332750" y="2315675"/>
              <a:ext cx="75550" cy="75575"/>
            </a:xfrm>
            <a:custGeom>
              <a:rect b="b" l="l" r="r" t="t"/>
              <a:pathLst>
                <a:path extrusionOk="0" h="3023"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89" name="Google Shape;8689;p163"/>
            <p:cNvSpPr/>
            <p:nvPr/>
          </p:nvSpPr>
          <p:spPr>
            <a:xfrm>
              <a:off x="5134425" y="2315675"/>
              <a:ext cx="73225" cy="75575"/>
            </a:xfrm>
            <a:custGeom>
              <a:rect b="b" l="l" r="r" t="t"/>
              <a:pathLst>
                <a:path extrusionOk="0" h="3023"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0" name="Google Shape;8690;p163"/>
            <p:cNvSpPr/>
            <p:nvPr/>
          </p:nvSpPr>
          <p:spPr>
            <a:xfrm>
              <a:off x="49337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1" name="Google Shape;8691;p163"/>
            <p:cNvSpPr/>
            <p:nvPr/>
          </p:nvSpPr>
          <p:spPr>
            <a:xfrm>
              <a:off x="47354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2" name="Google Shape;8692;p163"/>
            <p:cNvSpPr/>
            <p:nvPr/>
          </p:nvSpPr>
          <p:spPr>
            <a:xfrm>
              <a:off x="4537125" y="2315675"/>
              <a:ext cx="73225" cy="75575"/>
            </a:xfrm>
            <a:custGeom>
              <a:rect b="b" l="l" r="r" t="t"/>
              <a:pathLst>
                <a:path extrusionOk="0" h="3023"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3" name="Google Shape;8693;p163"/>
            <p:cNvSpPr/>
            <p:nvPr/>
          </p:nvSpPr>
          <p:spPr>
            <a:xfrm>
              <a:off x="4336450" y="2315675"/>
              <a:ext cx="75575" cy="75575"/>
            </a:xfrm>
            <a:custGeom>
              <a:rect b="b" l="l" r="r" t="t"/>
              <a:pathLst>
                <a:path extrusionOk="0" h="3023"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4" name="Google Shape;8694;p163"/>
            <p:cNvSpPr/>
            <p:nvPr/>
          </p:nvSpPr>
          <p:spPr>
            <a:xfrm>
              <a:off x="4138150" y="2315675"/>
              <a:ext cx="75575" cy="75575"/>
            </a:xfrm>
            <a:custGeom>
              <a:rect b="b" l="l" r="r" t="t"/>
              <a:pathLst>
                <a:path extrusionOk="0" h="3023"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5" name="Google Shape;8695;p163"/>
            <p:cNvSpPr/>
            <p:nvPr/>
          </p:nvSpPr>
          <p:spPr>
            <a:xfrm>
              <a:off x="3939825" y="2315675"/>
              <a:ext cx="73225" cy="75575"/>
            </a:xfrm>
            <a:custGeom>
              <a:rect b="b" l="l" r="r" t="t"/>
              <a:pathLst>
                <a:path extrusionOk="0" h="3023"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6" name="Google Shape;8696;p163"/>
            <p:cNvSpPr/>
            <p:nvPr/>
          </p:nvSpPr>
          <p:spPr>
            <a:xfrm>
              <a:off x="6326650" y="2509250"/>
              <a:ext cx="28375" cy="68500"/>
            </a:xfrm>
            <a:custGeom>
              <a:rect b="b" l="l" r="r" t="t"/>
              <a:pathLst>
                <a:path extrusionOk="0" h="2740" w="1135">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7" name="Google Shape;8697;p163"/>
            <p:cNvSpPr/>
            <p:nvPr/>
          </p:nvSpPr>
          <p:spPr>
            <a:xfrm>
              <a:off x="61283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8" name="Google Shape;8698;p163"/>
            <p:cNvSpPr/>
            <p:nvPr/>
          </p:nvSpPr>
          <p:spPr>
            <a:xfrm>
              <a:off x="59300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699" name="Google Shape;8699;p163"/>
            <p:cNvSpPr/>
            <p:nvPr/>
          </p:nvSpPr>
          <p:spPr>
            <a:xfrm>
              <a:off x="5731725" y="2504550"/>
              <a:ext cx="73200" cy="75550"/>
            </a:xfrm>
            <a:custGeom>
              <a:rect b="b" l="l" r="r" t="t"/>
              <a:pathLst>
                <a:path extrusionOk="0" h="3022" w="2928">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0" name="Google Shape;8700;p163"/>
            <p:cNvSpPr/>
            <p:nvPr/>
          </p:nvSpPr>
          <p:spPr>
            <a:xfrm>
              <a:off x="55310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1" name="Google Shape;8701;p163"/>
            <p:cNvSpPr/>
            <p:nvPr/>
          </p:nvSpPr>
          <p:spPr>
            <a:xfrm>
              <a:off x="5332750" y="2504550"/>
              <a:ext cx="75550" cy="75550"/>
            </a:xfrm>
            <a:custGeom>
              <a:rect b="b" l="l" r="r" t="t"/>
              <a:pathLst>
                <a:path extrusionOk="0" h="3022" w="3022">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2" name="Google Shape;8702;p163"/>
            <p:cNvSpPr/>
            <p:nvPr/>
          </p:nvSpPr>
          <p:spPr>
            <a:xfrm>
              <a:off x="5134425" y="2504550"/>
              <a:ext cx="73225" cy="75550"/>
            </a:xfrm>
            <a:custGeom>
              <a:rect b="b" l="l" r="r" t="t"/>
              <a:pathLst>
                <a:path extrusionOk="0" h="3022" w="2929">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3" name="Google Shape;8703;p163"/>
            <p:cNvSpPr/>
            <p:nvPr/>
          </p:nvSpPr>
          <p:spPr>
            <a:xfrm>
              <a:off x="49337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4" name="Google Shape;8704;p163"/>
            <p:cNvSpPr/>
            <p:nvPr/>
          </p:nvSpPr>
          <p:spPr>
            <a:xfrm>
              <a:off x="47354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5" name="Google Shape;8705;p163"/>
            <p:cNvSpPr/>
            <p:nvPr/>
          </p:nvSpPr>
          <p:spPr>
            <a:xfrm>
              <a:off x="4537125" y="2504550"/>
              <a:ext cx="73225" cy="75550"/>
            </a:xfrm>
            <a:custGeom>
              <a:rect b="b" l="l" r="r" t="t"/>
              <a:pathLst>
                <a:path extrusionOk="0" h="3022" w="2929">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6" name="Google Shape;8706;p163"/>
            <p:cNvSpPr/>
            <p:nvPr/>
          </p:nvSpPr>
          <p:spPr>
            <a:xfrm>
              <a:off x="4336450" y="2504550"/>
              <a:ext cx="75575" cy="75550"/>
            </a:xfrm>
            <a:custGeom>
              <a:rect b="b" l="l" r="r" t="t"/>
              <a:pathLst>
                <a:path extrusionOk="0" h="3022" w="3023">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7" name="Google Shape;8707;p163"/>
            <p:cNvSpPr/>
            <p:nvPr/>
          </p:nvSpPr>
          <p:spPr>
            <a:xfrm>
              <a:off x="4138150" y="2504550"/>
              <a:ext cx="75575" cy="75550"/>
            </a:xfrm>
            <a:custGeom>
              <a:rect b="b" l="l" r="r" t="t"/>
              <a:pathLst>
                <a:path extrusionOk="0" h="3022" w="3023">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8" name="Google Shape;8708;p163"/>
            <p:cNvSpPr/>
            <p:nvPr/>
          </p:nvSpPr>
          <p:spPr>
            <a:xfrm>
              <a:off x="3939825" y="2504550"/>
              <a:ext cx="73225" cy="75550"/>
            </a:xfrm>
            <a:custGeom>
              <a:rect b="b" l="l" r="r" t="t"/>
              <a:pathLst>
                <a:path extrusionOk="0" h="3022" w="2929">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09" name="Google Shape;8709;p163"/>
            <p:cNvSpPr/>
            <p:nvPr/>
          </p:nvSpPr>
          <p:spPr>
            <a:xfrm>
              <a:off x="6326650" y="2693400"/>
              <a:ext cx="40175" cy="75575"/>
            </a:xfrm>
            <a:custGeom>
              <a:rect b="b" l="l" r="r" t="t"/>
              <a:pathLst>
                <a:path extrusionOk="0" h="3023" w="1607">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0" name="Google Shape;8710;p163"/>
            <p:cNvSpPr/>
            <p:nvPr/>
          </p:nvSpPr>
          <p:spPr>
            <a:xfrm>
              <a:off x="61283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1" name="Google Shape;8711;p163"/>
            <p:cNvSpPr/>
            <p:nvPr/>
          </p:nvSpPr>
          <p:spPr>
            <a:xfrm>
              <a:off x="59300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2" name="Google Shape;8712;p163"/>
            <p:cNvSpPr/>
            <p:nvPr/>
          </p:nvSpPr>
          <p:spPr>
            <a:xfrm>
              <a:off x="5731725" y="2693400"/>
              <a:ext cx="73200" cy="75575"/>
            </a:xfrm>
            <a:custGeom>
              <a:rect b="b" l="l" r="r" t="t"/>
              <a:pathLst>
                <a:path extrusionOk="0" h="3023" w="2928">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3" name="Google Shape;8713;p163"/>
            <p:cNvSpPr/>
            <p:nvPr/>
          </p:nvSpPr>
          <p:spPr>
            <a:xfrm>
              <a:off x="55310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4" name="Google Shape;8714;p163"/>
            <p:cNvSpPr/>
            <p:nvPr/>
          </p:nvSpPr>
          <p:spPr>
            <a:xfrm>
              <a:off x="5332750" y="2693400"/>
              <a:ext cx="75550" cy="75575"/>
            </a:xfrm>
            <a:custGeom>
              <a:rect b="b" l="l" r="r" t="t"/>
              <a:pathLst>
                <a:path extrusionOk="0" h="3023" w="3022">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5" name="Google Shape;8715;p163"/>
            <p:cNvSpPr/>
            <p:nvPr/>
          </p:nvSpPr>
          <p:spPr>
            <a:xfrm>
              <a:off x="5134425" y="2693400"/>
              <a:ext cx="73225" cy="75575"/>
            </a:xfrm>
            <a:custGeom>
              <a:rect b="b" l="l" r="r" t="t"/>
              <a:pathLst>
                <a:path extrusionOk="0" h="3023" w="2929">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6" name="Google Shape;8716;p163"/>
            <p:cNvSpPr/>
            <p:nvPr/>
          </p:nvSpPr>
          <p:spPr>
            <a:xfrm>
              <a:off x="49337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7" name="Google Shape;8717;p163"/>
            <p:cNvSpPr/>
            <p:nvPr/>
          </p:nvSpPr>
          <p:spPr>
            <a:xfrm>
              <a:off x="47354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8" name="Google Shape;8718;p163"/>
            <p:cNvSpPr/>
            <p:nvPr/>
          </p:nvSpPr>
          <p:spPr>
            <a:xfrm>
              <a:off x="4537125" y="2693400"/>
              <a:ext cx="73225" cy="75575"/>
            </a:xfrm>
            <a:custGeom>
              <a:rect b="b" l="l" r="r" t="t"/>
              <a:pathLst>
                <a:path extrusionOk="0" h="3023" w="2929">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19" name="Google Shape;8719;p163"/>
            <p:cNvSpPr/>
            <p:nvPr/>
          </p:nvSpPr>
          <p:spPr>
            <a:xfrm>
              <a:off x="4336450" y="2693400"/>
              <a:ext cx="75575" cy="75575"/>
            </a:xfrm>
            <a:custGeom>
              <a:rect b="b" l="l" r="r" t="t"/>
              <a:pathLst>
                <a:path extrusionOk="0" h="3023" w="3023">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0" name="Google Shape;8720;p163"/>
            <p:cNvSpPr/>
            <p:nvPr/>
          </p:nvSpPr>
          <p:spPr>
            <a:xfrm>
              <a:off x="4138150" y="2693400"/>
              <a:ext cx="75575" cy="75575"/>
            </a:xfrm>
            <a:custGeom>
              <a:rect b="b" l="l" r="r" t="t"/>
              <a:pathLst>
                <a:path extrusionOk="0" h="3023" w="3023">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sp>
          <p:nvSpPr>
            <p:cNvPr id="8721" name="Google Shape;8721;p163"/>
            <p:cNvSpPr/>
            <p:nvPr/>
          </p:nvSpPr>
          <p:spPr>
            <a:xfrm>
              <a:off x="3939825" y="2693400"/>
              <a:ext cx="73225" cy="75575"/>
            </a:xfrm>
            <a:custGeom>
              <a:rect b="b" l="l" r="r" t="t"/>
              <a:pathLst>
                <a:path extrusionOk="0" h="3023" w="2929">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867" u="none" cap="none" strike="noStrike">
                <a:solidFill>
                  <a:srgbClr val="000000"/>
                </a:solidFill>
                <a:latin typeface="Arial"/>
                <a:ea typeface="Arial"/>
                <a:cs typeface="Arial"/>
                <a:sym typeface="Arial"/>
              </a:endParaRPr>
            </a:p>
          </p:txBody>
        </p:sp>
      </p:grpSp>
      <p:pic>
        <p:nvPicPr>
          <p:cNvPr id="8722" name="Google Shape;8722;p163"/>
          <p:cNvPicPr preferRelativeResize="0"/>
          <p:nvPr/>
        </p:nvPicPr>
        <p:blipFill rotWithShape="1">
          <a:blip r:embed="rId5">
            <a:alphaModFix/>
          </a:blip>
          <a:srcRect b="0" l="0" r="0" t="0"/>
          <a:stretch/>
        </p:blipFill>
        <p:spPr>
          <a:xfrm>
            <a:off x="606673" y="535869"/>
            <a:ext cx="1211199" cy="345377"/>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5.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10.xml.rels><?xml version="1.0" encoding="UTF-8" standalone="yes"?><Relationships xmlns="http://schemas.openxmlformats.org/package/2006/relationships"><Relationship Id="rId1" Type="http://schemas.openxmlformats.org/officeDocument/2006/relationships/slideLayout" Target="../slideLayouts/slideLayout222.xml"/><Relationship Id="rId2" Type="http://schemas.openxmlformats.org/officeDocument/2006/relationships/slideLayout" Target="../slideLayouts/slideLayout223.xml"/><Relationship Id="rId3" Type="http://schemas.openxmlformats.org/officeDocument/2006/relationships/slideLayout" Target="../slideLayouts/slideLayout224.xml"/><Relationship Id="rId4" Type="http://schemas.openxmlformats.org/officeDocument/2006/relationships/slideLayout" Target="../slideLayouts/slideLayout225.xml"/><Relationship Id="rId9" Type="http://schemas.openxmlformats.org/officeDocument/2006/relationships/slideLayout" Target="../slideLayouts/slideLayout230.xml"/><Relationship Id="rId5" Type="http://schemas.openxmlformats.org/officeDocument/2006/relationships/slideLayout" Target="../slideLayouts/slideLayout226.xml"/><Relationship Id="rId6" Type="http://schemas.openxmlformats.org/officeDocument/2006/relationships/slideLayout" Target="../slideLayouts/slideLayout227.xml"/><Relationship Id="rId7" Type="http://schemas.openxmlformats.org/officeDocument/2006/relationships/slideLayout" Target="../slideLayouts/slideLayout228.xml"/><Relationship Id="rId8" Type="http://schemas.openxmlformats.org/officeDocument/2006/relationships/slideLayout" Target="../slideLayouts/slideLayout229.xml"/><Relationship Id="rId20" Type="http://schemas.openxmlformats.org/officeDocument/2006/relationships/slideLayout" Target="../slideLayouts/slideLayout241.xml"/><Relationship Id="rId21" Type="http://schemas.openxmlformats.org/officeDocument/2006/relationships/theme" Target="../theme/theme14.xml"/><Relationship Id="rId11" Type="http://schemas.openxmlformats.org/officeDocument/2006/relationships/slideLayout" Target="../slideLayouts/slideLayout232.xml"/><Relationship Id="rId10" Type="http://schemas.openxmlformats.org/officeDocument/2006/relationships/slideLayout" Target="../slideLayouts/slideLayout231.xml"/><Relationship Id="rId13" Type="http://schemas.openxmlformats.org/officeDocument/2006/relationships/slideLayout" Target="../slideLayouts/slideLayout234.xml"/><Relationship Id="rId12" Type="http://schemas.openxmlformats.org/officeDocument/2006/relationships/slideLayout" Target="../slideLayouts/slideLayout233.xml"/><Relationship Id="rId15" Type="http://schemas.openxmlformats.org/officeDocument/2006/relationships/slideLayout" Target="../slideLayouts/slideLayout236.xml"/><Relationship Id="rId14" Type="http://schemas.openxmlformats.org/officeDocument/2006/relationships/slideLayout" Target="../slideLayouts/slideLayout235.xml"/><Relationship Id="rId17" Type="http://schemas.openxmlformats.org/officeDocument/2006/relationships/slideLayout" Target="../slideLayouts/slideLayout238.xml"/><Relationship Id="rId16" Type="http://schemas.openxmlformats.org/officeDocument/2006/relationships/slideLayout" Target="../slideLayouts/slideLayout237.xml"/><Relationship Id="rId19" Type="http://schemas.openxmlformats.org/officeDocument/2006/relationships/slideLayout" Target="../slideLayouts/slideLayout240.xml"/><Relationship Id="rId18" Type="http://schemas.openxmlformats.org/officeDocument/2006/relationships/slideLayout" Target="../slideLayouts/slideLayout239.xml"/></Relationships>
</file>

<file path=ppt/slideMasters/_rels/slideMaster11.xml.rels><?xml version="1.0" encoding="UTF-8" standalone="yes"?><Relationships xmlns="http://schemas.openxmlformats.org/package/2006/relationships"><Relationship Id="rId1" Type="http://schemas.openxmlformats.org/officeDocument/2006/relationships/slideLayout" Target="../slideLayouts/slideLayout242.xml"/><Relationship Id="rId2" Type="http://schemas.openxmlformats.org/officeDocument/2006/relationships/slideLayout" Target="../slideLayouts/slideLayout243.xml"/><Relationship Id="rId3" Type="http://schemas.openxmlformats.org/officeDocument/2006/relationships/slideLayout" Target="../slideLayouts/slideLayout244.xml"/><Relationship Id="rId4" Type="http://schemas.openxmlformats.org/officeDocument/2006/relationships/slideLayout" Target="../slideLayouts/slideLayout245.xml"/><Relationship Id="rId9" Type="http://schemas.openxmlformats.org/officeDocument/2006/relationships/slideLayout" Target="../slideLayouts/slideLayout250.xml"/><Relationship Id="rId5" Type="http://schemas.openxmlformats.org/officeDocument/2006/relationships/slideLayout" Target="../slideLayouts/slideLayout246.xml"/><Relationship Id="rId6" Type="http://schemas.openxmlformats.org/officeDocument/2006/relationships/slideLayout" Target="../slideLayouts/slideLayout247.xml"/><Relationship Id="rId7" Type="http://schemas.openxmlformats.org/officeDocument/2006/relationships/slideLayout" Target="../slideLayouts/slideLayout248.xml"/><Relationship Id="rId8" Type="http://schemas.openxmlformats.org/officeDocument/2006/relationships/slideLayout" Target="../slideLayouts/slideLayout249.xml"/><Relationship Id="rId20" Type="http://schemas.openxmlformats.org/officeDocument/2006/relationships/slideLayout" Target="../slideLayouts/slideLayout261.xml"/><Relationship Id="rId22" Type="http://schemas.openxmlformats.org/officeDocument/2006/relationships/theme" Target="../theme/theme4.xml"/><Relationship Id="rId21" Type="http://schemas.openxmlformats.org/officeDocument/2006/relationships/slideLayout" Target="../slideLayouts/slideLayout262.xml"/><Relationship Id="rId11" Type="http://schemas.openxmlformats.org/officeDocument/2006/relationships/slideLayout" Target="../slideLayouts/slideLayout252.xml"/><Relationship Id="rId10" Type="http://schemas.openxmlformats.org/officeDocument/2006/relationships/slideLayout" Target="../slideLayouts/slideLayout251.xml"/><Relationship Id="rId13" Type="http://schemas.openxmlformats.org/officeDocument/2006/relationships/slideLayout" Target="../slideLayouts/slideLayout254.xml"/><Relationship Id="rId12" Type="http://schemas.openxmlformats.org/officeDocument/2006/relationships/slideLayout" Target="../slideLayouts/slideLayout253.xml"/><Relationship Id="rId15" Type="http://schemas.openxmlformats.org/officeDocument/2006/relationships/slideLayout" Target="../slideLayouts/slideLayout256.xml"/><Relationship Id="rId14" Type="http://schemas.openxmlformats.org/officeDocument/2006/relationships/slideLayout" Target="../slideLayouts/slideLayout255.xml"/><Relationship Id="rId17" Type="http://schemas.openxmlformats.org/officeDocument/2006/relationships/slideLayout" Target="../slideLayouts/slideLayout258.xml"/><Relationship Id="rId16" Type="http://schemas.openxmlformats.org/officeDocument/2006/relationships/slideLayout" Target="../slideLayouts/slideLayout257.xml"/><Relationship Id="rId19" Type="http://schemas.openxmlformats.org/officeDocument/2006/relationships/slideLayout" Target="../slideLayouts/slideLayout260.xml"/><Relationship Id="rId18" Type="http://schemas.openxmlformats.org/officeDocument/2006/relationships/slideLayout" Target="../slideLayouts/slideLayout259.xml"/></Relationships>
</file>

<file path=ppt/slideMasters/_rels/slideMaster12.xml.rels><?xml version="1.0" encoding="UTF-8" standalone="yes"?><Relationships xmlns="http://schemas.openxmlformats.org/package/2006/relationships"><Relationship Id="rId1" Type="http://schemas.openxmlformats.org/officeDocument/2006/relationships/slideLayout" Target="../slideLayouts/slideLayout263.xml"/><Relationship Id="rId2" Type="http://schemas.openxmlformats.org/officeDocument/2006/relationships/slideLayout" Target="../slideLayouts/slideLayout264.xml"/><Relationship Id="rId3" Type="http://schemas.openxmlformats.org/officeDocument/2006/relationships/slideLayout" Target="../slideLayouts/slideLayout265.xml"/><Relationship Id="rId4" Type="http://schemas.openxmlformats.org/officeDocument/2006/relationships/slideLayout" Target="../slideLayouts/slideLayout266.xml"/><Relationship Id="rId9" Type="http://schemas.openxmlformats.org/officeDocument/2006/relationships/slideLayout" Target="../slideLayouts/slideLayout271.xml"/><Relationship Id="rId5" Type="http://schemas.openxmlformats.org/officeDocument/2006/relationships/slideLayout" Target="../slideLayouts/slideLayout267.xml"/><Relationship Id="rId6" Type="http://schemas.openxmlformats.org/officeDocument/2006/relationships/slideLayout" Target="../slideLayouts/slideLayout268.xml"/><Relationship Id="rId7" Type="http://schemas.openxmlformats.org/officeDocument/2006/relationships/slideLayout" Target="../slideLayouts/slideLayout269.xml"/><Relationship Id="rId8" Type="http://schemas.openxmlformats.org/officeDocument/2006/relationships/slideLayout" Target="../slideLayouts/slideLayout270.xml"/><Relationship Id="rId31" Type="http://schemas.openxmlformats.org/officeDocument/2006/relationships/slideLayout" Target="../slideLayouts/slideLayout293.xml"/><Relationship Id="rId30" Type="http://schemas.openxmlformats.org/officeDocument/2006/relationships/slideLayout" Target="../slideLayouts/slideLayout292.xml"/><Relationship Id="rId32" Type="http://schemas.openxmlformats.org/officeDocument/2006/relationships/theme" Target="../theme/theme1.xml"/><Relationship Id="rId20" Type="http://schemas.openxmlformats.org/officeDocument/2006/relationships/slideLayout" Target="../slideLayouts/slideLayout282.xml"/><Relationship Id="rId22" Type="http://schemas.openxmlformats.org/officeDocument/2006/relationships/slideLayout" Target="../slideLayouts/slideLayout284.xml"/><Relationship Id="rId21" Type="http://schemas.openxmlformats.org/officeDocument/2006/relationships/slideLayout" Target="../slideLayouts/slideLayout283.xml"/><Relationship Id="rId24" Type="http://schemas.openxmlformats.org/officeDocument/2006/relationships/slideLayout" Target="../slideLayouts/slideLayout286.xml"/><Relationship Id="rId23" Type="http://schemas.openxmlformats.org/officeDocument/2006/relationships/slideLayout" Target="../slideLayouts/slideLayout285.xml"/><Relationship Id="rId26" Type="http://schemas.openxmlformats.org/officeDocument/2006/relationships/slideLayout" Target="../slideLayouts/slideLayout288.xml"/><Relationship Id="rId25" Type="http://schemas.openxmlformats.org/officeDocument/2006/relationships/slideLayout" Target="../slideLayouts/slideLayout287.xml"/><Relationship Id="rId28" Type="http://schemas.openxmlformats.org/officeDocument/2006/relationships/slideLayout" Target="../slideLayouts/slideLayout290.xml"/><Relationship Id="rId27" Type="http://schemas.openxmlformats.org/officeDocument/2006/relationships/slideLayout" Target="../slideLayouts/slideLayout289.xml"/><Relationship Id="rId29" Type="http://schemas.openxmlformats.org/officeDocument/2006/relationships/slideLayout" Target="../slideLayouts/slideLayout291.xml"/><Relationship Id="rId11" Type="http://schemas.openxmlformats.org/officeDocument/2006/relationships/slideLayout" Target="../slideLayouts/slideLayout273.xml"/><Relationship Id="rId10" Type="http://schemas.openxmlformats.org/officeDocument/2006/relationships/slideLayout" Target="../slideLayouts/slideLayout272.xml"/><Relationship Id="rId13" Type="http://schemas.openxmlformats.org/officeDocument/2006/relationships/slideLayout" Target="../slideLayouts/slideLayout275.xml"/><Relationship Id="rId12" Type="http://schemas.openxmlformats.org/officeDocument/2006/relationships/slideLayout" Target="../slideLayouts/slideLayout274.xml"/><Relationship Id="rId15" Type="http://schemas.openxmlformats.org/officeDocument/2006/relationships/slideLayout" Target="../slideLayouts/slideLayout277.xml"/><Relationship Id="rId14" Type="http://schemas.openxmlformats.org/officeDocument/2006/relationships/slideLayout" Target="../slideLayouts/slideLayout276.xml"/><Relationship Id="rId17" Type="http://schemas.openxmlformats.org/officeDocument/2006/relationships/slideLayout" Target="../slideLayouts/slideLayout279.xml"/><Relationship Id="rId16" Type="http://schemas.openxmlformats.org/officeDocument/2006/relationships/slideLayout" Target="../slideLayouts/slideLayout278.xml"/><Relationship Id="rId19" Type="http://schemas.openxmlformats.org/officeDocument/2006/relationships/slideLayout" Target="../slideLayouts/slideLayout281.xml"/><Relationship Id="rId18" Type="http://schemas.openxmlformats.org/officeDocument/2006/relationships/slideLayout" Target="../slideLayouts/slideLayout280.xml"/></Relationships>
</file>

<file path=ppt/slideMasters/_rels/slideMaster13.xml.rels><?xml version="1.0" encoding="UTF-8" standalone="yes"?><Relationships xmlns="http://schemas.openxmlformats.org/package/2006/relationships"><Relationship Id="rId1" Type="http://schemas.openxmlformats.org/officeDocument/2006/relationships/slideLayout" Target="../slideLayouts/slideLayout294.xml"/><Relationship Id="rId2" Type="http://schemas.openxmlformats.org/officeDocument/2006/relationships/slideLayout" Target="../slideLayouts/slideLayout295.xml"/><Relationship Id="rId3" Type="http://schemas.openxmlformats.org/officeDocument/2006/relationships/slideLayout" Target="../slideLayouts/slideLayout296.xml"/><Relationship Id="rId4" Type="http://schemas.openxmlformats.org/officeDocument/2006/relationships/slideLayout" Target="../slideLayouts/slideLayout297.xml"/><Relationship Id="rId5" Type="http://schemas.openxmlformats.org/officeDocument/2006/relationships/slideLayout" Target="../slideLayouts/slideLayout298.xml"/><Relationship Id="rId6" Type="http://schemas.openxmlformats.org/officeDocument/2006/relationships/slideLayout" Target="../slideLayouts/slideLayout299.xml"/><Relationship Id="rId7"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1" Type="http://schemas.openxmlformats.org/officeDocument/2006/relationships/slideLayout" Target="../slideLayouts/slideLayout300.xml"/><Relationship Id="rId2" Type="http://schemas.openxmlformats.org/officeDocument/2006/relationships/slideLayout" Target="../slideLayouts/slideLayout301.xml"/><Relationship Id="rId3" Type="http://schemas.openxmlformats.org/officeDocument/2006/relationships/slideLayout" Target="../slideLayouts/slideLayout302.xml"/><Relationship Id="rId4" Type="http://schemas.openxmlformats.org/officeDocument/2006/relationships/slideLayout" Target="../slideLayouts/slideLayout303.xml"/><Relationship Id="rId9" Type="http://schemas.openxmlformats.org/officeDocument/2006/relationships/slideLayout" Target="../slideLayouts/slideLayout308.xml"/><Relationship Id="rId5" Type="http://schemas.openxmlformats.org/officeDocument/2006/relationships/slideLayout" Target="../slideLayouts/slideLayout304.xml"/><Relationship Id="rId6" Type="http://schemas.openxmlformats.org/officeDocument/2006/relationships/slideLayout" Target="../slideLayouts/slideLayout305.xml"/><Relationship Id="rId7" Type="http://schemas.openxmlformats.org/officeDocument/2006/relationships/slideLayout" Target="../slideLayouts/slideLayout306.xml"/><Relationship Id="rId8" Type="http://schemas.openxmlformats.org/officeDocument/2006/relationships/slideLayout" Target="../slideLayouts/slideLayout307.xml"/><Relationship Id="rId11" Type="http://schemas.openxmlformats.org/officeDocument/2006/relationships/slideLayout" Target="../slideLayouts/slideLayout310.xml"/><Relationship Id="rId10" Type="http://schemas.openxmlformats.org/officeDocument/2006/relationships/slideLayout" Target="../slideLayouts/slideLayout309.xml"/><Relationship Id="rId13" Type="http://schemas.openxmlformats.org/officeDocument/2006/relationships/slideLayout" Target="../slideLayouts/slideLayout312.xml"/><Relationship Id="rId12" Type="http://schemas.openxmlformats.org/officeDocument/2006/relationships/slideLayout" Target="../slideLayouts/slideLayout311.xml"/><Relationship Id="rId15" Type="http://schemas.openxmlformats.org/officeDocument/2006/relationships/theme" Target="../theme/theme9.xml"/><Relationship Id="rId14" Type="http://schemas.openxmlformats.org/officeDocument/2006/relationships/slideLayout" Target="../slideLayouts/slideLayout313.xml"/></Relationships>
</file>

<file path=ppt/slideMasters/_rels/slideMaster2.xml.rels><?xml version="1.0" encoding="UTF-8" standalone="yes"?><Relationships xmlns="http://schemas.openxmlformats.org/package/2006/relationships"><Relationship Id="rId20" Type="http://schemas.openxmlformats.org/officeDocument/2006/relationships/slideLayout" Target="../slideLayouts/slideLayout51.xml"/><Relationship Id="rId22" Type="http://schemas.openxmlformats.org/officeDocument/2006/relationships/slideLayout" Target="../slideLayouts/slideLayout53.xml"/><Relationship Id="rId21" Type="http://schemas.openxmlformats.org/officeDocument/2006/relationships/slideLayout" Target="../slideLayouts/slideLayout52.xml"/><Relationship Id="rId24" Type="http://schemas.openxmlformats.org/officeDocument/2006/relationships/slideLayout" Target="../slideLayouts/slideLayout55.xml"/><Relationship Id="rId23" Type="http://schemas.openxmlformats.org/officeDocument/2006/relationships/slideLayout" Target="../slideLayouts/slideLayout54.xml"/><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slideLayout" Target="../slideLayouts/slideLayout34.xml"/><Relationship Id="rId4" Type="http://schemas.openxmlformats.org/officeDocument/2006/relationships/slideLayout" Target="../slideLayouts/slideLayout35.xml"/><Relationship Id="rId9" Type="http://schemas.openxmlformats.org/officeDocument/2006/relationships/slideLayout" Target="../slideLayouts/slideLayout40.xml"/><Relationship Id="rId26" Type="http://schemas.openxmlformats.org/officeDocument/2006/relationships/slideLayout" Target="../slideLayouts/slideLayout57.xml"/><Relationship Id="rId25" Type="http://schemas.openxmlformats.org/officeDocument/2006/relationships/slideLayout" Target="../slideLayouts/slideLayout56.xml"/><Relationship Id="rId28" Type="http://schemas.openxmlformats.org/officeDocument/2006/relationships/slideLayout" Target="../slideLayouts/slideLayout59.xml"/><Relationship Id="rId27" Type="http://schemas.openxmlformats.org/officeDocument/2006/relationships/slideLayout" Target="../slideLayouts/slideLayout58.xml"/><Relationship Id="rId5" Type="http://schemas.openxmlformats.org/officeDocument/2006/relationships/slideLayout" Target="../slideLayouts/slideLayout36.xml"/><Relationship Id="rId6" Type="http://schemas.openxmlformats.org/officeDocument/2006/relationships/slideLayout" Target="../slideLayouts/slideLayout37.xml"/><Relationship Id="rId29" Type="http://schemas.openxmlformats.org/officeDocument/2006/relationships/theme" Target="../theme/theme2.xml"/><Relationship Id="rId7" Type="http://schemas.openxmlformats.org/officeDocument/2006/relationships/slideLayout" Target="../slideLayouts/slideLayout38.xml"/><Relationship Id="rId8" Type="http://schemas.openxmlformats.org/officeDocument/2006/relationships/slideLayout" Target="../slideLayouts/slideLayout39.xml"/><Relationship Id="rId11" Type="http://schemas.openxmlformats.org/officeDocument/2006/relationships/slideLayout" Target="../slideLayouts/slideLayout42.xml"/><Relationship Id="rId10" Type="http://schemas.openxmlformats.org/officeDocument/2006/relationships/slideLayout" Target="../slideLayouts/slideLayout41.xml"/><Relationship Id="rId13" Type="http://schemas.openxmlformats.org/officeDocument/2006/relationships/slideLayout" Target="../slideLayouts/slideLayout44.xml"/><Relationship Id="rId12" Type="http://schemas.openxmlformats.org/officeDocument/2006/relationships/slideLayout" Target="../slideLayouts/slideLayout43.xml"/><Relationship Id="rId15" Type="http://schemas.openxmlformats.org/officeDocument/2006/relationships/slideLayout" Target="../slideLayouts/slideLayout46.xml"/><Relationship Id="rId14" Type="http://schemas.openxmlformats.org/officeDocument/2006/relationships/slideLayout" Target="../slideLayouts/slideLayout45.xml"/><Relationship Id="rId17" Type="http://schemas.openxmlformats.org/officeDocument/2006/relationships/slideLayout" Target="../slideLayouts/slideLayout48.xml"/><Relationship Id="rId16" Type="http://schemas.openxmlformats.org/officeDocument/2006/relationships/slideLayout" Target="../slideLayouts/slideLayout47.xml"/><Relationship Id="rId19" Type="http://schemas.openxmlformats.org/officeDocument/2006/relationships/slideLayout" Target="../slideLayouts/slideLayout50.xml"/><Relationship Id="rId18" Type="http://schemas.openxmlformats.org/officeDocument/2006/relationships/slideLayout" Target="../slideLayouts/slideLayout49.xml"/></Relationships>
</file>

<file path=ppt/slideMasters/_rels/slideMaster3.xml.rels><?xml version="1.0" encoding="UTF-8" standalone="yes"?><Relationships xmlns="http://schemas.openxmlformats.org/package/2006/relationships"><Relationship Id="rId20" Type="http://schemas.openxmlformats.org/officeDocument/2006/relationships/slideLayout" Target="../slideLayouts/slideLayout79.xml"/><Relationship Id="rId22" Type="http://schemas.openxmlformats.org/officeDocument/2006/relationships/slideLayout" Target="../slideLayouts/slideLayout81.xml"/><Relationship Id="rId21" Type="http://schemas.openxmlformats.org/officeDocument/2006/relationships/slideLayout" Target="../slideLayouts/slideLayout80.xml"/><Relationship Id="rId24" Type="http://schemas.openxmlformats.org/officeDocument/2006/relationships/slideLayout" Target="../slideLayouts/slideLayout83.xml"/><Relationship Id="rId23" Type="http://schemas.openxmlformats.org/officeDocument/2006/relationships/slideLayout" Target="../slideLayouts/slideLayout82.xml"/><Relationship Id="rId1" Type="http://schemas.openxmlformats.org/officeDocument/2006/relationships/slideLayout" Target="../slideLayouts/slideLayout60.xml"/><Relationship Id="rId2" Type="http://schemas.openxmlformats.org/officeDocument/2006/relationships/slideLayout" Target="../slideLayouts/slideLayout61.xml"/><Relationship Id="rId3" Type="http://schemas.openxmlformats.org/officeDocument/2006/relationships/slideLayout" Target="../slideLayouts/slideLayout62.xml"/><Relationship Id="rId4" Type="http://schemas.openxmlformats.org/officeDocument/2006/relationships/slideLayout" Target="../slideLayouts/slideLayout63.xml"/><Relationship Id="rId9" Type="http://schemas.openxmlformats.org/officeDocument/2006/relationships/slideLayout" Target="../slideLayouts/slideLayout68.xml"/><Relationship Id="rId26" Type="http://schemas.openxmlformats.org/officeDocument/2006/relationships/slideLayout" Target="../slideLayouts/slideLayout85.xml"/><Relationship Id="rId25" Type="http://schemas.openxmlformats.org/officeDocument/2006/relationships/slideLayout" Target="../slideLayouts/slideLayout84.xml"/><Relationship Id="rId28" Type="http://schemas.openxmlformats.org/officeDocument/2006/relationships/slideLayout" Target="../slideLayouts/slideLayout87.xml"/><Relationship Id="rId27" Type="http://schemas.openxmlformats.org/officeDocument/2006/relationships/slideLayout" Target="../slideLayouts/slideLayout86.xml"/><Relationship Id="rId5" Type="http://schemas.openxmlformats.org/officeDocument/2006/relationships/slideLayout" Target="../slideLayouts/slideLayout64.xml"/><Relationship Id="rId6" Type="http://schemas.openxmlformats.org/officeDocument/2006/relationships/slideLayout" Target="../slideLayouts/slideLayout65.xml"/><Relationship Id="rId29" Type="http://schemas.openxmlformats.org/officeDocument/2006/relationships/slideLayout" Target="../slideLayouts/slideLayout88.xml"/><Relationship Id="rId7" Type="http://schemas.openxmlformats.org/officeDocument/2006/relationships/slideLayout" Target="../slideLayouts/slideLayout66.xml"/><Relationship Id="rId8" Type="http://schemas.openxmlformats.org/officeDocument/2006/relationships/slideLayout" Target="../slideLayouts/slideLayout67.xml"/><Relationship Id="rId31" Type="http://schemas.openxmlformats.org/officeDocument/2006/relationships/slideLayout" Target="../slideLayouts/slideLayout90.xml"/><Relationship Id="rId30" Type="http://schemas.openxmlformats.org/officeDocument/2006/relationships/slideLayout" Target="../slideLayouts/slideLayout89.xml"/><Relationship Id="rId11" Type="http://schemas.openxmlformats.org/officeDocument/2006/relationships/slideLayout" Target="../slideLayouts/slideLayout70.xml"/><Relationship Id="rId10" Type="http://schemas.openxmlformats.org/officeDocument/2006/relationships/slideLayout" Target="../slideLayouts/slideLayout69.xml"/><Relationship Id="rId32" Type="http://schemas.openxmlformats.org/officeDocument/2006/relationships/theme" Target="../theme/theme7.xml"/><Relationship Id="rId13" Type="http://schemas.openxmlformats.org/officeDocument/2006/relationships/slideLayout" Target="../slideLayouts/slideLayout72.xml"/><Relationship Id="rId12" Type="http://schemas.openxmlformats.org/officeDocument/2006/relationships/slideLayout" Target="../slideLayouts/slideLayout71.xml"/><Relationship Id="rId15" Type="http://schemas.openxmlformats.org/officeDocument/2006/relationships/slideLayout" Target="../slideLayouts/slideLayout74.xml"/><Relationship Id="rId14" Type="http://schemas.openxmlformats.org/officeDocument/2006/relationships/slideLayout" Target="../slideLayouts/slideLayout73.xml"/><Relationship Id="rId17" Type="http://schemas.openxmlformats.org/officeDocument/2006/relationships/slideLayout" Target="../slideLayouts/slideLayout76.xml"/><Relationship Id="rId16" Type="http://schemas.openxmlformats.org/officeDocument/2006/relationships/slideLayout" Target="../slideLayouts/slideLayout75.xml"/><Relationship Id="rId19" Type="http://schemas.openxmlformats.org/officeDocument/2006/relationships/slideLayout" Target="../slideLayouts/slideLayout78.xml"/><Relationship Id="rId18" Type="http://schemas.openxmlformats.org/officeDocument/2006/relationships/slideLayout" Target="../slideLayouts/slideLayout77.xml"/></Relationships>
</file>

<file path=ppt/slideMasters/_rels/slideMaster4.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slideLayout" Target="../slideLayouts/slideLayout92.xml"/><Relationship Id="rId3" Type="http://schemas.openxmlformats.org/officeDocument/2006/relationships/slideLayout" Target="../slideLayouts/slideLayout93.xml"/><Relationship Id="rId4" Type="http://schemas.openxmlformats.org/officeDocument/2006/relationships/slideLayout" Target="../slideLayouts/slideLayout94.xml"/><Relationship Id="rId5" Type="http://schemas.openxmlformats.org/officeDocument/2006/relationships/slideLayout" Target="../slideLayouts/slideLayout95.xml"/><Relationship Id="rId6" Type="http://schemas.openxmlformats.org/officeDocument/2006/relationships/theme" Target="../theme/theme15.xml"/></Relationships>
</file>

<file path=ppt/slideMasters/_rels/slideMaster5.xml.rels><?xml version="1.0" encoding="UTF-8" standalone="yes"?><Relationships xmlns="http://schemas.openxmlformats.org/package/2006/relationships"><Relationship Id="rId20" Type="http://schemas.openxmlformats.org/officeDocument/2006/relationships/theme" Target="../theme/theme8.xml"/><Relationship Id="rId1" Type="http://schemas.openxmlformats.org/officeDocument/2006/relationships/slideLayout" Target="../slideLayouts/slideLayout96.xml"/><Relationship Id="rId2" Type="http://schemas.openxmlformats.org/officeDocument/2006/relationships/slideLayout" Target="../slideLayouts/slideLayout97.xml"/><Relationship Id="rId3" Type="http://schemas.openxmlformats.org/officeDocument/2006/relationships/slideLayout" Target="../slideLayouts/slideLayout98.xml"/><Relationship Id="rId4" Type="http://schemas.openxmlformats.org/officeDocument/2006/relationships/slideLayout" Target="../slideLayouts/slideLayout99.xml"/><Relationship Id="rId9" Type="http://schemas.openxmlformats.org/officeDocument/2006/relationships/slideLayout" Target="../slideLayouts/slideLayout104.xml"/><Relationship Id="rId5" Type="http://schemas.openxmlformats.org/officeDocument/2006/relationships/slideLayout" Target="../slideLayouts/slideLayout100.xml"/><Relationship Id="rId6" Type="http://schemas.openxmlformats.org/officeDocument/2006/relationships/slideLayout" Target="../slideLayouts/slideLayout101.xml"/><Relationship Id="rId7" Type="http://schemas.openxmlformats.org/officeDocument/2006/relationships/slideLayout" Target="../slideLayouts/slideLayout102.xml"/><Relationship Id="rId8" Type="http://schemas.openxmlformats.org/officeDocument/2006/relationships/slideLayout" Target="../slideLayouts/slideLayout103.xml"/><Relationship Id="rId11" Type="http://schemas.openxmlformats.org/officeDocument/2006/relationships/slideLayout" Target="../slideLayouts/slideLayout106.xml"/><Relationship Id="rId10" Type="http://schemas.openxmlformats.org/officeDocument/2006/relationships/slideLayout" Target="../slideLayouts/slideLayout105.xml"/><Relationship Id="rId13" Type="http://schemas.openxmlformats.org/officeDocument/2006/relationships/slideLayout" Target="../slideLayouts/slideLayout108.xml"/><Relationship Id="rId12" Type="http://schemas.openxmlformats.org/officeDocument/2006/relationships/slideLayout" Target="../slideLayouts/slideLayout107.xml"/><Relationship Id="rId15" Type="http://schemas.openxmlformats.org/officeDocument/2006/relationships/slideLayout" Target="../slideLayouts/slideLayout110.xml"/><Relationship Id="rId14" Type="http://schemas.openxmlformats.org/officeDocument/2006/relationships/slideLayout" Target="../slideLayouts/slideLayout109.xml"/><Relationship Id="rId17" Type="http://schemas.openxmlformats.org/officeDocument/2006/relationships/slideLayout" Target="../slideLayouts/slideLayout112.xml"/><Relationship Id="rId16" Type="http://schemas.openxmlformats.org/officeDocument/2006/relationships/slideLayout" Target="../slideLayouts/slideLayout111.xml"/><Relationship Id="rId19" Type="http://schemas.openxmlformats.org/officeDocument/2006/relationships/slideLayout" Target="../slideLayouts/slideLayout114.xml"/><Relationship Id="rId18" Type="http://schemas.openxmlformats.org/officeDocument/2006/relationships/slideLayout" Target="../slideLayouts/slideLayout113.xml"/></Relationships>
</file>

<file path=ppt/slideMasters/_rels/slideMaster6.xml.rels><?xml version="1.0" encoding="UTF-8" standalone="yes"?><Relationships xmlns="http://schemas.openxmlformats.org/package/2006/relationships"><Relationship Id="rId40" Type="http://schemas.openxmlformats.org/officeDocument/2006/relationships/slideLayout" Target="../slideLayouts/slideLayout152.xml"/><Relationship Id="rId42" Type="http://schemas.openxmlformats.org/officeDocument/2006/relationships/slideLayout" Target="../slideLayouts/slideLayout154.xml"/><Relationship Id="rId41" Type="http://schemas.openxmlformats.org/officeDocument/2006/relationships/slideLayout" Target="../slideLayouts/slideLayout153.xml"/><Relationship Id="rId44" Type="http://schemas.openxmlformats.org/officeDocument/2006/relationships/slideLayout" Target="../slideLayouts/slideLayout156.xml"/><Relationship Id="rId43" Type="http://schemas.openxmlformats.org/officeDocument/2006/relationships/slideLayout" Target="../slideLayouts/slideLayout155.xml"/><Relationship Id="rId46" Type="http://schemas.openxmlformats.org/officeDocument/2006/relationships/slideLayout" Target="../slideLayouts/slideLayout158.xml"/><Relationship Id="rId45" Type="http://schemas.openxmlformats.org/officeDocument/2006/relationships/slideLayout" Target="../slideLayouts/slideLayout157.xml"/><Relationship Id="rId1" Type="http://schemas.openxmlformats.org/officeDocument/2006/relationships/image" Target="../media/image40.jpg"/><Relationship Id="rId2" Type="http://schemas.openxmlformats.org/officeDocument/2006/relationships/image" Target="../media/image24.jpg"/><Relationship Id="rId3" Type="http://schemas.openxmlformats.org/officeDocument/2006/relationships/slideLayout" Target="../slideLayouts/slideLayout115.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48" Type="http://schemas.openxmlformats.org/officeDocument/2006/relationships/slideLayout" Target="../slideLayouts/slideLayout160.xml"/><Relationship Id="rId47" Type="http://schemas.openxmlformats.org/officeDocument/2006/relationships/slideLayout" Target="../slideLayouts/slideLayout159.xml"/><Relationship Id="rId49" Type="http://schemas.openxmlformats.org/officeDocument/2006/relationships/slideLayout" Target="../slideLayouts/slideLayout161.xml"/><Relationship Id="rId5" Type="http://schemas.openxmlformats.org/officeDocument/2006/relationships/slideLayout" Target="../slideLayouts/slideLayout117.xml"/><Relationship Id="rId6" Type="http://schemas.openxmlformats.org/officeDocument/2006/relationships/slideLayout" Target="../slideLayouts/slideLayout118.xml"/><Relationship Id="rId7" Type="http://schemas.openxmlformats.org/officeDocument/2006/relationships/slideLayout" Target="../slideLayouts/slideLayout119.xml"/><Relationship Id="rId8" Type="http://schemas.openxmlformats.org/officeDocument/2006/relationships/slideLayout" Target="../slideLayouts/slideLayout120.xml"/><Relationship Id="rId31" Type="http://schemas.openxmlformats.org/officeDocument/2006/relationships/slideLayout" Target="../slideLayouts/slideLayout143.xml"/><Relationship Id="rId30" Type="http://schemas.openxmlformats.org/officeDocument/2006/relationships/slideLayout" Target="../slideLayouts/slideLayout142.xml"/><Relationship Id="rId33" Type="http://schemas.openxmlformats.org/officeDocument/2006/relationships/slideLayout" Target="../slideLayouts/slideLayout145.xml"/><Relationship Id="rId32" Type="http://schemas.openxmlformats.org/officeDocument/2006/relationships/slideLayout" Target="../slideLayouts/slideLayout144.xml"/><Relationship Id="rId35" Type="http://schemas.openxmlformats.org/officeDocument/2006/relationships/slideLayout" Target="../slideLayouts/slideLayout147.xml"/><Relationship Id="rId34" Type="http://schemas.openxmlformats.org/officeDocument/2006/relationships/slideLayout" Target="../slideLayouts/slideLayout146.xml"/><Relationship Id="rId37" Type="http://schemas.openxmlformats.org/officeDocument/2006/relationships/slideLayout" Target="../slideLayouts/slideLayout149.xml"/><Relationship Id="rId36" Type="http://schemas.openxmlformats.org/officeDocument/2006/relationships/slideLayout" Target="../slideLayouts/slideLayout148.xml"/><Relationship Id="rId39" Type="http://schemas.openxmlformats.org/officeDocument/2006/relationships/slideLayout" Target="../slideLayouts/slideLayout151.xml"/><Relationship Id="rId38" Type="http://schemas.openxmlformats.org/officeDocument/2006/relationships/slideLayout" Target="../slideLayouts/slideLayout150.xml"/><Relationship Id="rId20" Type="http://schemas.openxmlformats.org/officeDocument/2006/relationships/slideLayout" Target="../slideLayouts/slideLayout132.xml"/><Relationship Id="rId22" Type="http://schemas.openxmlformats.org/officeDocument/2006/relationships/slideLayout" Target="../slideLayouts/slideLayout134.xml"/><Relationship Id="rId21" Type="http://schemas.openxmlformats.org/officeDocument/2006/relationships/slideLayout" Target="../slideLayouts/slideLayout133.xml"/><Relationship Id="rId24" Type="http://schemas.openxmlformats.org/officeDocument/2006/relationships/slideLayout" Target="../slideLayouts/slideLayout136.xml"/><Relationship Id="rId23" Type="http://schemas.openxmlformats.org/officeDocument/2006/relationships/slideLayout" Target="../slideLayouts/slideLayout135.xml"/><Relationship Id="rId26" Type="http://schemas.openxmlformats.org/officeDocument/2006/relationships/slideLayout" Target="../slideLayouts/slideLayout138.xml"/><Relationship Id="rId25" Type="http://schemas.openxmlformats.org/officeDocument/2006/relationships/slideLayout" Target="../slideLayouts/slideLayout137.xml"/><Relationship Id="rId28" Type="http://schemas.openxmlformats.org/officeDocument/2006/relationships/slideLayout" Target="../slideLayouts/slideLayout140.xml"/><Relationship Id="rId27" Type="http://schemas.openxmlformats.org/officeDocument/2006/relationships/slideLayout" Target="../slideLayouts/slideLayout139.xml"/><Relationship Id="rId29" Type="http://schemas.openxmlformats.org/officeDocument/2006/relationships/slideLayout" Target="../slideLayouts/slideLayout141.xml"/><Relationship Id="rId50" Type="http://schemas.openxmlformats.org/officeDocument/2006/relationships/theme" Target="../theme/theme11.xml"/><Relationship Id="rId11" Type="http://schemas.openxmlformats.org/officeDocument/2006/relationships/slideLayout" Target="../slideLayouts/slideLayout123.xml"/><Relationship Id="rId10" Type="http://schemas.openxmlformats.org/officeDocument/2006/relationships/slideLayout" Target="../slideLayouts/slideLayout122.xml"/><Relationship Id="rId13" Type="http://schemas.openxmlformats.org/officeDocument/2006/relationships/slideLayout" Target="../slideLayouts/slideLayout125.xml"/><Relationship Id="rId12" Type="http://schemas.openxmlformats.org/officeDocument/2006/relationships/slideLayout" Target="../slideLayouts/slideLayout124.xml"/><Relationship Id="rId15" Type="http://schemas.openxmlformats.org/officeDocument/2006/relationships/slideLayout" Target="../slideLayouts/slideLayout127.xml"/><Relationship Id="rId14" Type="http://schemas.openxmlformats.org/officeDocument/2006/relationships/slideLayout" Target="../slideLayouts/slideLayout126.xml"/><Relationship Id="rId17" Type="http://schemas.openxmlformats.org/officeDocument/2006/relationships/slideLayout" Target="../slideLayouts/slideLayout129.xml"/><Relationship Id="rId16" Type="http://schemas.openxmlformats.org/officeDocument/2006/relationships/slideLayout" Target="../slideLayouts/slideLayout128.xml"/><Relationship Id="rId19" Type="http://schemas.openxmlformats.org/officeDocument/2006/relationships/slideLayout" Target="../slideLayouts/slideLayout131.xml"/><Relationship Id="rId18" Type="http://schemas.openxmlformats.org/officeDocument/2006/relationships/slideLayout" Target="../slideLayouts/slideLayout130.xml"/></Relationships>
</file>

<file path=ppt/slideMasters/_rels/slideMaster7.xml.rels><?xml version="1.0" encoding="UTF-8" standalone="yes"?><Relationships xmlns="http://schemas.openxmlformats.org/package/2006/relationships"><Relationship Id="rId1" Type="http://schemas.openxmlformats.org/officeDocument/2006/relationships/slideLayout" Target="../slideLayouts/slideLayout162.xml"/><Relationship Id="rId2" Type="http://schemas.openxmlformats.org/officeDocument/2006/relationships/slideLayout" Target="../slideLayouts/slideLayout163.xml"/><Relationship Id="rId3" Type="http://schemas.openxmlformats.org/officeDocument/2006/relationships/slideLayout" Target="../slideLayouts/slideLayout164.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5" Type="http://schemas.openxmlformats.org/officeDocument/2006/relationships/slideLayout" Target="../slideLayouts/slideLayout166.xml"/><Relationship Id="rId6" Type="http://schemas.openxmlformats.org/officeDocument/2006/relationships/slideLayout" Target="../slideLayouts/slideLayout167.xml"/><Relationship Id="rId7" Type="http://schemas.openxmlformats.org/officeDocument/2006/relationships/slideLayout" Target="../slideLayouts/slideLayout168.xml"/><Relationship Id="rId8" Type="http://schemas.openxmlformats.org/officeDocument/2006/relationships/slideLayout" Target="../slideLayouts/slideLayout169.xml"/><Relationship Id="rId31" Type="http://schemas.openxmlformats.org/officeDocument/2006/relationships/slideLayout" Target="../slideLayouts/slideLayout192.xml"/><Relationship Id="rId30" Type="http://schemas.openxmlformats.org/officeDocument/2006/relationships/slideLayout" Target="../slideLayouts/slideLayout191.xml"/><Relationship Id="rId32" Type="http://schemas.openxmlformats.org/officeDocument/2006/relationships/theme" Target="../theme/theme10.xml"/><Relationship Id="rId20" Type="http://schemas.openxmlformats.org/officeDocument/2006/relationships/slideLayout" Target="../slideLayouts/slideLayout181.xml"/><Relationship Id="rId22" Type="http://schemas.openxmlformats.org/officeDocument/2006/relationships/slideLayout" Target="../slideLayouts/slideLayout183.xml"/><Relationship Id="rId21" Type="http://schemas.openxmlformats.org/officeDocument/2006/relationships/slideLayout" Target="../slideLayouts/slideLayout182.xml"/><Relationship Id="rId24" Type="http://schemas.openxmlformats.org/officeDocument/2006/relationships/slideLayout" Target="../slideLayouts/slideLayout185.xml"/><Relationship Id="rId23" Type="http://schemas.openxmlformats.org/officeDocument/2006/relationships/slideLayout" Target="../slideLayouts/slideLayout184.xml"/><Relationship Id="rId26" Type="http://schemas.openxmlformats.org/officeDocument/2006/relationships/slideLayout" Target="../slideLayouts/slideLayout187.xml"/><Relationship Id="rId25" Type="http://schemas.openxmlformats.org/officeDocument/2006/relationships/slideLayout" Target="../slideLayouts/slideLayout186.xml"/><Relationship Id="rId28" Type="http://schemas.openxmlformats.org/officeDocument/2006/relationships/slideLayout" Target="../slideLayouts/slideLayout189.xml"/><Relationship Id="rId27" Type="http://schemas.openxmlformats.org/officeDocument/2006/relationships/slideLayout" Target="../slideLayouts/slideLayout188.xml"/><Relationship Id="rId29" Type="http://schemas.openxmlformats.org/officeDocument/2006/relationships/slideLayout" Target="../slideLayouts/slideLayout190.xml"/><Relationship Id="rId11" Type="http://schemas.openxmlformats.org/officeDocument/2006/relationships/slideLayout" Target="../slideLayouts/slideLayout172.xml"/><Relationship Id="rId10" Type="http://schemas.openxmlformats.org/officeDocument/2006/relationships/slideLayout" Target="../slideLayouts/slideLayout171.xml"/><Relationship Id="rId13" Type="http://schemas.openxmlformats.org/officeDocument/2006/relationships/slideLayout" Target="../slideLayouts/slideLayout174.xml"/><Relationship Id="rId12" Type="http://schemas.openxmlformats.org/officeDocument/2006/relationships/slideLayout" Target="../slideLayouts/slideLayout173.xml"/><Relationship Id="rId15" Type="http://schemas.openxmlformats.org/officeDocument/2006/relationships/slideLayout" Target="../slideLayouts/slideLayout176.xml"/><Relationship Id="rId14" Type="http://schemas.openxmlformats.org/officeDocument/2006/relationships/slideLayout" Target="../slideLayouts/slideLayout175.xml"/><Relationship Id="rId17" Type="http://schemas.openxmlformats.org/officeDocument/2006/relationships/slideLayout" Target="../slideLayouts/slideLayout178.xml"/><Relationship Id="rId16" Type="http://schemas.openxmlformats.org/officeDocument/2006/relationships/slideLayout" Target="../slideLayouts/slideLayout177.xml"/><Relationship Id="rId19" Type="http://schemas.openxmlformats.org/officeDocument/2006/relationships/slideLayout" Target="../slideLayouts/slideLayout180.xml"/><Relationship Id="rId18" Type="http://schemas.openxmlformats.org/officeDocument/2006/relationships/slideLayout" Target="../slideLayouts/slideLayout179.xml"/></Relationships>
</file>

<file path=ppt/slideMasters/_rels/slideMaster8.xml.rels><?xml version="1.0" encoding="UTF-8" standalone="yes"?><Relationships xmlns="http://schemas.openxmlformats.org/package/2006/relationships"><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9" Type="http://schemas.openxmlformats.org/officeDocument/2006/relationships/slideLayout" Target="../slideLayouts/slideLayout201.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11" Type="http://schemas.openxmlformats.org/officeDocument/2006/relationships/theme" Target="../theme/theme6.xml"/><Relationship Id="rId10" Type="http://schemas.openxmlformats.org/officeDocument/2006/relationships/slideLayout" Target="../slideLayouts/slideLayout202.xml"/></Relationships>
</file>

<file path=ppt/slideMasters/_rels/slideMaster9.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slideLayout" Target="../slideLayouts/slideLayout204.xml"/><Relationship Id="rId3" Type="http://schemas.openxmlformats.org/officeDocument/2006/relationships/slideLayout" Target="../slideLayouts/slideLayout205.xml"/><Relationship Id="rId4" Type="http://schemas.openxmlformats.org/officeDocument/2006/relationships/slideLayout" Target="../slideLayouts/slideLayout206.xml"/><Relationship Id="rId9" Type="http://schemas.openxmlformats.org/officeDocument/2006/relationships/slideLayout" Target="../slideLayouts/slideLayout211.xml"/><Relationship Id="rId5" Type="http://schemas.openxmlformats.org/officeDocument/2006/relationships/slideLayout" Target="../slideLayouts/slideLayout207.xml"/><Relationship Id="rId6" Type="http://schemas.openxmlformats.org/officeDocument/2006/relationships/slideLayout" Target="../slideLayouts/slideLayout208.xml"/><Relationship Id="rId7" Type="http://schemas.openxmlformats.org/officeDocument/2006/relationships/slideLayout" Target="../slideLayouts/slideLayout209.xml"/><Relationship Id="rId8" Type="http://schemas.openxmlformats.org/officeDocument/2006/relationships/slideLayout" Target="../slideLayouts/slideLayout210.xml"/><Relationship Id="rId20" Type="http://schemas.openxmlformats.org/officeDocument/2006/relationships/theme" Target="../theme/theme12.xml"/><Relationship Id="rId11" Type="http://schemas.openxmlformats.org/officeDocument/2006/relationships/slideLayout" Target="../slideLayouts/slideLayout213.xml"/><Relationship Id="rId10" Type="http://schemas.openxmlformats.org/officeDocument/2006/relationships/slideLayout" Target="../slideLayouts/slideLayout212.xml"/><Relationship Id="rId13" Type="http://schemas.openxmlformats.org/officeDocument/2006/relationships/slideLayout" Target="../slideLayouts/slideLayout215.xml"/><Relationship Id="rId12" Type="http://schemas.openxmlformats.org/officeDocument/2006/relationships/slideLayout" Target="../slideLayouts/slideLayout214.xml"/><Relationship Id="rId15" Type="http://schemas.openxmlformats.org/officeDocument/2006/relationships/slideLayout" Target="../slideLayouts/slideLayout217.xml"/><Relationship Id="rId14" Type="http://schemas.openxmlformats.org/officeDocument/2006/relationships/slideLayout" Target="../slideLayouts/slideLayout216.xml"/><Relationship Id="rId17" Type="http://schemas.openxmlformats.org/officeDocument/2006/relationships/slideLayout" Target="../slideLayouts/slideLayout219.xml"/><Relationship Id="rId16" Type="http://schemas.openxmlformats.org/officeDocument/2006/relationships/slideLayout" Target="../slideLayouts/slideLayout218.xml"/><Relationship Id="rId19" Type="http://schemas.openxmlformats.org/officeDocument/2006/relationships/slideLayout" Target="../slideLayouts/slideLayout221.xml"/><Relationship Id="rId18" Type="http://schemas.openxmlformats.org/officeDocument/2006/relationships/slideLayout" Target="../slideLayouts/slideLayout220.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15"/>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1" name="Google Shape;11;p15"/>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2" name="Google Shape;12;p15"/>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10.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5236" name="Shape 15236"/>
        <p:cNvGrpSpPr/>
        <p:nvPr/>
      </p:nvGrpSpPr>
      <p:grpSpPr>
        <a:xfrm>
          <a:off x="0" y="0"/>
          <a:ext cx="0" cy="0"/>
          <a:chOff x="0" y="0"/>
          <a:chExt cx="0" cy="0"/>
        </a:xfrm>
      </p:grpSpPr>
      <p:sp>
        <p:nvSpPr>
          <p:cNvPr id="15237" name="Google Shape;15237;p242"/>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5238" name="Google Shape;15238;p242"/>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5239" name="Google Shape;15239;p242"/>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 id="2147483890" r:id="rId12"/>
    <p:sldLayoutId id="2147483891" r:id="rId13"/>
    <p:sldLayoutId id="2147483892" r:id="rId14"/>
    <p:sldLayoutId id="2147483893" r:id="rId15"/>
    <p:sldLayoutId id="2147483894" r:id="rId16"/>
    <p:sldLayoutId id="2147483895" r:id="rId17"/>
    <p:sldLayoutId id="2147483896" r:id="rId18"/>
    <p:sldLayoutId id="2147483897" r:id="rId19"/>
    <p:sldLayoutId id="2147483898" r:id="rId2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1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7104" name="Shape 17104"/>
        <p:cNvGrpSpPr/>
        <p:nvPr/>
      </p:nvGrpSpPr>
      <p:grpSpPr>
        <a:xfrm>
          <a:off x="0" y="0"/>
          <a:ext cx="0" cy="0"/>
          <a:chOff x="0" y="0"/>
          <a:chExt cx="0" cy="0"/>
        </a:xfrm>
      </p:grpSpPr>
      <p:sp>
        <p:nvSpPr>
          <p:cNvPr id="17105" name="Google Shape;17105;p24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7106" name="Google Shape;17106;p244"/>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7107" name="Google Shape;17107;p24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 id="2147483912" r:id="rId13"/>
    <p:sldLayoutId id="2147483913" r:id="rId14"/>
    <p:sldLayoutId id="2147483914" r:id="rId15"/>
    <p:sldLayoutId id="2147483915" r:id="rId16"/>
    <p:sldLayoutId id="2147483916" r:id="rId17"/>
    <p:sldLayoutId id="2147483917" r:id="rId18"/>
    <p:sldLayoutId id="2147483918" r:id="rId19"/>
    <p:sldLayoutId id="2147483919" r:id="rId20"/>
    <p:sldLayoutId id="2147483920" r:id="rId2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1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8975" name="Shape 18975"/>
        <p:cNvGrpSpPr/>
        <p:nvPr/>
      </p:nvGrpSpPr>
      <p:grpSpPr>
        <a:xfrm>
          <a:off x="0" y="0"/>
          <a:ext cx="0" cy="0"/>
          <a:chOff x="0" y="0"/>
          <a:chExt cx="0" cy="0"/>
        </a:xfrm>
      </p:grpSpPr>
      <p:sp>
        <p:nvSpPr>
          <p:cNvPr id="18976" name="Google Shape;18976;p246"/>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8977" name="Google Shape;18977;p246"/>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8978" name="Google Shape;18978;p246"/>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922" r:id="rId1"/>
    <p:sldLayoutId id="2147483923" r:id="rId2"/>
    <p:sldLayoutId id="2147483924" r:id="rId3"/>
    <p:sldLayoutId id="2147483925" r:id="rId4"/>
    <p:sldLayoutId id="2147483926" r:id="rId5"/>
    <p:sldLayoutId id="2147483927" r:id="rId6"/>
    <p:sldLayoutId id="2147483928" r:id="rId7"/>
    <p:sldLayoutId id="2147483929" r:id="rId8"/>
    <p:sldLayoutId id="2147483930" r:id="rId9"/>
    <p:sldLayoutId id="2147483931" r:id="rId10"/>
    <p:sldLayoutId id="2147483932" r:id="rId11"/>
    <p:sldLayoutId id="2147483933" r:id="rId12"/>
    <p:sldLayoutId id="2147483934" r:id="rId13"/>
    <p:sldLayoutId id="2147483935" r:id="rId14"/>
    <p:sldLayoutId id="2147483936" r:id="rId15"/>
    <p:sldLayoutId id="2147483937" r:id="rId16"/>
    <p:sldLayoutId id="2147483938" r:id="rId17"/>
    <p:sldLayoutId id="2147483939" r:id="rId18"/>
    <p:sldLayoutId id="2147483940" r:id="rId19"/>
    <p:sldLayoutId id="2147483941" r:id="rId20"/>
    <p:sldLayoutId id="2147483942" r:id="rId21"/>
    <p:sldLayoutId id="2147483943" r:id="rId22"/>
    <p:sldLayoutId id="2147483944" r:id="rId23"/>
    <p:sldLayoutId id="2147483945" r:id="rId24"/>
    <p:sldLayoutId id="2147483946" r:id="rId25"/>
    <p:sldLayoutId id="2147483947" r:id="rId26"/>
    <p:sldLayoutId id="2147483948" r:id="rId27"/>
    <p:sldLayoutId id="2147483949" r:id="rId28"/>
    <p:sldLayoutId id="2147483950" r:id="rId29"/>
    <p:sldLayoutId id="2147483951" r:id="rId30"/>
    <p:sldLayoutId id="2147483952"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1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2045" name="Shape 22045"/>
        <p:cNvGrpSpPr/>
        <p:nvPr/>
      </p:nvGrpSpPr>
      <p:grpSpPr>
        <a:xfrm>
          <a:off x="0" y="0"/>
          <a:ext cx="0" cy="0"/>
          <a:chOff x="0" y="0"/>
          <a:chExt cx="0" cy="0"/>
        </a:xfrm>
      </p:grpSpPr>
      <p:sp>
        <p:nvSpPr>
          <p:cNvPr id="22046" name="Google Shape;22046;p249"/>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lt1"/>
              </a:buClr>
              <a:buSzPts val="4400"/>
              <a:buFont typeface="Inter Black"/>
              <a:buNone/>
              <a:defRPr b="1" i="0" sz="4400" u="none" cap="none" strike="noStrike">
                <a:solidFill>
                  <a:schemeClr val="lt1"/>
                </a:solidFill>
                <a:latin typeface="Inter Black"/>
                <a:ea typeface="Inter Black"/>
                <a:cs typeface="Inter Black"/>
                <a:sym typeface="Inter Black"/>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22047" name="Google Shape;22047;p249"/>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lt1"/>
              </a:buClr>
              <a:buSzPts val="2800"/>
              <a:buFont typeface="Arial"/>
              <a:buChar char="•"/>
              <a:defRPr b="0" i="0" sz="2800" u="none" cap="none" strike="noStrike">
                <a:solidFill>
                  <a:schemeClr val="lt1"/>
                </a:solidFill>
                <a:latin typeface="Inter"/>
                <a:ea typeface="Inter"/>
                <a:cs typeface="Inter"/>
                <a:sym typeface="Inter"/>
              </a:defRPr>
            </a:lvl1pPr>
            <a:lvl2pPr indent="-381000" lvl="1" marL="914400" marR="0" rtl="0" algn="l">
              <a:lnSpc>
                <a:spcPct val="90000"/>
              </a:lnSpc>
              <a:spcBef>
                <a:spcPts val="500"/>
              </a:spcBef>
              <a:spcAft>
                <a:spcPts val="0"/>
              </a:spcAft>
              <a:buClr>
                <a:schemeClr val="lt1"/>
              </a:buClr>
              <a:buSzPts val="2400"/>
              <a:buFont typeface="Arial"/>
              <a:buChar char="•"/>
              <a:defRPr b="0" i="0" sz="2400" u="none" cap="none" strike="noStrike">
                <a:solidFill>
                  <a:schemeClr val="lt1"/>
                </a:solidFill>
                <a:latin typeface="Inter"/>
                <a:ea typeface="Inter"/>
                <a:cs typeface="Inter"/>
                <a:sym typeface="Inter"/>
              </a:defRPr>
            </a:lvl2pPr>
            <a:lvl3pPr indent="-355600" lvl="2" marL="1371600" marR="0" rtl="0" algn="l">
              <a:lnSpc>
                <a:spcPct val="90000"/>
              </a:lnSpc>
              <a:spcBef>
                <a:spcPts val="500"/>
              </a:spcBef>
              <a:spcAft>
                <a:spcPts val="0"/>
              </a:spcAft>
              <a:buClr>
                <a:schemeClr val="lt1"/>
              </a:buClr>
              <a:buSzPts val="2000"/>
              <a:buFont typeface="Arial"/>
              <a:buChar char="•"/>
              <a:defRPr b="0" i="0" sz="2000" u="none" cap="none" strike="noStrike">
                <a:solidFill>
                  <a:schemeClr val="lt1"/>
                </a:solidFill>
                <a:latin typeface="Inter"/>
                <a:ea typeface="Inter"/>
                <a:cs typeface="Inter"/>
                <a:sym typeface="Inter"/>
              </a:defRPr>
            </a:lvl3pPr>
            <a:lvl4pPr indent="-342900" lvl="3" marL="18288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Inter"/>
                <a:ea typeface="Inter"/>
                <a:cs typeface="Inter"/>
                <a:sym typeface="Inter"/>
              </a:defRPr>
            </a:lvl4pPr>
            <a:lvl5pPr indent="-342900" lvl="4" marL="22860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Inter"/>
                <a:ea typeface="Inter"/>
                <a:cs typeface="Inter"/>
                <a:sym typeface="Inter"/>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 accent1="accent1" accent2="accent2" accent3="accent3" accent4="accent4" accent5="accent5" accent6="accent6" bg1="lt1" bg2="dk2" tx1="dk1" tx2="lt2" folHlink="folHlink" hlink="hlink"/>
  <p:sldLayoutIdLst>
    <p:sldLayoutId id="2147483954" r:id="rId1"/>
    <p:sldLayoutId id="2147483955" r:id="rId2"/>
    <p:sldLayoutId id="2147483956" r:id="rId3"/>
    <p:sldLayoutId id="2147483957" r:id="rId4"/>
    <p:sldLayoutId id="2147483958" r:id="rId5"/>
    <p:sldLayoutId id="2147483959" r:id="rId6"/>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1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066" name="Shape 22066"/>
        <p:cNvGrpSpPr/>
        <p:nvPr/>
      </p:nvGrpSpPr>
      <p:grpSpPr>
        <a:xfrm>
          <a:off x="0" y="0"/>
          <a:ext cx="0" cy="0"/>
          <a:chOff x="0" y="0"/>
          <a:chExt cx="0" cy="0"/>
        </a:xfrm>
      </p:grpSpPr>
      <p:sp>
        <p:nvSpPr>
          <p:cNvPr id="22067" name="Google Shape;22067;p251"/>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22068" name="Google Shape;22068;p251"/>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22069" name="Google Shape;22069;p251"/>
          <p:cNvSpPr txBox="1"/>
          <p:nvPr>
            <p:ph idx="10" type="dt"/>
          </p:nvPr>
        </p:nvSpPr>
        <p:spPr>
          <a:xfrm>
            <a:off x="838200" y="6356350"/>
            <a:ext cx="274320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22070" name="Google Shape;22070;p251"/>
          <p:cNvSpPr txBox="1"/>
          <p:nvPr>
            <p:ph idx="11" type="ftr"/>
          </p:nvPr>
        </p:nvSpPr>
        <p:spPr>
          <a:xfrm>
            <a:off x="4038600" y="6356350"/>
            <a:ext cx="4114800" cy="365125"/>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22071" name="Google Shape;22071;p251"/>
          <p:cNvSpPr txBox="1"/>
          <p:nvPr>
            <p:ph idx="12" type="sldNum"/>
          </p:nvPr>
        </p:nvSpPr>
        <p:spPr>
          <a:xfrm>
            <a:off x="8610600" y="6356350"/>
            <a:ext cx="2743200"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961" r:id="rId1"/>
    <p:sldLayoutId id="2147483962" r:id="rId2"/>
    <p:sldLayoutId id="2147483963" r:id="rId3"/>
    <p:sldLayoutId id="2147483964" r:id="rId4"/>
    <p:sldLayoutId id="2147483965" r:id="rId5"/>
    <p:sldLayoutId id="2147483966" r:id="rId6"/>
    <p:sldLayoutId id="2147483967" r:id="rId7"/>
    <p:sldLayoutId id="2147483968" r:id="rId8"/>
    <p:sldLayoutId id="2147483969" r:id="rId9"/>
    <p:sldLayoutId id="2147483970" r:id="rId10"/>
    <p:sldLayoutId id="2147483971" r:id="rId11"/>
    <p:sldLayoutId id="2147483972" r:id="rId12"/>
    <p:sldLayoutId id="2147483973" r:id="rId13"/>
    <p:sldLayoutId id="2147483974" r:id="rId1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3301" name="Shape 3301"/>
        <p:cNvGrpSpPr/>
        <p:nvPr/>
      </p:nvGrpSpPr>
      <p:grpSpPr>
        <a:xfrm>
          <a:off x="0" y="0"/>
          <a:ext cx="0" cy="0"/>
          <a:chOff x="0" y="0"/>
          <a:chExt cx="0" cy="0"/>
        </a:xfrm>
      </p:grpSpPr>
      <p:sp>
        <p:nvSpPr>
          <p:cNvPr id="3302" name="Google Shape;3302;p18"/>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303" name="Google Shape;3303;p18"/>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3304" name="Google Shape;3304;p1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93" r:id="rId13"/>
    <p:sldLayoutId id="2147483694" r:id="rId14"/>
    <p:sldLayoutId id="2147483695" r:id="rId15"/>
    <p:sldLayoutId id="2147483696" r:id="rId16"/>
    <p:sldLayoutId id="2147483697" r:id="rId17"/>
    <p:sldLayoutId id="2147483698" r:id="rId18"/>
    <p:sldLayoutId id="2147483699" r:id="rId19"/>
    <p:sldLayoutId id="2147483700" r:id="rId20"/>
    <p:sldLayoutId id="2147483701" r:id="rId21"/>
    <p:sldLayoutId id="2147483702" r:id="rId22"/>
    <p:sldLayoutId id="2147483703" r:id="rId23"/>
    <p:sldLayoutId id="2147483704" r:id="rId24"/>
    <p:sldLayoutId id="2147483705" r:id="rId25"/>
    <p:sldLayoutId id="2147483706" r:id="rId26"/>
    <p:sldLayoutId id="2147483707" r:id="rId27"/>
    <p:sldLayoutId id="2147483708" r:id="rId2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5189" name="Shape 5189"/>
        <p:cNvGrpSpPr/>
        <p:nvPr/>
      </p:nvGrpSpPr>
      <p:grpSpPr>
        <a:xfrm>
          <a:off x="0" y="0"/>
          <a:ext cx="0" cy="0"/>
          <a:chOff x="0" y="0"/>
          <a:chExt cx="0" cy="0"/>
        </a:xfrm>
      </p:grpSpPr>
      <p:sp>
        <p:nvSpPr>
          <p:cNvPr id="5190" name="Google Shape;5190;p20"/>
          <p:cNvSpPr txBox="1"/>
          <p:nvPr>
            <p:ph type="title"/>
          </p:nvPr>
        </p:nvSpPr>
        <p:spPr>
          <a:xfrm>
            <a:off x="325804" y="267468"/>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191" name="Google Shape;5191;p20"/>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867"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5192" name="Google Shape;5192;p20"/>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chemeClr val="dk2"/>
              </a:buClr>
              <a:buSzPts val="933"/>
              <a:buFont typeface="Inter"/>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 id="2147483721" r:id="rId12"/>
    <p:sldLayoutId id="2147483722" r:id="rId13"/>
    <p:sldLayoutId id="2147483723" r:id="rId14"/>
    <p:sldLayoutId id="2147483724" r:id="rId15"/>
    <p:sldLayoutId id="2147483725" r:id="rId16"/>
    <p:sldLayoutId id="2147483726" r:id="rId17"/>
    <p:sldLayoutId id="2147483727" r:id="rId18"/>
    <p:sldLayoutId id="2147483728" r:id="rId19"/>
    <p:sldLayoutId id="2147483729" r:id="rId20"/>
    <p:sldLayoutId id="2147483730" r:id="rId21"/>
    <p:sldLayoutId id="2147483731" r:id="rId22"/>
    <p:sldLayoutId id="2147483732" r:id="rId23"/>
    <p:sldLayoutId id="2147483733" r:id="rId24"/>
    <p:sldLayoutId id="2147483734" r:id="rId25"/>
    <p:sldLayoutId id="2147483735" r:id="rId26"/>
    <p:sldLayoutId id="2147483736" r:id="rId27"/>
    <p:sldLayoutId id="2147483737" r:id="rId28"/>
    <p:sldLayoutId id="2147483738" r:id="rId29"/>
    <p:sldLayoutId id="2147483739" r:id="rId30"/>
    <p:sldLayoutId id="2147483740"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8033" name="Shape 8033"/>
        <p:cNvGrpSpPr/>
        <p:nvPr/>
      </p:nvGrpSpPr>
      <p:grpSpPr>
        <a:xfrm>
          <a:off x="0" y="0"/>
          <a:ext cx="0" cy="0"/>
          <a:chOff x="0" y="0"/>
          <a:chExt cx="0" cy="0"/>
        </a:xfrm>
      </p:grpSpPr>
      <p:sp>
        <p:nvSpPr>
          <p:cNvPr id="8034" name="Google Shape;8034;p22"/>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lt1"/>
              </a:buClr>
              <a:buSzPts val="4400"/>
              <a:buFont typeface="Inter Black"/>
              <a:buNone/>
              <a:defRPr b="1" i="0" sz="4400" u="none" cap="none" strike="noStrike">
                <a:solidFill>
                  <a:schemeClr val="lt1"/>
                </a:solidFill>
                <a:latin typeface="Inter Black"/>
                <a:ea typeface="Inter Black"/>
                <a:cs typeface="Inter Black"/>
                <a:sym typeface="Inter Black"/>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8035" name="Google Shape;8035;p22"/>
          <p:cNvSpPr txBox="1"/>
          <p:nvPr>
            <p:ph idx="1" type="body"/>
          </p:nvPr>
        </p:nvSpPr>
        <p:spPr>
          <a:xfrm>
            <a:off x="838200" y="1825625"/>
            <a:ext cx="10515600" cy="4351338"/>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lt1"/>
              </a:buClr>
              <a:buSzPts val="2800"/>
              <a:buFont typeface="Arial"/>
              <a:buChar char="•"/>
              <a:defRPr b="0" i="0" sz="2800" u="none" cap="none" strike="noStrike">
                <a:solidFill>
                  <a:schemeClr val="lt1"/>
                </a:solidFill>
                <a:latin typeface="Inter"/>
                <a:ea typeface="Inter"/>
                <a:cs typeface="Inter"/>
                <a:sym typeface="Inter"/>
              </a:defRPr>
            </a:lvl1pPr>
            <a:lvl2pPr indent="-381000" lvl="1" marL="914400" marR="0" rtl="0" algn="l">
              <a:lnSpc>
                <a:spcPct val="90000"/>
              </a:lnSpc>
              <a:spcBef>
                <a:spcPts val="500"/>
              </a:spcBef>
              <a:spcAft>
                <a:spcPts val="0"/>
              </a:spcAft>
              <a:buClr>
                <a:schemeClr val="lt1"/>
              </a:buClr>
              <a:buSzPts val="2400"/>
              <a:buFont typeface="Arial"/>
              <a:buChar char="•"/>
              <a:defRPr b="0" i="0" sz="2400" u="none" cap="none" strike="noStrike">
                <a:solidFill>
                  <a:schemeClr val="lt1"/>
                </a:solidFill>
                <a:latin typeface="Inter"/>
                <a:ea typeface="Inter"/>
                <a:cs typeface="Inter"/>
                <a:sym typeface="Inter"/>
              </a:defRPr>
            </a:lvl2pPr>
            <a:lvl3pPr indent="-355600" lvl="2" marL="1371600" marR="0" rtl="0" algn="l">
              <a:lnSpc>
                <a:spcPct val="90000"/>
              </a:lnSpc>
              <a:spcBef>
                <a:spcPts val="500"/>
              </a:spcBef>
              <a:spcAft>
                <a:spcPts val="0"/>
              </a:spcAft>
              <a:buClr>
                <a:schemeClr val="lt1"/>
              </a:buClr>
              <a:buSzPts val="2000"/>
              <a:buFont typeface="Arial"/>
              <a:buChar char="•"/>
              <a:defRPr b="0" i="0" sz="2000" u="none" cap="none" strike="noStrike">
                <a:solidFill>
                  <a:schemeClr val="lt1"/>
                </a:solidFill>
                <a:latin typeface="Inter"/>
                <a:ea typeface="Inter"/>
                <a:cs typeface="Inter"/>
                <a:sym typeface="Inter"/>
              </a:defRPr>
            </a:lvl3pPr>
            <a:lvl4pPr indent="-342900" lvl="3" marL="18288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Inter"/>
                <a:ea typeface="Inter"/>
                <a:cs typeface="Inter"/>
                <a:sym typeface="Inter"/>
              </a:defRPr>
            </a:lvl4pPr>
            <a:lvl5pPr indent="-342900" lvl="4" marL="2286000" marR="0" rtl="0" algn="l">
              <a:lnSpc>
                <a:spcPct val="90000"/>
              </a:lnSpc>
              <a:spcBef>
                <a:spcPts val="500"/>
              </a:spcBef>
              <a:spcAft>
                <a:spcPts val="0"/>
              </a:spcAft>
              <a:buClr>
                <a:schemeClr val="lt1"/>
              </a:buClr>
              <a:buSzPts val="1800"/>
              <a:buFont typeface="Arial"/>
              <a:buChar char="•"/>
              <a:defRPr b="0" i="0" sz="1800" u="none" cap="none" strike="noStrike">
                <a:solidFill>
                  <a:schemeClr val="lt1"/>
                </a:solidFill>
                <a:latin typeface="Inter"/>
                <a:ea typeface="Inter"/>
                <a:cs typeface="Inter"/>
                <a:sym typeface="Inter"/>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Tree>
  </p:cSld>
  <p:clrMap accent1="accent1" accent2="accent2" accent3="accent3" accent4="accent4" accent5="accent5" accent6="accent6" bg1="lt1" bg2="dk2" tx1="dk1" tx2="lt2" folHlink="folHlink" hlink="hlink"/>
  <p:sldLayoutIdLst>
    <p:sldLayoutId id="2147483742" r:id="rId1"/>
    <p:sldLayoutId id="2147483743" r:id="rId2"/>
    <p:sldLayoutId id="2147483744" r:id="rId3"/>
    <p:sldLayoutId id="2147483745" r:id="rId4"/>
    <p:sldLayoutId id="2147483746" r:id="rId5"/>
  </p:sldLayoutIdLst>
  <mc:AlternateContent>
    <mc:Choice Requires="p14">
      <p:transition spd="slow" p14:dur="700">
        <p:fade/>
      </p:transition>
    </mc:Choice>
    <mc:Fallback>
      <p:transition spd="slow">
        <p:fade/>
      </p:transition>
    </mc:Fallback>
  </mc:AlternateConten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8053" name="Shape 8053"/>
        <p:cNvGrpSpPr/>
        <p:nvPr/>
      </p:nvGrpSpPr>
      <p:grpSpPr>
        <a:xfrm>
          <a:off x="0" y="0"/>
          <a:ext cx="0" cy="0"/>
          <a:chOff x="0" y="0"/>
          <a:chExt cx="0" cy="0"/>
        </a:xfrm>
      </p:grpSpPr>
      <p:sp>
        <p:nvSpPr>
          <p:cNvPr id="8054" name="Google Shape;8054;p24"/>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8055" name="Google Shape;8055;p24"/>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8056" name="Google Shape;8056;p24"/>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 id="2147483759" r:id="rId12"/>
    <p:sldLayoutId id="2147483760" r:id="rId13"/>
    <p:sldLayoutId id="2147483761" r:id="rId14"/>
    <p:sldLayoutId id="2147483762" r:id="rId15"/>
    <p:sldLayoutId id="2147483763" r:id="rId16"/>
    <p:sldLayoutId id="2147483764" r:id="rId17"/>
    <p:sldLayoutId id="2147483765" r:id="rId18"/>
    <p:sldLayoutId id="2147483766"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1">
            <a:alphaModFix/>
          </a:blip>
          <a:stretch>
            <a:fillRect/>
          </a:stretch>
        </a:blipFill>
      </p:bgPr>
    </p:bg>
    <p:spTree>
      <p:nvGrpSpPr>
        <p:cNvPr id="9918" name="Shape 9918"/>
        <p:cNvGrpSpPr/>
        <p:nvPr/>
      </p:nvGrpSpPr>
      <p:grpSpPr>
        <a:xfrm>
          <a:off x="0" y="0"/>
          <a:ext cx="0" cy="0"/>
          <a:chOff x="0" y="0"/>
          <a:chExt cx="0" cy="0"/>
        </a:xfrm>
      </p:grpSpPr>
      <p:sp>
        <p:nvSpPr>
          <p:cNvPr id="9919" name="Google Shape;9919;p26"/>
          <p:cNvSpPr txBox="1"/>
          <p:nvPr>
            <p:ph idx="12" type="sldNum"/>
          </p:nvPr>
        </p:nvSpPr>
        <p:spPr>
          <a:xfrm>
            <a:off x="11821640" y="6521583"/>
            <a:ext cx="156027" cy="158633"/>
          </a:xfrm>
          <a:prstGeom prst="rect">
            <a:avLst/>
          </a:prstGeom>
          <a:noFill/>
          <a:ln>
            <a:noFill/>
          </a:ln>
        </p:spPr>
        <p:txBody>
          <a:bodyPr anchorCtr="0" anchor="t" bIns="0" lIns="0" spcFirstLastPara="1" rIns="0" wrap="square" tIns="0">
            <a:spAutoFit/>
          </a:bodyPr>
          <a:lstStyle>
            <a:lvl1pPr indent="0" lvl="0"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1pPr>
            <a:lvl2pPr indent="0" lvl="1"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2pPr>
            <a:lvl3pPr indent="0" lvl="2"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3pPr>
            <a:lvl4pPr indent="0" lvl="3"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4pPr>
            <a:lvl5pPr indent="0" lvl="4"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5pPr>
            <a:lvl6pPr indent="0" lvl="5"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6pPr>
            <a:lvl7pPr indent="0" lvl="6"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7pPr>
            <a:lvl8pPr indent="0" lvl="7"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8pPr>
            <a:lvl9pPr indent="0" lvl="8" marL="0" marR="0" rtl="0" algn="r">
              <a:lnSpc>
                <a:spcPct val="100000"/>
              </a:lnSpc>
              <a:spcBef>
                <a:spcPts val="0"/>
              </a:spcBef>
              <a:spcAft>
                <a:spcPts val="0"/>
              </a:spcAft>
              <a:buClr>
                <a:srgbClr val="677180"/>
              </a:buClr>
              <a:buSzPts val="1031"/>
              <a:buFont typeface="Calibri"/>
              <a:buNone/>
              <a:defRPr b="0" i="0" sz="1031" u="none" cap="none" strike="noStrike">
                <a:solidFill>
                  <a:srgbClr val="677180"/>
                </a:solidFill>
                <a:latin typeface="Calibri"/>
                <a:ea typeface="Calibri"/>
                <a:cs typeface="Calibri"/>
                <a:sym typeface="Calibri"/>
              </a:defRPr>
            </a:lvl9pPr>
          </a:lstStyle>
          <a:p>
            <a:pPr indent="0" lvl="0" marL="0" rtl="0" algn="r">
              <a:spcBef>
                <a:spcPts val="0"/>
              </a:spcBef>
              <a:spcAft>
                <a:spcPts val="0"/>
              </a:spcAft>
              <a:buNone/>
            </a:pPr>
            <a:fld id="{00000000-1234-1234-1234-123412341234}" type="slidenum">
              <a:rPr lang="en"/>
              <a:t>‹#›</a:t>
            </a:fld>
            <a:endParaRPr/>
          </a:p>
        </p:txBody>
      </p:sp>
      <p:sp>
        <p:nvSpPr>
          <p:cNvPr id="9920" name="Google Shape;9920;p26"/>
          <p:cNvSpPr txBox="1"/>
          <p:nvPr>
            <p:ph type="title"/>
          </p:nvPr>
        </p:nvSpPr>
        <p:spPr>
          <a:xfrm>
            <a:off x="550799" y="405160"/>
            <a:ext cx="11090403" cy="663643"/>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chemeClr val="dk2"/>
              </a:buClr>
              <a:buSzPts val="2812"/>
              <a:buFont typeface="Inter Black"/>
              <a:buNone/>
              <a:defRPr b="1" i="0" sz="2812" u="none" cap="none" strike="noStrike">
                <a:solidFill>
                  <a:schemeClr val="dk2"/>
                </a:solidFill>
                <a:latin typeface="Inter Black"/>
                <a:ea typeface="Inter Black"/>
                <a:cs typeface="Inter Black"/>
                <a:sym typeface="Inter Black"/>
              </a:defRPr>
            </a:lvl1pPr>
            <a:lvl2pPr lvl="1"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2pPr>
            <a:lvl3pPr lvl="2"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3pPr>
            <a:lvl4pPr lvl="3"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4pPr>
            <a:lvl5pPr lvl="4"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5pPr>
            <a:lvl6pPr lvl="5"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6pPr>
            <a:lvl7pPr lvl="6"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7pPr>
            <a:lvl8pPr lvl="7"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8pPr>
            <a:lvl9pPr lvl="8" marR="0" rtl="0" algn="ctr">
              <a:lnSpc>
                <a:spcPct val="100000"/>
              </a:lnSpc>
              <a:spcBef>
                <a:spcPts val="0"/>
              </a:spcBef>
              <a:spcAft>
                <a:spcPts val="0"/>
              </a:spcAft>
              <a:buClr>
                <a:srgbClr val="000000"/>
              </a:buClr>
              <a:buSzPts val="4197"/>
              <a:buFont typeface="Calibri"/>
              <a:buNone/>
              <a:defRPr b="0" i="0" sz="4197" u="none" cap="none" strike="noStrike">
                <a:solidFill>
                  <a:srgbClr val="000000"/>
                </a:solidFill>
                <a:latin typeface="Calibri"/>
                <a:ea typeface="Calibri"/>
                <a:cs typeface="Calibri"/>
                <a:sym typeface="Calibri"/>
              </a:defRPr>
            </a:lvl9pPr>
          </a:lstStyle>
          <a:p/>
        </p:txBody>
      </p:sp>
      <p:sp>
        <p:nvSpPr>
          <p:cNvPr id="9921" name="Google Shape;9921;p26"/>
          <p:cNvSpPr txBox="1"/>
          <p:nvPr>
            <p:ph idx="1" type="body"/>
          </p:nvPr>
        </p:nvSpPr>
        <p:spPr>
          <a:xfrm>
            <a:off x="550799" y="1825628"/>
            <a:ext cx="11090928" cy="3666131"/>
          </a:xfrm>
          <a:prstGeom prst="rect">
            <a:avLst/>
          </a:prstGeom>
          <a:noFill/>
          <a:ln>
            <a:noFill/>
          </a:ln>
        </p:spPr>
        <p:txBody>
          <a:bodyPr anchorCtr="0" anchor="t" bIns="45700" lIns="91425" spcFirstLastPara="1" rIns="91425" wrap="square" tIns="45700">
            <a:noAutofit/>
          </a:bodyPr>
          <a:lstStyle>
            <a:lvl1pPr indent="-228600" lvl="0" marL="457200" marR="0" rtl="0" algn="l">
              <a:lnSpc>
                <a:spcPct val="100000"/>
              </a:lnSpc>
              <a:spcBef>
                <a:spcPts val="0"/>
              </a:spcBef>
              <a:spcAft>
                <a:spcPts val="0"/>
              </a:spcAft>
              <a:buClr>
                <a:schemeClr val="dk2"/>
              </a:buClr>
              <a:buSzPts val="1687"/>
              <a:buFont typeface="Inter"/>
              <a:buNone/>
              <a:defRPr b="1" i="0" sz="1687" u="none" cap="none" strike="noStrike">
                <a:solidFill>
                  <a:schemeClr val="dk2"/>
                </a:solidFill>
                <a:latin typeface="Inter"/>
                <a:ea typeface="Inter"/>
                <a:cs typeface="Inter"/>
                <a:sym typeface="Inter"/>
              </a:defRPr>
            </a:lvl1pPr>
            <a:lvl2pPr indent="-228600" lvl="1" marL="914400" marR="0" rtl="0" algn="l">
              <a:lnSpc>
                <a:spcPct val="100000"/>
              </a:lnSpc>
              <a:spcBef>
                <a:spcPts val="633"/>
              </a:spcBef>
              <a:spcAft>
                <a:spcPts val="0"/>
              </a:spcAft>
              <a:buClr>
                <a:schemeClr val="dk2"/>
              </a:buClr>
              <a:buSzPts val="1266"/>
              <a:buFont typeface="Inter"/>
              <a:buNone/>
              <a:defRPr b="0" i="0" sz="1266" u="none" cap="none" strike="noStrike">
                <a:solidFill>
                  <a:schemeClr val="dk2"/>
                </a:solidFill>
                <a:latin typeface="Inter"/>
                <a:ea typeface="Inter"/>
                <a:cs typeface="Inter"/>
                <a:sym typeface="Inter"/>
              </a:defRPr>
            </a:lvl2pPr>
            <a:lvl3pPr indent="-228600" lvl="2" marL="1371600" marR="0" rtl="0" algn="l">
              <a:lnSpc>
                <a:spcPct val="100000"/>
              </a:lnSpc>
              <a:spcBef>
                <a:spcPts val="633"/>
              </a:spcBef>
              <a:spcAft>
                <a:spcPts val="0"/>
              </a:spcAft>
              <a:buClr>
                <a:schemeClr val="dk2"/>
              </a:buClr>
              <a:buSzPts val="984"/>
              <a:buFont typeface="Inter"/>
              <a:buNone/>
              <a:defRPr b="0" i="0" sz="984" u="none" cap="none" strike="noStrike">
                <a:solidFill>
                  <a:schemeClr val="dk2"/>
                </a:solidFill>
                <a:latin typeface="Inter"/>
                <a:ea typeface="Inter"/>
                <a:cs typeface="Inter"/>
                <a:sym typeface="Inter"/>
              </a:defRPr>
            </a:lvl3pPr>
            <a:lvl4pPr indent="-228600" lvl="3" marL="18288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4pPr>
            <a:lvl5pPr indent="-228600" lvl="4" marL="2286000" marR="0" rtl="0" algn="l">
              <a:lnSpc>
                <a:spcPct val="100000"/>
              </a:lnSpc>
              <a:spcBef>
                <a:spcPts val="633"/>
              </a:spcBef>
              <a:spcAft>
                <a:spcPts val="0"/>
              </a:spcAft>
              <a:buClr>
                <a:schemeClr val="dk2"/>
              </a:buClr>
              <a:buSzPts val="844"/>
              <a:buFont typeface="Inter"/>
              <a:buNone/>
              <a:defRPr b="0" i="0" sz="843" u="none" cap="none" strike="noStrike">
                <a:solidFill>
                  <a:schemeClr val="dk2"/>
                </a:solidFill>
                <a:latin typeface="Inter"/>
                <a:ea typeface="Inter"/>
                <a:cs typeface="Inter"/>
                <a:sym typeface="Inter"/>
              </a:defRPr>
            </a:lvl5pPr>
            <a:lvl6pPr indent="-228600" lvl="5" marL="2743200" marR="0" rtl="0" algn="ctr">
              <a:lnSpc>
                <a:spcPct val="100000"/>
              </a:lnSpc>
              <a:spcBef>
                <a:spcPts val="633"/>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6pPr>
            <a:lvl7pPr indent="-228600" lvl="6" marL="32004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7pPr>
            <a:lvl8pPr indent="-228600" lvl="7" marL="36576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8pPr>
            <a:lvl9pPr indent="-228600" lvl="8" marL="4114800" marR="0" rtl="0" algn="ctr">
              <a:lnSpc>
                <a:spcPct val="100000"/>
              </a:lnSpc>
              <a:spcBef>
                <a:spcPts val="0"/>
              </a:spcBef>
              <a:spcAft>
                <a:spcPts val="0"/>
              </a:spcAft>
              <a:buClr>
                <a:srgbClr val="000000"/>
              </a:buClr>
              <a:buSzPts val="1649"/>
              <a:buFont typeface="Calibri"/>
              <a:buNone/>
              <a:defRPr b="0" i="0" sz="1649" u="none" cap="none" strike="noStrike">
                <a:solidFill>
                  <a:srgbClr val="000000"/>
                </a:solidFill>
                <a:latin typeface="Calibri"/>
                <a:ea typeface="Calibri"/>
                <a:cs typeface="Calibri"/>
                <a:sym typeface="Calibri"/>
              </a:defRPr>
            </a:lvl9pPr>
          </a:lstStyle>
          <a:p/>
        </p:txBody>
      </p:sp>
      <p:pic>
        <p:nvPicPr>
          <p:cNvPr id="9922" name="Google Shape;9922;p26"/>
          <p:cNvPicPr preferRelativeResize="0"/>
          <p:nvPr/>
        </p:nvPicPr>
        <p:blipFill rotWithShape="1">
          <a:blip r:embed="rId2">
            <a:alphaModFix/>
          </a:blip>
          <a:srcRect b="0" l="0" r="0" t="0"/>
          <a:stretch/>
        </p:blipFill>
        <p:spPr>
          <a:xfrm>
            <a:off x="12238984" y="582685"/>
            <a:ext cx="1898008" cy="5692632"/>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68" r:id="rId3"/>
    <p:sldLayoutId id="2147483769" r:id="rId4"/>
    <p:sldLayoutId id="2147483770" r:id="rId5"/>
    <p:sldLayoutId id="2147483771" r:id="rId6"/>
    <p:sldLayoutId id="2147483772" r:id="rId7"/>
    <p:sldLayoutId id="2147483773" r:id="rId8"/>
    <p:sldLayoutId id="2147483774" r:id="rId9"/>
    <p:sldLayoutId id="2147483775" r:id="rId10"/>
    <p:sldLayoutId id="2147483776" r:id="rId11"/>
    <p:sldLayoutId id="2147483777" r:id="rId12"/>
    <p:sldLayoutId id="2147483778" r:id="rId13"/>
    <p:sldLayoutId id="2147483779" r:id="rId14"/>
    <p:sldLayoutId id="2147483780" r:id="rId15"/>
    <p:sldLayoutId id="2147483781" r:id="rId16"/>
    <p:sldLayoutId id="2147483782" r:id="rId17"/>
    <p:sldLayoutId id="2147483783" r:id="rId18"/>
    <p:sldLayoutId id="2147483784" r:id="rId19"/>
    <p:sldLayoutId id="2147483785" r:id="rId20"/>
    <p:sldLayoutId id="2147483786" r:id="rId21"/>
    <p:sldLayoutId id="2147483787" r:id="rId22"/>
    <p:sldLayoutId id="2147483788" r:id="rId23"/>
    <p:sldLayoutId id="2147483789" r:id="rId24"/>
    <p:sldLayoutId id="2147483790" r:id="rId25"/>
    <p:sldLayoutId id="2147483791" r:id="rId26"/>
    <p:sldLayoutId id="2147483792" r:id="rId27"/>
    <p:sldLayoutId id="2147483793" r:id="rId28"/>
    <p:sldLayoutId id="2147483794" r:id="rId29"/>
    <p:sldLayoutId id="2147483795" r:id="rId30"/>
    <p:sldLayoutId id="2147483796" r:id="rId31"/>
    <p:sldLayoutId id="2147483797" r:id="rId32"/>
    <p:sldLayoutId id="2147483798" r:id="rId33"/>
    <p:sldLayoutId id="2147483799" r:id="rId34"/>
    <p:sldLayoutId id="2147483800" r:id="rId35"/>
    <p:sldLayoutId id="2147483801" r:id="rId36"/>
    <p:sldLayoutId id="2147483802" r:id="rId37"/>
    <p:sldLayoutId id="2147483803" r:id="rId38"/>
    <p:sldLayoutId id="2147483804" r:id="rId39"/>
    <p:sldLayoutId id="2147483805" r:id="rId40"/>
    <p:sldLayoutId id="2147483806" r:id="rId41"/>
    <p:sldLayoutId id="2147483807" r:id="rId42"/>
    <p:sldLayoutId id="2147483808" r:id="rId43"/>
    <p:sldLayoutId id="2147483809" r:id="rId44"/>
    <p:sldLayoutId id="2147483810" r:id="rId45"/>
    <p:sldLayoutId id="2147483811" r:id="rId46"/>
    <p:sldLayoutId id="2147483812" r:id="rId47"/>
    <p:sldLayoutId id="2147483813" r:id="rId48"/>
    <p:sldLayoutId id="2147483814" r:id="rId4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268">
          <p15:clr>
            <a:srgbClr val="F26B43"/>
          </p15:clr>
        </p15:guide>
        <p15:guide id="2" orient="horz" pos="4248">
          <p15:clr>
            <a:srgbClr val="F26B43"/>
          </p15:clr>
        </p15:guide>
        <p15:guide id="3" pos="370">
          <p15:clr>
            <a:srgbClr val="F26B43"/>
          </p15:clr>
        </p15:guide>
        <p15:guide id="4" pos="7820">
          <p15:clr>
            <a:srgbClr val="F26B43"/>
          </p15:clr>
        </p15:guide>
        <p15:guide id="5" orient="horz" pos="1224">
          <p15:clr>
            <a:srgbClr val="F26B43"/>
          </p15:clr>
        </p15:guide>
        <p15:guide id="6" orient="horz" pos="672">
          <p15:clr>
            <a:srgbClr val="F26B43"/>
          </p15:clr>
        </p15:guide>
        <p15:guide id="7" orient="horz" pos="3690">
          <p15:clr>
            <a:srgbClr val="F26B43"/>
          </p15:clr>
        </p15:guide>
        <p15:guide id="8" orient="horz" pos="716">
          <p15:clr>
            <a:srgbClr val="F26B43"/>
          </p15:clr>
        </p15:guide>
        <p15:guide id="9" orient="horz" pos="966">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0232" name="Shape 10232"/>
        <p:cNvGrpSpPr/>
        <p:nvPr/>
      </p:nvGrpSpPr>
      <p:grpSpPr>
        <a:xfrm>
          <a:off x="0" y="0"/>
          <a:ext cx="0" cy="0"/>
          <a:chOff x="0" y="0"/>
          <a:chExt cx="0" cy="0"/>
        </a:xfrm>
      </p:grpSpPr>
      <p:sp>
        <p:nvSpPr>
          <p:cNvPr id="10233" name="Google Shape;10233;p28"/>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0234" name="Google Shape;10234;p28"/>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0235" name="Google Shape;10235;p28"/>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 id="2147483828" r:id="rId13"/>
    <p:sldLayoutId id="2147483829" r:id="rId14"/>
    <p:sldLayoutId id="2147483830" r:id="rId15"/>
    <p:sldLayoutId id="2147483831" r:id="rId16"/>
    <p:sldLayoutId id="2147483832" r:id="rId17"/>
    <p:sldLayoutId id="2147483833" r:id="rId18"/>
    <p:sldLayoutId id="2147483834" r:id="rId19"/>
    <p:sldLayoutId id="2147483835" r:id="rId20"/>
    <p:sldLayoutId id="2147483836" r:id="rId21"/>
    <p:sldLayoutId id="2147483837" r:id="rId22"/>
    <p:sldLayoutId id="2147483838" r:id="rId23"/>
    <p:sldLayoutId id="2147483839" r:id="rId24"/>
    <p:sldLayoutId id="2147483840" r:id="rId25"/>
    <p:sldLayoutId id="2147483841" r:id="rId26"/>
    <p:sldLayoutId id="2147483842" r:id="rId27"/>
    <p:sldLayoutId id="2147483843" r:id="rId28"/>
    <p:sldLayoutId id="2147483844" r:id="rId29"/>
    <p:sldLayoutId id="2147483845" r:id="rId30"/>
    <p:sldLayoutId id="2147483846"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302" name="Shape 13302"/>
        <p:cNvGrpSpPr/>
        <p:nvPr/>
      </p:nvGrpSpPr>
      <p:grpSpPr>
        <a:xfrm>
          <a:off x="0" y="0"/>
          <a:ext cx="0" cy="0"/>
          <a:chOff x="0" y="0"/>
          <a:chExt cx="0" cy="0"/>
        </a:xfrm>
      </p:grpSpPr>
      <p:sp>
        <p:nvSpPr>
          <p:cNvPr id="13303" name="Google Shape;13303;p30"/>
          <p:cNvSpPr txBox="1"/>
          <p:nvPr>
            <p:ph type="title"/>
          </p:nvPr>
        </p:nvSpPr>
        <p:spPr>
          <a:xfrm>
            <a:off x="838200" y="365125"/>
            <a:ext cx="10515600" cy="1325563"/>
          </a:xfrm>
          <a:prstGeom prst="rect">
            <a:avLst/>
          </a:prstGeom>
          <a:noFill/>
          <a:ln>
            <a:noFill/>
          </a:ln>
        </p:spPr>
        <p:txBody>
          <a:bodyPr anchorCtr="0" anchor="ctr" bIns="45700" lIns="91425" spcFirstLastPara="1" rIns="91425" wrap="square" tIns="45700">
            <a:normAutofit/>
          </a:bodyPr>
          <a:lstStyle>
            <a:lvl1pPr lvl="0" marR="0" rtl="0" algn="l">
              <a:lnSpc>
                <a:spcPct val="9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800" u="none" cap="none" strike="noStrike">
                <a:solidFill>
                  <a:srgbClr val="000000"/>
                </a:solidFill>
                <a:latin typeface="Arial"/>
                <a:ea typeface="Arial"/>
                <a:cs typeface="Arial"/>
                <a:sym typeface="Arial"/>
              </a:defRPr>
            </a:lvl9pPr>
          </a:lstStyle>
          <a:p/>
        </p:txBody>
      </p:sp>
      <p:sp>
        <p:nvSpPr>
          <p:cNvPr id="13304" name="Google Shape;13304;p30"/>
          <p:cNvSpPr txBox="1"/>
          <p:nvPr>
            <p:ph idx="1" type="body"/>
          </p:nvPr>
        </p:nvSpPr>
        <p:spPr>
          <a:xfrm>
            <a:off x="838200" y="1825625"/>
            <a:ext cx="10515600" cy="4351339"/>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1pPr>
            <a:lvl2pPr indent="-381000" lvl="1" marL="914400" marR="0" rtl="0" algn="l">
              <a:lnSpc>
                <a:spcPct val="9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2pPr>
            <a:lvl3pPr indent="-355600" lvl="2" marL="1371600" marR="0" rtl="0" algn="l">
              <a:lnSpc>
                <a:spcPct val="90000"/>
              </a:lnSpc>
              <a:spcBef>
                <a:spcPts val="5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3pPr>
            <a:lvl4pPr indent="-342900" lvl="3" marL="1828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4pPr>
            <a:lvl5pPr indent="-342900" lvl="4" marL="22860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Calibri"/>
                <a:ea typeface="Calibri"/>
                <a:cs typeface="Calibri"/>
                <a:sym typeface="Calibri"/>
              </a:defRPr>
            </a:lvl9pPr>
          </a:lstStyle>
          <a:p/>
        </p:txBody>
      </p:sp>
      <p:sp>
        <p:nvSpPr>
          <p:cNvPr id="13305" name="Google Shape;13305;p30"/>
          <p:cNvSpPr txBox="1"/>
          <p:nvPr>
            <p:ph idx="10" type="dt"/>
          </p:nvPr>
        </p:nvSpPr>
        <p:spPr>
          <a:xfrm>
            <a:off x="838200" y="6356351"/>
            <a:ext cx="2743200" cy="365125"/>
          </a:xfrm>
          <a:prstGeom prst="rect">
            <a:avLst/>
          </a:prstGeom>
          <a:noFill/>
          <a:ln>
            <a:noFill/>
          </a:ln>
        </p:spPr>
        <p:txBody>
          <a:bodyPr anchorCtr="0" anchor="ctr" bIns="45700" lIns="91425" spcFirstLastPara="1" rIns="91425" wrap="square" tIns="45700">
            <a:noAutofit/>
          </a:bodyPr>
          <a:lstStyle>
            <a:lvl1pPr lvl="0" marR="0" rtl="0" algn="l">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3306" name="Google Shape;13306;p30"/>
          <p:cNvSpPr txBox="1"/>
          <p:nvPr>
            <p:ph idx="11" type="ftr"/>
          </p:nvPr>
        </p:nvSpPr>
        <p:spPr>
          <a:xfrm>
            <a:off x="4038600" y="6356351"/>
            <a:ext cx="4114800" cy="365125"/>
          </a:xfrm>
          <a:prstGeom prst="rect">
            <a:avLst/>
          </a:prstGeom>
          <a:noFill/>
          <a:ln>
            <a:noFill/>
          </a:ln>
        </p:spPr>
        <p:txBody>
          <a:bodyPr anchorCtr="0" anchor="ctr" bIns="45700" lIns="91425" spcFirstLastPara="1" rIns="91425" wrap="square" tIns="45700">
            <a:noAutofit/>
          </a:bodyPr>
          <a:lstStyle>
            <a:lvl1pPr lvl="0" marR="0" rtl="0" algn="ctr">
              <a:lnSpc>
                <a:spcPct val="100000"/>
              </a:lnSpc>
              <a:spcBef>
                <a:spcPts val="0"/>
              </a:spcBef>
              <a:spcAft>
                <a:spcPts val="0"/>
              </a:spcAft>
              <a:buClr>
                <a:srgbClr val="000000"/>
              </a:buClr>
              <a:buSzPts val="1400"/>
              <a:buFont typeface="Arial"/>
              <a:buNone/>
              <a:defRPr b="0" i="0" sz="1200" u="none" cap="none" strike="noStrike">
                <a:solidFill>
                  <a:srgbClr val="888888"/>
                </a:solidFill>
                <a:latin typeface="Arial"/>
                <a:ea typeface="Arial"/>
                <a:cs typeface="Arial"/>
                <a:sym typeface="Arial"/>
              </a:defRPr>
            </a:lvl1pPr>
            <a:lvl2pPr lvl="1"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p:txBody>
      </p:sp>
      <p:sp>
        <p:nvSpPr>
          <p:cNvPr id="13307" name="Google Shape;13307;p30"/>
          <p:cNvSpPr txBox="1"/>
          <p:nvPr>
            <p:ph idx="12" type="sldNum"/>
          </p:nvPr>
        </p:nvSpPr>
        <p:spPr>
          <a:xfrm>
            <a:off x="8610600" y="6356351"/>
            <a:ext cx="2743200" cy="365125"/>
          </a:xfrm>
          <a:prstGeom prst="rect">
            <a:avLst/>
          </a:prstGeom>
          <a:noFill/>
          <a:ln>
            <a:noFill/>
          </a:ln>
        </p:spPr>
        <p:txBody>
          <a:bodyPr anchorCtr="0" anchor="ctr" bIns="45700" lIns="91425" spcFirstLastPara="1" rIns="91425" wrap="square" tIns="45700">
            <a:noAutofit/>
          </a:bodyPr>
          <a:lstStyle>
            <a:lvl1pPr indent="0" lvl="0"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200"/>
              <a:buFont typeface="Arial"/>
              <a:buNone/>
              <a:defRPr b="0" i="0" sz="1200" u="none" cap="none" strike="noStrike">
                <a:solidFill>
                  <a:srgbClr val="888888"/>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 id="2147483856" r:id="rId9"/>
    <p:sldLayoutId id="2147483857" r:id="rId1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371" name="Shape 13371"/>
        <p:cNvGrpSpPr/>
        <p:nvPr/>
      </p:nvGrpSpPr>
      <p:grpSpPr>
        <a:xfrm>
          <a:off x="0" y="0"/>
          <a:ext cx="0" cy="0"/>
          <a:chOff x="0" y="0"/>
          <a:chExt cx="0" cy="0"/>
        </a:xfrm>
      </p:grpSpPr>
      <p:sp>
        <p:nvSpPr>
          <p:cNvPr id="13372" name="Google Shape;13372;p239"/>
          <p:cNvSpPr txBox="1"/>
          <p:nvPr>
            <p:ph type="title"/>
          </p:nvPr>
        </p:nvSpPr>
        <p:spPr>
          <a:xfrm>
            <a:off x="325804" y="267467"/>
            <a:ext cx="11548800" cy="7636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400"/>
              <a:buFont typeface="Inter Black"/>
              <a:buNone/>
              <a:defRPr b="0" i="0" sz="2400" u="none" cap="none" strike="noStrike">
                <a:solidFill>
                  <a:schemeClr val="dk1"/>
                </a:solidFill>
                <a:latin typeface="Inter Black"/>
                <a:ea typeface="Inter Black"/>
                <a:cs typeface="Inter Black"/>
                <a:sym typeface="Inter Black"/>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3373" name="Google Shape;13373;p239"/>
          <p:cNvSpPr txBox="1"/>
          <p:nvPr>
            <p:ph idx="1" type="body"/>
          </p:nvPr>
        </p:nvSpPr>
        <p:spPr>
          <a:xfrm>
            <a:off x="325800" y="1274400"/>
            <a:ext cx="11548800" cy="4889600"/>
          </a:xfrm>
          <a:prstGeom prst="rect">
            <a:avLst/>
          </a:prstGeom>
          <a:noFill/>
          <a:ln>
            <a:noFill/>
          </a:ln>
        </p:spPr>
        <p:txBody>
          <a:bodyPr anchorCtr="0" anchor="t" bIns="91425" lIns="91425" spcFirstLastPara="1" rIns="91425" wrap="square" tIns="91425">
            <a:normAutofit/>
          </a:bodyPr>
          <a:lstStyle>
            <a:lvl1pPr indent="-330200" lvl="0" marL="457200" marR="0" rtl="0" algn="l">
              <a:lnSpc>
                <a:spcPct val="115000"/>
              </a:lnSpc>
              <a:spcBef>
                <a:spcPts val="0"/>
              </a:spcBef>
              <a:spcAft>
                <a:spcPts val="0"/>
              </a:spcAft>
              <a:buClr>
                <a:schemeClr val="accent1"/>
              </a:buClr>
              <a:buSzPts val="1600"/>
              <a:buFont typeface="Inter"/>
              <a:buChar char="●"/>
              <a:defRPr b="0" i="0" sz="1600" u="none" cap="none" strike="noStrike">
                <a:solidFill>
                  <a:schemeClr val="dk1"/>
                </a:solidFill>
                <a:latin typeface="Inter"/>
                <a:ea typeface="Inter"/>
                <a:cs typeface="Inter"/>
                <a:sym typeface="Inter"/>
              </a:defRPr>
            </a:lvl1pPr>
            <a:lvl2pPr indent="-317500" lvl="1" marL="914400" marR="0" rtl="0" algn="l">
              <a:lnSpc>
                <a:spcPct val="115000"/>
              </a:lnSpc>
              <a:spcBef>
                <a:spcPts val="0"/>
              </a:spcBef>
              <a:spcAft>
                <a:spcPts val="0"/>
              </a:spcAft>
              <a:buClr>
                <a:schemeClr val="dk1"/>
              </a:buClr>
              <a:buSzPts val="1400"/>
              <a:buFont typeface="Inter"/>
              <a:buChar char="○"/>
              <a:defRPr b="0" i="0" sz="1400" u="none" cap="none" strike="noStrike">
                <a:solidFill>
                  <a:schemeClr val="dk1"/>
                </a:solidFill>
                <a:latin typeface="Inter"/>
                <a:ea typeface="Inter"/>
                <a:cs typeface="Inter"/>
                <a:sym typeface="Inter"/>
              </a:defRPr>
            </a:lvl2pPr>
            <a:lvl3pPr indent="-304800" lvl="2" marL="13716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3pPr>
            <a:lvl4pPr indent="-304800" lvl="3" marL="1828800" marR="0" rtl="0" algn="l">
              <a:lnSpc>
                <a:spcPct val="115000"/>
              </a:lnSpc>
              <a:spcBef>
                <a:spcPts val="0"/>
              </a:spcBef>
              <a:spcAft>
                <a:spcPts val="0"/>
              </a:spcAft>
              <a:buClr>
                <a:schemeClr val="dk2"/>
              </a:buClr>
              <a:buSzPts val="1200"/>
              <a:buFont typeface="Inter"/>
              <a:buChar char="●"/>
              <a:defRPr b="0" i="0" sz="1200" u="none" cap="none" strike="noStrike">
                <a:solidFill>
                  <a:schemeClr val="dk1"/>
                </a:solidFill>
                <a:latin typeface="Inter"/>
                <a:ea typeface="Inter"/>
                <a:cs typeface="Inter"/>
                <a:sym typeface="Inter"/>
              </a:defRPr>
            </a:lvl4pPr>
            <a:lvl5pPr indent="-292100" lvl="4" marL="22860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5pPr>
            <a:lvl6pPr indent="-292100" lvl="5" marL="27432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6pPr>
            <a:lvl7pPr indent="-292100" lvl="6" marL="3200400" marR="0" rtl="0" algn="l">
              <a:lnSpc>
                <a:spcPct val="115000"/>
              </a:lnSpc>
              <a:spcBef>
                <a:spcPts val="0"/>
              </a:spcBef>
              <a:spcAft>
                <a:spcPts val="0"/>
              </a:spcAft>
              <a:buClr>
                <a:schemeClr val="dk2"/>
              </a:buClr>
              <a:buSzPts val="1000"/>
              <a:buFont typeface="Inter"/>
              <a:buChar char="●"/>
              <a:defRPr b="0" i="0" sz="1000" u="none" cap="none" strike="noStrike">
                <a:solidFill>
                  <a:schemeClr val="dk1"/>
                </a:solidFill>
                <a:latin typeface="Inter"/>
                <a:ea typeface="Inter"/>
                <a:cs typeface="Inter"/>
                <a:sym typeface="Inter"/>
              </a:defRPr>
            </a:lvl7pPr>
            <a:lvl8pPr indent="-285750" lvl="7" marL="36576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8pPr>
            <a:lvl9pPr indent="-285750" lvl="8" marL="4114800" marR="0" rtl="0" algn="l">
              <a:lnSpc>
                <a:spcPct val="115000"/>
              </a:lnSpc>
              <a:spcBef>
                <a:spcPts val="0"/>
              </a:spcBef>
              <a:spcAft>
                <a:spcPts val="0"/>
              </a:spcAft>
              <a:buClr>
                <a:schemeClr val="dk2"/>
              </a:buClr>
              <a:buSzPts val="900"/>
              <a:buFont typeface="Inter"/>
              <a:buChar char="■"/>
              <a:defRPr b="0" i="0" sz="900" u="none" cap="none" strike="noStrike">
                <a:solidFill>
                  <a:schemeClr val="dk1"/>
                </a:solidFill>
                <a:latin typeface="Inter"/>
                <a:ea typeface="Inter"/>
                <a:cs typeface="Inter"/>
                <a:sym typeface="Inter"/>
              </a:defRPr>
            </a:lvl9pPr>
          </a:lstStyle>
          <a:p/>
        </p:txBody>
      </p:sp>
      <p:sp>
        <p:nvSpPr>
          <p:cNvPr id="13374" name="Google Shape;13374;p239"/>
          <p:cNvSpPr txBox="1"/>
          <p:nvPr>
            <p:ph idx="12" type="sldNum"/>
          </p:nvPr>
        </p:nvSpPr>
        <p:spPr>
          <a:xfrm>
            <a:off x="11603133" y="6374033"/>
            <a:ext cx="425200" cy="36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1pPr>
            <a:lvl2pPr indent="0" lvl="1"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2pPr>
            <a:lvl3pPr indent="0" lvl="2"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3pPr>
            <a:lvl4pPr indent="0" lvl="3"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4pPr>
            <a:lvl5pPr indent="0" lvl="4"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5pPr>
            <a:lvl6pPr indent="0" lvl="5"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6pPr>
            <a:lvl7pPr indent="0" lvl="6"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7pPr>
            <a:lvl8pPr indent="0" lvl="7"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8pPr>
            <a:lvl9pPr indent="0" lvl="8" marL="0" marR="0" rtl="0" algn="r">
              <a:lnSpc>
                <a:spcPct val="100000"/>
              </a:lnSpc>
              <a:spcBef>
                <a:spcPts val="0"/>
              </a:spcBef>
              <a:spcAft>
                <a:spcPts val="0"/>
              </a:spcAft>
              <a:buClr>
                <a:srgbClr val="000000"/>
              </a:buClr>
              <a:buSzPts val="700"/>
              <a:buFont typeface="Arial"/>
              <a:buNone/>
              <a:defRPr b="0" i="0" sz="933" u="none" cap="none" strike="noStrike">
                <a:solidFill>
                  <a:schemeClr val="dk2"/>
                </a:solidFill>
                <a:latin typeface="Inter"/>
                <a:ea typeface="Inter"/>
                <a:cs typeface="Inter"/>
                <a:sym typeface="Inter"/>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859" r:id="rId1"/>
    <p:sldLayoutId id="2147483860" r:id="rId2"/>
    <p:sldLayoutId id="2147483861" r:id="rId3"/>
    <p:sldLayoutId id="2147483862" r:id="rId4"/>
    <p:sldLayoutId id="2147483863" r:id="rId5"/>
    <p:sldLayoutId id="2147483864" r:id="rId6"/>
    <p:sldLayoutId id="2147483865" r:id="rId7"/>
    <p:sldLayoutId id="2147483866" r:id="rId8"/>
    <p:sldLayoutId id="2147483867" r:id="rId9"/>
    <p:sldLayoutId id="2147483868" r:id="rId10"/>
    <p:sldLayoutId id="2147483869" r:id="rId11"/>
    <p:sldLayoutId id="2147483870" r:id="rId12"/>
    <p:sldLayoutId id="2147483871" r:id="rId13"/>
    <p:sldLayoutId id="2147483872" r:id="rId14"/>
    <p:sldLayoutId id="2147483873" r:id="rId15"/>
    <p:sldLayoutId id="2147483874" r:id="rId16"/>
    <p:sldLayoutId id="2147483875" r:id="rId17"/>
    <p:sldLayoutId id="2147483876" r:id="rId18"/>
    <p:sldLayoutId id="2147483877" r:id="rId19"/>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2.xml"/><Relationship Id="rId2" Type="http://schemas.openxmlformats.org/officeDocument/2006/relationships/notesSlide" Target="../notesSlides/notesSlide10.xml"/><Relationship Id="rId3" Type="http://schemas.openxmlformats.org/officeDocument/2006/relationships/image" Target="../media/image44.png"/><Relationship Id="rId4" Type="http://schemas.openxmlformats.org/officeDocument/2006/relationships/image" Target="../media/image47.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3.xml"/><Relationship Id="rId2" Type="http://schemas.openxmlformats.org/officeDocument/2006/relationships/notesSlide" Target="../notesSlides/notesSlide11.xml"/><Relationship Id="rId3" Type="http://schemas.openxmlformats.org/officeDocument/2006/relationships/image" Target="../media/image49.jpg"/><Relationship Id="rId4" Type="http://schemas.openxmlformats.org/officeDocument/2006/relationships/image" Target="../media/image53.png"/><Relationship Id="rId5" Type="http://schemas.openxmlformats.org/officeDocument/2006/relationships/image" Target="../media/image52.png"/><Relationship Id="rId6" Type="http://schemas.openxmlformats.org/officeDocument/2006/relationships/image" Target="../media/image5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13.xml"/><Relationship Id="rId3" Type="http://schemas.openxmlformats.org/officeDocument/2006/relationships/image" Target="../media/image46.png"/><Relationship Id="rId4" Type="http://schemas.openxmlformats.org/officeDocument/2006/relationships/image" Target="../media/image45.png"/><Relationship Id="rId5" Type="http://schemas.openxmlformats.org/officeDocument/2006/relationships/image" Target="../media/image4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22.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42.xml"/><Relationship Id="rId2" Type="http://schemas.openxmlformats.org/officeDocument/2006/relationships/notesSlide" Target="../notesSlides/notesSlide16.xml"/><Relationship Id="rId3" Type="http://schemas.openxmlformats.org/officeDocument/2006/relationships/image" Target="../media/image54.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04.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63.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42.xml"/><Relationship Id="rId2" Type="http://schemas.openxmlformats.org/officeDocument/2006/relationships/notesSlide" Target="../notesSlides/notesSlide20.xml"/><Relationship Id="rId3" Type="http://schemas.openxmlformats.org/officeDocument/2006/relationships/image" Target="../media/image54.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2.xml"/><Relationship Id="rId2" Type="http://schemas.openxmlformats.org/officeDocument/2006/relationships/notesSlide" Target="../notesSlides/notesSlide22.xml"/><Relationship Id="rId3" Type="http://schemas.openxmlformats.org/officeDocument/2006/relationships/image" Target="../media/image56.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9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0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3.xml"/><Relationship Id="rId2" Type="http://schemas.openxmlformats.org/officeDocument/2006/relationships/notesSlide" Target="../notesSlides/notesSlide25.xml"/><Relationship Id="rId3" Type="http://schemas.openxmlformats.org/officeDocument/2006/relationships/image" Target="../media/image55.png"/><Relationship Id="rId4" Type="http://schemas.openxmlformats.org/officeDocument/2006/relationships/image" Target="../media/image59.jpg"/><Relationship Id="rId5" Type="http://schemas.openxmlformats.org/officeDocument/2006/relationships/image" Target="../media/image60.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8.xml"/><Relationship Id="rId2" Type="http://schemas.openxmlformats.org/officeDocument/2006/relationships/notesSlide" Target="../notesSlides/notesSlide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0.xml"/><Relationship Id="rId2" Type="http://schemas.openxmlformats.org/officeDocument/2006/relationships/notesSlide" Target="../notesSlides/notesSlide4.xml"/><Relationship Id="rId3" Type="http://schemas.openxmlformats.org/officeDocument/2006/relationships/hyperlink" Target="https://www.wexinc.com/insights/benefits-toolkit/eligible-expenses/"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1.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5.xml"/><Relationship Id="rId2" Type="http://schemas.openxmlformats.org/officeDocument/2006/relationships/notesSlide" Target="../notesSlides/notesSlide7.xml"/><Relationship Id="rId3" Type="http://schemas.openxmlformats.org/officeDocument/2006/relationships/image" Target="../media/image58.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2.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54" name="Shape 22154"/>
        <p:cNvGrpSpPr/>
        <p:nvPr/>
      </p:nvGrpSpPr>
      <p:grpSpPr>
        <a:xfrm>
          <a:off x="0" y="0"/>
          <a:ext cx="0" cy="0"/>
          <a:chOff x="0" y="0"/>
          <a:chExt cx="0" cy="0"/>
        </a:xfrm>
      </p:grpSpPr>
      <p:sp>
        <p:nvSpPr>
          <p:cNvPr id="22155" name="Google Shape;22155;p1"/>
          <p:cNvSpPr txBox="1"/>
          <p:nvPr>
            <p:ph type="ctrTitle"/>
          </p:nvPr>
        </p:nvSpPr>
        <p:spPr>
          <a:xfrm>
            <a:off x="415600" y="2480235"/>
            <a:ext cx="6300800" cy="1880800"/>
          </a:xfrm>
          <a:prstGeom prst="rect">
            <a:avLst/>
          </a:prstGeom>
          <a:noFill/>
          <a:ln>
            <a:noFill/>
          </a:ln>
        </p:spPr>
        <p:txBody>
          <a:bodyPr anchorCtr="0" anchor="b" bIns="121900" lIns="121900" spcFirstLastPara="1" rIns="121900" wrap="square" tIns="121900">
            <a:normAutofit fontScale="90000"/>
          </a:bodyPr>
          <a:lstStyle/>
          <a:p>
            <a:pPr indent="0" lvl="0" marL="0" rtl="0" algn="l">
              <a:lnSpc>
                <a:spcPct val="95000"/>
              </a:lnSpc>
              <a:spcBef>
                <a:spcPts val="0"/>
              </a:spcBef>
              <a:spcAft>
                <a:spcPts val="0"/>
              </a:spcAft>
              <a:buClr>
                <a:schemeClr val="lt1"/>
              </a:buClr>
              <a:buSzPct val="75000"/>
              <a:buNone/>
            </a:pPr>
            <a:r>
              <a:rPr lang="en"/>
              <a:t>Minnesota Healthcare Consortium</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2307" name="Shape 22307"/>
        <p:cNvGrpSpPr/>
        <p:nvPr/>
      </p:nvGrpSpPr>
      <p:grpSpPr>
        <a:xfrm>
          <a:off x="0" y="0"/>
          <a:ext cx="0" cy="0"/>
          <a:chOff x="0" y="0"/>
          <a:chExt cx="0" cy="0"/>
        </a:xfrm>
      </p:grpSpPr>
      <p:sp>
        <p:nvSpPr>
          <p:cNvPr id="22308" name="Google Shape;22308;p10"/>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Account Access</a:t>
            </a:r>
            <a:endParaRPr sz="2667">
              <a:solidFill>
                <a:schemeClr val="lt1"/>
              </a:solidFill>
            </a:endParaRPr>
          </a:p>
        </p:txBody>
      </p:sp>
      <p:grpSp>
        <p:nvGrpSpPr>
          <p:cNvPr id="22309" name="Google Shape;22309;p10"/>
          <p:cNvGrpSpPr/>
          <p:nvPr/>
        </p:nvGrpSpPr>
        <p:grpSpPr>
          <a:xfrm>
            <a:off x="1106333" y="1361333"/>
            <a:ext cx="4649600" cy="4623600"/>
            <a:chOff x="829750" y="1021000"/>
            <a:chExt cx="3487200" cy="3467700"/>
          </a:xfrm>
        </p:grpSpPr>
        <p:sp>
          <p:nvSpPr>
            <p:cNvPr id="22310" name="Google Shape;22310;p10"/>
            <p:cNvSpPr/>
            <p:nvPr/>
          </p:nvSpPr>
          <p:spPr>
            <a:xfrm>
              <a:off x="8297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121900" lIns="292600" spcFirstLastPara="1" rIns="292600" wrap="square" tIns="2438400">
              <a:noAutofit/>
            </a:bodyPr>
            <a:lstStyle/>
            <a:p>
              <a:pPr indent="0" lvl="0" marL="0" marR="0" rtl="0" algn="l">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Online account</a:t>
              </a:r>
              <a:endParaRPr b="0" i="0" sz="1867" u="none" cap="none" strike="noStrike">
                <a:solidFill>
                  <a:srgbClr val="000000"/>
                </a:solidFill>
                <a:latin typeface="Arial"/>
                <a:ea typeface="Arial"/>
                <a:cs typeface="Arial"/>
                <a:sym typeface="Arial"/>
              </a:endParaRPr>
            </a:p>
          </p:txBody>
        </p:sp>
        <p:pic>
          <p:nvPicPr>
            <p:cNvPr id="22311" name="Google Shape;22311;p10"/>
            <p:cNvPicPr preferRelativeResize="0"/>
            <p:nvPr/>
          </p:nvPicPr>
          <p:blipFill rotWithShape="1">
            <a:blip r:embed="rId3">
              <a:alphaModFix/>
            </a:blip>
            <a:srcRect b="16920" l="0" r="0" t="0"/>
            <a:stretch/>
          </p:blipFill>
          <p:spPr>
            <a:xfrm>
              <a:off x="829750" y="1021001"/>
              <a:ext cx="3487200" cy="1665600"/>
            </a:xfrm>
            <a:prstGeom prst="round2SameRect">
              <a:avLst>
                <a:gd fmla="val 9948" name="adj1"/>
                <a:gd fmla="val 0" name="adj2"/>
              </a:avLst>
            </a:prstGeom>
            <a:noFill/>
            <a:ln>
              <a:noFill/>
            </a:ln>
          </p:spPr>
        </p:pic>
      </p:grpSp>
      <p:grpSp>
        <p:nvGrpSpPr>
          <p:cNvPr id="22312" name="Google Shape;22312;p10"/>
          <p:cNvGrpSpPr/>
          <p:nvPr/>
        </p:nvGrpSpPr>
        <p:grpSpPr>
          <a:xfrm>
            <a:off x="6435906" y="1361299"/>
            <a:ext cx="4649484" cy="4623484"/>
            <a:chOff x="4827050" y="1021000"/>
            <a:chExt cx="3487200" cy="3467700"/>
          </a:xfrm>
        </p:grpSpPr>
        <p:sp>
          <p:nvSpPr>
            <p:cNvPr id="22313" name="Google Shape;22313;p10"/>
            <p:cNvSpPr/>
            <p:nvPr/>
          </p:nvSpPr>
          <p:spPr>
            <a:xfrm>
              <a:off x="4827050" y="1021000"/>
              <a:ext cx="3487200" cy="3467700"/>
            </a:xfrm>
            <a:prstGeom prst="roundRect">
              <a:avLst>
                <a:gd fmla="val 5336" name="adj"/>
              </a:avLst>
            </a:prstGeom>
            <a:solidFill>
              <a:schemeClr val="lt1"/>
            </a:solidFill>
            <a:ln>
              <a:noFill/>
            </a:ln>
            <a:effectLst>
              <a:outerShdw blurRad="514350" rotWithShape="0" algn="bl" dir="5400000" dist="114300">
                <a:schemeClr val="lt2">
                  <a:alpha val="25882"/>
                </a:schemeClr>
              </a:outerShdw>
            </a:effectLst>
          </p:spPr>
          <p:txBody>
            <a:bodyPr anchorCtr="0" anchor="t" bIns="121900" lIns="292600" spcFirstLastPara="1" rIns="292600" wrap="square" tIns="2438400">
              <a:noAutofit/>
            </a:bodyPr>
            <a:lstStyle/>
            <a:p>
              <a:pPr indent="0" lvl="0" marL="0" marR="0" rtl="0" algn="l">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Mobile app</a:t>
              </a:r>
              <a:endParaRPr b="0" i="0" sz="1867" u="none" cap="none" strike="noStrike">
                <a:solidFill>
                  <a:srgbClr val="253746"/>
                </a:solidFill>
                <a:latin typeface="Inter ExtraBold"/>
                <a:ea typeface="Inter ExtraBold"/>
                <a:cs typeface="Inter ExtraBold"/>
                <a:sym typeface="Inter ExtraBold"/>
              </a:endParaRPr>
            </a:p>
          </p:txBody>
        </p:sp>
        <p:pic>
          <p:nvPicPr>
            <p:cNvPr id="22314" name="Google Shape;22314;p10"/>
            <p:cNvPicPr preferRelativeResize="0"/>
            <p:nvPr/>
          </p:nvPicPr>
          <p:blipFill rotWithShape="1">
            <a:blip r:embed="rId4">
              <a:alphaModFix/>
            </a:blip>
            <a:srcRect b="15874" l="1980" r="0" t="13886"/>
            <a:stretch/>
          </p:blipFill>
          <p:spPr>
            <a:xfrm>
              <a:off x="4827050" y="1021000"/>
              <a:ext cx="3487200" cy="1665600"/>
            </a:xfrm>
            <a:prstGeom prst="round2SameRect">
              <a:avLst>
                <a:gd fmla="val 9948" name="adj1"/>
                <a:gd fmla="val 0" name="adj2"/>
              </a:avLst>
            </a:prstGeom>
            <a:noFill/>
            <a:ln>
              <a:noFill/>
            </a:ln>
          </p:spPr>
        </p:pic>
      </p:grpSp>
      <p:grpSp>
        <p:nvGrpSpPr>
          <p:cNvPr id="22315" name="Google Shape;22315;p10"/>
          <p:cNvGrpSpPr/>
          <p:nvPr/>
        </p:nvGrpSpPr>
        <p:grpSpPr>
          <a:xfrm>
            <a:off x="1448613" y="4337496"/>
            <a:ext cx="629369" cy="512221"/>
            <a:chOff x="1198350" y="1044000"/>
            <a:chExt cx="116850" cy="95100"/>
          </a:xfrm>
        </p:grpSpPr>
        <p:sp>
          <p:nvSpPr>
            <p:cNvPr id="22316" name="Google Shape;22316;p10"/>
            <p:cNvSpPr/>
            <p:nvPr/>
          </p:nvSpPr>
          <p:spPr>
            <a:xfrm>
              <a:off x="1248600" y="1095100"/>
              <a:ext cx="16350" cy="18450"/>
            </a:xfrm>
            <a:custGeom>
              <a:rect b="b" l="l" r="r" t="t"/>
              <a:pathLst>
                <a:path extrusionOk="0" h="738" w="654">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7" name="Google Shape;22317;p10"/>
            <p:cNvSpPr/>
            <p:nvPr/>
          </p:nvSpPr>
          <p:spPr>
            <a:xfrm>
              <a:off x="1224300" y="1095525"/>
              <a:ext cx="16375" cy="18025"/>
            </a:xfrm>
            <a:custGeom>
              <a:rect b="b" l="l" r="r" t="t"/>
              <a:pathLst>
                <a:path extrusionOk="0" h="721" w="655">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8" name="Google Shape;22318;p10"/>
            <p:cNvSpPr/>
            <p:nvPr/>
          </p:nvSpPr>
          <p:spPr>
            <a:xfrm>
              <a:off x="1229750" y="1072900"/>
              <a:ext cx="29350" cy="29350"/>
            </a:xfrm>
            <a:custGeom>
              <a:rect b="b" l="l" r="r" t="t"/>
              <a:pathLst>
                <a:path extrusionOk="0" h="1174" w="1174">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19" name="Google Shape;22319;p10"/>
            <p:cNvSpPr/>
            <p:nvPr/>
          </p:nvSpPr>
          <p:spPr>
            <a:xfrm>
              <a:off x="1198350" y="1121900"/>
              <a:ext cx="116850" cy="17200"/>
            </a:xfrm>
            <a:custGeom>
              <a:rect b="b" l="l" r="r" t="t"/>
              <a:pathLst>
                <a:path extrusionOk="0" h="688" w="4674">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20" name="Google Shape;22320;p10"/>
            <p:cNvSpPr/>
            <p:nvPr/>
          </p:nvSpPr>
          <p:spPr>
            <a:xfrm>
              <a:off x="1206300" y="1056975"/>
              <a:ext cx="101800" cy="69975"/>
            </a:xfrm>
            <a:custGeom>
              <a:rect b="b" l="l" r="r" t="t"/>
              <a:pathLst>
                <a:path extrusionOk="0" h="2799" w="4072">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21" name="Google Shape;22321;p10"/>
            <p:cNvSpPr/>
            <p:nvPr/>
          </p:nvSpPr>
          <p:spPr>
            <a:xfrm>
              <a:off x="1266175" y="1044000"/>
              <a:ext cx="45675" cy="44425"/>
            </a:xfrm>
            <a:custGeom>
              <a:rect b="b" l="l" r="r" t="t"/>
              <a:pathLst>
                <a:path extrusionOk="0" h="1777" w="1827">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22" name="Google Shape;22322;p10"/>
            <p:cNvSpPr/>
            <p:nvPr/>
          </p:nvSpPr>
          <p:spPr>
            <a:xfrm>
              <a:off x="1279175" y="1064525"/>
              <a:ext cx="5050" cy="4625"/>
            </a:xfrm>
            <a:custGeom>
              <a:rect b="b" l="l" r="r" t="t"/>
              <a:pathLst>
                <a:path extrusionOk="0" h="185" w="202">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23" name="Google Shape;22323;p10"/>
            <p:cNvSpPr/>
            <p:nvPr/>
          </p:nvSpPr>
          <p:spPr>
            <a:xfrm>
              <a:off x="1287550" y="1064525"/>
              <a:ext cx="5050" cy="4625"/>
            </a:xfrm>
            <a:custGeom>
              <a:rect b="b" l="l" r="r" t="t"/>
              <a:pathLst>
                <a:path extrusionOk="0" h="185" w="202">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24" name="Google Shape;22324;p10"/>
            <p:cNvSpPr/>
            <p:nvPr/>
          </p:nvSpPr>
          <p:spPr>
            <a:xfrm>
              <a:off x="1295500" y="1064525"/>
              <a:ext cx="5050" cy="4625"/>
            </a:xfrm>
            <a:custGeom>
              <a:rect b="b" l="l" r="r" t="t"/>
              <a:pathLst>
                <a:path extrusionOk="0" h="185" w="202">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nvGrpSpPr>
          <p:cNvPr id="22325" name="Google Shape;22325;p10"/>
          <p:cNvGrpSpPr/>
          <p:nvPr/>
        </p:nvGrpSpPr>
        <p:grpSpPr>
          <a:xfrm>
            <a:off x="6765406" y="4385029"/>
            <a:ext cx="406249" cy="527841"/>
            <a:chOff x="648075" y="1240000"/>
            <a:chExt cx="75425" cy="98000"/>
          </a:xfrm>
        </p:grpSpPr>
        <p:sp>
          <p:nvSpPr>
            <p:cNvPr id="22326" name="Google Shape;22326;p10"/>
            <p:cNvSpPr/>
            <p:nvPr/>
          </p:nvSpPr>
          <p:spPr>
            <a:xfrm>
              <a:off x="657300" y="1240000"/>
              <a:ext cx="55725" cy="98000"/>
            </a:xfrm>
            <a:custGeom>
              <a:rect b="b" l="l" r="r" t="t"/>
              <a:pathLst>
                <a:path extrusionOk="0" h="3920" w="2229">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27" name="Google Shape;22327;p10"/>
            <p:cNvSpPr/>
            <p:nvPr/>
          </p:nvSpPr>
          <p:spPr>
            <a:xfrm>
              <a:off x="675725" y="1323750"/>
              <a:ext cx="19700" cy="5050"/>
            </a:xfrm>
            <a:custGeom>
              <a:rect b="b" l="l" r="r" t="t"/>
              <a:pathLst>
                <a:path extrusionOk="0" h="202" w="788">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28" name="Google Shape;22328;p10"/>
            <p:cNvSpPr/>
            <p:nvPr/>
          </p:nvSpPr>
          <p:spPr>
            <a:xfrm>
              <a:off x="669025" y="1240000"/>
              <a:ext cx="32700" cy="13425"/>
            </a:xfrm>
            <a:custGeom>
              <a:rect b="b" l="l" r="r" t="t"/>
              <a:pathLst>
                <a:path extrusionOk="0" h="537" w="1308">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29" name="Google Shape;22329;p10"/>
            <p:cNvSpPr/>
            <p:nvPr/>
          </p:nvSpPr>
          <p:spPr>
            <a:xfrm>
              <a:off x="669025" y="1275175"/>
              <a:ext cx="5050" cy="23475"/>
            </a:xfrm>
            <a:custGeom>
              <a:rect b="b" l="l" r="r" t="t"/>
              <a:pathLst>
                <a:path extrusionOk="0" h="939" w="202">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30" name="Google Shape;22330;p10"/>
            <p:cNvSpPr/>
            <p:nvPr/>
          </p:nvSpPr>
          <p:spPr>
            <a:xfrm>
              <a:off x="678225" y="1275175"/>
              <a:ext cx="5050" cy="23475"/>
            </a:xfrm>
            <a:custGeom>
              <a:rect b="b" l="l" r="r" t="t"/>
              <a:pathLst>
                <a:path extrusionOk="0" h="939" w="202">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31" name="Google Shape;22331;p10"/>
            <p:cNvSpPr/>
            <p:nvPr/>
          </p:nvSpPr>
          <p:spPr>
            <a:xfrm>
              <a:off x="697500" y="1275175"/>
              <a:ext cx="5050" cy="23475"/>
            </a:xfrm>
            <a:custGeom>
              <a:rect b="b" l="l" r="r" t="t"/>
              <a:pathLst>
                <a:path extrusionOk="0" h="939" w="202">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32" name="Google Shape;22332;p10"/>
            <p:cNvSpPr/>
            <p:nvPr/>
          </p:nvSpPr>
          <p:spPr>
            <a:xfrm>
              <a:off x="687875" y="1275175"/>
              <a:ext cx="5050" cy="23475"/>
            </a:xfrm>
            <a:custGeom>
              <a:rect b="b" l="l" r="r" t="t"/>
              <a:pathLst>
                <a:path extrusionOk="0" h="939" w="202">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33" name="Google Shape;22333;p10"/>
            <p:cNvSpPr/>
            <p:nvPr/>
          </p:nvSpPr>
          <p:spPr>
            <a:xfrm>
              <a:off x="648075" y="1261350"/>
              <a:ext cx="23475" cy="18875"/>
            </a:xfrm>
            <a:custGeom>
              <a:rect b="b" l="l" r="r" t="t"/>
              <a:pathLst>
                <a:path extrusionOk="0" h="755" w="939">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34" name="Google Shape;22334;p10"/>
            <p:cNvSpPr/>
            <p:nvPr/>
          </p:nvSpPr>
          <p:spPr>
            <a:xfrm>
              <a:off x="700025" y="1261350"/>
              <a:ext cx="23475" cy="18875"/>
            </a:xfrm>
            <a:custGeom>
              <a:rect b="b" l="l" r="r" t="t"/>
              <a:pathLst>
                <a:path extrusionOk="0" h="755" w="939">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35" name="Google Shape;22335;p10"/>
            <p:cNvSpPr/>
            <p:nvPr/>
          </p:nvSpPr>
          <p:spPr>
            <a:xfrm>
              <a:off x="700025" y="1298200"/>
              <a:ext cx="23475" cy="16350"/>
            </a:xfrm>
            <a:custGeom>
              <a:rect b="b" l="l" r="r" t="t"/>
              <a:pathLst>
                <a:path extrusionOk="0" h="654" w="939">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36" name="Google Shape;22336;p10"/>
            <p:cNvSpPr/>
            <p:nvPr/>
          </p:nvSpPr>
          <p:spPr>
            <a:xfrm>
              <a:off x="648075" y="1298200"/>
              <a:ext cx="23475" cy="16350"/>
            </a:xfrm>
            <a:custGeom>
              <a:rect b="b" l="l" r="r" t="t"/>
              <a:pathLst>
                <a:path extrusionOk="0" h="654" w="939">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2341" name="Shape 22341"/>
        <p:cNvGrpSpPr/>
        <p:nvPr/>
      </p:nvGrpSpPr>
      <p:grpSpPr>
        <a:xfrm>
          <a:off x="0" y="0"/>
          <a:ext cx="0" cy="0"/>
          <a:chOff x="0" y="0"/>
          <a:chExt cx="0" cy="0"/>
        </a:xfrm>
      </p:grpSpPr>
      <p:sp>
        <p:nvSpPr>
          <p:cNvPr id="22342" name="Google Shape;22342;p11"/>
          <p:cNvSpPr/>
          <p:nvPr/>
        </p:nvSpPr>
        <p:spPr>
          <a:xfrm>
            <a:off x="215683" y="189304"/>
            <a:ext cx="2808364" cy="6757581"/>
          </a:xfrm>
          <a:prstGeom prst="rect">
            <a:avLst/>
          </a:prstGeom>
          <a:solidFill>
            <a:schemeClr val="lt1"/>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343" name="Google Shape;22343;p11"/>
          <p:cNvSpPr/>
          <p:nvPr/>
        </p:nvSpPr>
        <p:spPr>
          <a:xfrm>
            <a:off x="5424969" y="0"/>
            <a:ext cx="2808364" cy="6757581"/>
          </a:xfrm>
          <a:prstGeom prst="rect">
            <a:avLst/>
          </a:prstGeom>
          <a:solidFill>
            <a:schemeClr val="lt1"/>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pic>
        <p:nvPicPr>
          <p:cNvPr id="22344" name="Google Shape;22344;p11"/>
          <p:cNvPicPr preferRelativeResize="0"/>
          <p:nvPr/>
        </p:nvPicPr>
        <p:blipFill rotWithShape="1">
          <a:blip r:embed="rId4">
            <a:alphaModFix/>
          </a:blip>
          <a:srcRect b="24742" l="0" r="0" t="0"/>
          <a:stretch/>
        </p:blipFill>
        <p:spPr>
          <a:xfrm>
            <a:off x="3171837" y="2101210"/>
            <a:ext cx="2111363" cy="3496028"/>
          </a:xfrm>
          <a:prstGeom prst="rect">
            <a:avLst/>
          </a:prstGeom>
          <a:noFill/>
          <a:ln>
            <a:noFill/>
          </a:ln>
        </p:spPr>
      </p:pic>
      <p:sp>
        <p:nvSpPr>
          <p:cNvPr id="22345" name="Google Shape;22345;p11"/>
          <p:cNvSpPr/>
          <p:nvPr/>
        </p:nvSpPr>
        <p:spPr>
          <a:xfrm>
            <a:off x="528375" y="418301"/>
            <a:ext cx="7529400" cy="803700"/>
          </a:xfrm>
          <a:prstGeom prst="rect">
            <a:avLst/>
          </a:prstGeom>
          <a:solidFill>
            <a:srgbClr val="FFFFFF"/>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46" name="Google Shape;22346;p11"/>
          <p:cNvSpPr txBox="1"/>
          <p:nvPr/>
        </p:nvSpPr>
        <p:spPr>
          <a:xfrm>
            <a:off x="759171" y="352283"/>
            <a:ext cx="9859200" cy="758700"/>
          </a:xfrm>
          <a:prstGeom prst="rect">
            <a:avLst/>
          </a:prstGeom>
          <a:noFill/>
          <a:ln>
            <a:noFill/>
          </a:ln>
        </p:spPr>
        <p:txBody>
          <a:bodyPr anchorCtr="0" anchor="b" bIns="45700" lIns="91400" spcFirstLastPara="1" rIns="91400" wrap="square" tIns="45700">
            <a:normAutofit/>
          </a:bodyPr>
          <a:lstStyle/>
          <a:p>
            <a:pPr indent="0" lvl="0" marL="0" marR="0" rtl="0" algn="l">
              <a:lnSpc>
                <a:spcPct val="90000"/>
              </a:lnSpc>
              <a:spcBef>
                <a:spcPts val="0"/>
              </a:spcBef>
              <a:spcAft>
                <a:spcPts val="0"/>
              </a:spcAft>
              <a:buClr>
                <a:srgbClr val="000000"/>
              </a:buClr>
              <a:buSzPts val="4200"/>
              <a:buFont typeface="Arial"/>
              <a:buNone/>
            </a:pPr>
            <a:r>
              <a:rPr b="0" i="0" lang="en" sz="4200" u="none" cap="none" strike="noStrike">
                <a:solidFill>
                  <a:srgbClr val="253746"/>
                </a:solidFill>
                <a:latin typeface="Inter Black"/>
                <a:ea typeface="Inter Black"/>
                <a:cs typeface="Inter Black"/>
                <a:sym typeface="Inter Black"/>
              </a:rPr>
              <a:t>With our mobile app you can: </a:t>
            </a:r>
            <a:endParaRPr b="0" i="0" sz="4200" u="none" cap="none" strike="noStrike">
              <a:solidFill>
                <a:srgbClr val="253746"/>
              </a:solidFill>
              <a:latin typeface="Inter Black"/>
              <a:ea typeface="Inter Black"/>
              <a:cs typeface="Inter Black"/>
              <a:sym typeface="Inter Black"/>
            </a:endParaRPr>
          </a:p>
        </p:txBody>
      </p:sp>
      <p:pic>
        <p:nvPicPr>
          <p:cNvPr id="22347" name="Google Shape;22347;p11"/>
          <p:cNvPicPr preferRelativeResize="0"/>
          <p:nvPr/>
        </p:nvPicPr>
        <p:blipFill rotWithShape="1">
          <a:blip r:embed="rId5">
            <a:alphaModFix/>
          </a:blip>
          <a:srcRect b="0" l="0" r="0" t="0"/>
          <a:stretch/>
        </p:blipFill>
        <p:spPr>
          <a:xfrm>
            <a:off x="3753489" y="1693626"/>
            <a:ext cx="947451" cy="365975"/>
          </a:xfrm>
          <a:prstGeom prst="rect">
            <a:avLst/>
          </a:prstGeom>
          <a:noFill/>
          <a:ln>
            <a:noFill/>
          </a:ln>
        </p:spPr>
      </p:pic>
      <p:sp>
        <p:nvSpPr>
          <p:cNvPr id="22348" name="Google Shape;22348;p11"/>
          <p:cNvSpPr/>
          <p:nvPr/>
        </p:nvSpPr>
        <p:spPr>
          <a:xfrm>
            <a:off x="8824525" y="2339775"/>
            <a:ext cx="1845600" cy="1825500"/>
          </a:xfrm>
          <a:prstGeom prst="rect">
            <a:avLst/>
          </a:prstGeom>
          <a:solidFill>
            <a:srgbClr val="EDEDEB"/>
          </a:solidFill>
          <a:ln>
            <a:noFill/>
          </a:ln>
        </p:spPr>
        <p:txBody>
          <a:bodyPr anchorCtr="0" anchor="ctr" bIns="91400" lIns="91400" spcFirstLastPara="1" rIns="91400" wrap="square" tIns="91400">
            <a:noAutofit/>
          </a:bodyPr>
          <a:lstStyle/>
          <a:p>
            <a:pPr indent="0" lvl="0" marL="0" marR="0" rtl="0" algn="l">
              <a:lnSpc>
                <a:spcPct val="100000"/>
              </a:lnSpc>
              <a:spcBef>
                <a:spcPts val="0"/>
              </a:spcBef>
              <a:spcAft>
                <a:spcPts val="0"/>
              </a:spcAft>
              <a:buClr>
                <a:srgbClr val="000000"/>
              </a:buClr>
              <a:buSzPts val="1200"/>
              <a:buFont typeface="Arial"/>
              <a:buNone/>
            </a:pPr>
            <a:r>
              <a:rPr b="1" i="0" lang="en" sz="1200" u="none" cap="none" strike="noStrike">
                <a:solidFill>
                  <a:srgbClr val="000000"/>
                </a:solidFill>
                <a:latin typeface="Roboto Condensed"/>
                <a:ea typeface="Roboto Condensed"/>
                <a:cs typeface="Roboto Condensed"/>
                <a:sym typeface="Roboto Condensed"/>
              </a:rPr>
              <a:t>Security on the go</a:t>
            </a:r>
            <a:br>
              <a:rPr b="1" i="0" lang="en" sz="1200" u="none" cap="none" strike="noStrike">
                <a:solidFill>
                  <a:srgbClr val="000000"/>
                </a:solidFill>
                <a:latin typeface="Roboto Condensed"/>
                <a:ea typeface="Roboto Condensed"/>
                <a:cs typeface="Roboto Condensed"/>
                <a:sym typeface="Roboto Condensed"/>
              </a:rPr>
            </a:br>
            <a:endParaRPr b="1" i="0" sz="400" u="none" cap="none" strike="noStrike">
              <a:solidFill>
                <a:srgbClr val="000000"/>
              </a:solidFill>
              <a:latin typeface="Roboto Condensed"/>
              <a:ea typeface="Roboto Condensed"/>
              <a:cs typeface="Roboto Condensed"/>
              <a:sym typeface="Roboto Condensed"/>
            </a:endParaRPr>
          </a:p>
          <a:p>
            <a:pPr indent="0" lvl="0" marL="0" marR="0" rtl="0" algn="l">
              <a:lnSpc>
                <a:spcPct val="100000"/>
              </a:lnSpc>
              <a:spcBef>
                <a:spcPts val="0"/>
              </a:spcBef>
              <a:spcAft>
                <a:spcPts val="0"/>
              </a:spcAft>
              <a:buClr>
                <a:srgbClr val="000000"/>
              </a:buClr>
              <a:buSzPts val="900"/>
              <a:buFont typeface="Arial"/>
              <a:buNone/>
            </a:pPr>
            <a:r>
              <a:rPr b="0" i="0" lang="en" sz="900" u="none" cap="none" strike="noStrik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b="0" i="0" sz="900" u="none" cap="none" strike="noStrike">
              <a:solidFill>
                <a:srgbClr val="000000"/>
              </a:solidFill>
              <a:latin typeface="Inter"/>
              <a:ea typeface="Inter"/>
              <a:cs typeface="Inter"/>
              <a:sym typeface="Inter"/>
            </a:endParaRPr>
          </a:p>
        </p:txBody>
      </p:sp>
      <p:grpSp>
        <p:nvGrpSpPr>
          <p:cNvPr id="22349" name="Google Shape;22349;p11"/>
          <p:cNvGrpSpPr/>
          <p:nvPr/>
        </p:nvGrpSpPr>
        <p:grpSpPr>
          <a:xfrm>
            <a:off x="3171837" y="5597237"/>
            <a:ext cx="2111363" cy="454755"/>
            <a:chOff x="2378878" y="4197928"/>
            <a:chExt cx="1583522" cy="341066"/>
          </a:xfrm>
        </p:grpSpPr>
        <p:pic>
          <p:nvPicPr>
            <p:cNvPr id="22350" name="Google Shape;22350;p11"/>
            <p:cNvPicPr preferRelativeResize="0"/>
            <p:nvPr/>
          </p:nvPicPr>
          <p:blipFill rotWithShape="1">
            <a:blip r:embed="rId6">
              <a:alphaModFix/>
            </a:blip>
            <a:srcRect b="0" l="0" r="0" t="0"/>
            <a:stretch/>
          </p:blipFill>
          <p:spPr>
            <a:xfrm>
              <a:off x="2378878" y="4197928"/>
              <a:ext cx="1583522" cy="341066"/>
            </a:xfrm>
            <a:prstGeom prst="roundRect">
              <a:avLst>
                <a:gd fmla="val 45102" name="adj"/>
              </a:avLst>
            </a:prstGeom>
            <a:noFill/>
            <a:ln>
              <a:noFill/>
            </a:ln>
          </p:spPr>
        </p:pic>
        <p:pic>
          <p:nvPicPr>
            <p:cNvPr id="22351" name="Google Shape;22351;p11"/>
            <p:cNvPicPr preferRelativeResize="0"/>
            <p:nvPr/>
          </p:nvPicPr>
          <p:blipFill rotWithShape="1">
            <a:blip r:embed="rId6">
              <a:alphaModFix/>
            </a:blip>
            <a:srcRect b="63441" l="0" r="0" t="0"/>
            <a:stretch/>
          </p:blipFill>
          <p:spPr>
            <a:xfrm>
              <a:off x="2378878" y="4197928"/>
              <a:ext cx="1583522" cy="124690"/>
            </a:xfrm>
            <a:prstGeom prst="rect">
              <a:avLst/>
            </a:prstGeom>
            <a:noFill/>
            <a:ln>
              <a:noFill/>
            </a:ln>
          </p:spPr>
        </p:pic>
      </p:grpSp>
      <p:grpSp>
        <p:nvGrpSpPr>
          <p:cNvPr id="22352" name="Google Shape;22352;p11"/>
          <p:cNvGrpSpPr/>
          <p:nvPr/>
        </p:nvGrpSpPr>
        <p:grpSpPr>
          <a:xfrm>
            <a:off x="8643580" y="1693626"/>
            <a:ext cx="2207491" cy="2684410"/>
            <a:chOff x="4387713" y="1407459"/>
            <a:chExt cx="1655618" cy="2013308"/>
          </a:xfrm>
        </p:grpSpPr>
        <p:sp>
          <p:nvSpPr>
            <p:cNvPr id="22353" name="Google Shape;22353;p11"/>
            <p:cNvSpPr/>
            <p:nvPr/>
          </p:nvSpPr>
          <p:spPr>
            <a:xfrm>
              <a:off x="4387713" y="1407459"/>
              <a:ext cx="1655618" cy="2013308"/>
            </a:xfrm>
            <a:prstGeom prst="rect">
              <a:avLst/>
            </a:prstGeom>
            <a:solidFill>
              <a:srgbClr val="C8102E"/>
            </a:solidFill>
            <a:ln>
              <a:noFill/>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354" name="Google Shape;22354;p11"/>
            <p:cNvSpPr txBox="1"/>
            <p:nvPr/>
          </p:nvSpPr>
          <p:spPr>
            <a:xfrm>
              <a:off x="4519381" y="2071996"/>
              <a:ext cx="1392282" cy="1169030"/>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rgbClr val="000000"/>
                </a:buClr>
                <a:buSzPts val="933"/>
                <a:buFont typeface="Arial"/>
                <a:buNone/>
              </a:pPr>
              <a:r>
                <a:rPr b="0" i="0" lang="en" sz="933" u="none" cap="none" strike="noStrike">
                  <a:solidFill>
                    <a:srgbClr val="FFFFFF"/>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b="0" i="0" sz="1867" u="none" cap="none" strike="noStrike">
                <a:solidFill>
                  <a:srgbClr val="000000"/>
                </a:solidFill>
                <a:latin typeface="Arial"/>
                <a:ea typeface="Arial"/>
                <a:cs typeface="Arial"/>
                <a:sym typeface="Arial"/>
              </a:endParaRPr>
            </a:p>
          </p:txBody>
        </p:sp>
        <p:sp>
          <p:nvSpPr>
            <p:cNvPr id="22355" name="Google Shape;22355;p11"/>
            <p:cNvSpPr txBox="1"/>
            <p:nvPr/>
          </p:nvSpPr>
          <p:spPr>
            <a:xfrm>
              <a:off x="4519381" y="1551545"/>
              <a:ext cx="1392282" cy="230792"/>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Clr>
                  <a:srgbClr val="000000"/>
                </a:buClr>
                <a:buSzPts val="1200"/>
                <a:buFont typeface="Arial"/>
                <a:buNone/>
              </a:pPr>
              <a:r>
                <a:rPr b="1" i="0" lang="en" sz="1200" u="none" cap="none" strike="noStrike">
                  <a:solidFill>
                    <a:srgbClr val="FFFFFF"/>
                  </a:solidFill>
                  <a:latin typeface="Inter"/>
                  <a:ea typeface="Inter"/>
                  <a:cs typeface="Inter"/>
                  <a:sym typeface="Inter"/>
                </a:rPr>
                <a:t>Security on the go</a:t>
              </a:r>
              <a:endParaRPr b="0" i="0" sz="1867" u="none" cap="none" strike="noStrike">
                <a:solidFill>
                  <a:srgbClr val="000000"/>
                </a:solidFill>
                <a:latin typeface="Arial"/>
                <a:ea typeface="Arial"/>
                <a:cs typeface="Arial"/>
                <a:sym typeface="Arial"/>
              </a:endParaRPr>
            </a:p>
          </p:txBody>
        </p:sp>
        <p:grpSp>
          <p:nvGrpSpPr>
            <p:cNvPr id="22356" name="Google Shape;22356;p11"/>
            <p:cNvGrpSpPr/>
            <p:nvPr/>
          </p:nvGrpSpPr>
          <p:grpSpPr>
            <a:xfrm>
              <a:off x="4629588" y="1797136"/>
              <a:ext cx="149355" cy="230832"/>
              <a:chOff x="3159850" y="1430950"/>
              <a:chExt cx="59075" cy="91300"/>
            </a:xfrm>
          </p:grpSpPr>
          <p:sp>
            <p:nvSpPr>
              <p:cNvPr id="22357" name="Google Shape;22357;p11"/>
              <p:cNvSpPr/>
              <p:nvPr/>
            </p:nvSpPr>
            <p:spPr>
              <a:xfrm>
                <a:off x="3159850" y="1463200"/>
                <a:ext cx="59075" cy="59050"/>
              </a:xfrm>
              <a:custGeom>
                <a:rect b="b" l="l" r="r" t="t"/>
                <a:pathLst>
                  <a:path extrusionOk="0" h="2362" w="2363">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58" name="Google Shape;22358;p11"/>
              <p:cNvSpPr/>
              <p:nvPr/>
            </p:nvSpPr>
            <p:spPr>
              <a:xfrm>
                <a:off x="3166975" y="1430950"/>
                <a:ext cx="44825" cy="37300"/>
              </a:xfrm>
              <a:custGeom>
                <a:rect b="b" l="l" r="r" t="t"/>
                <a:pathLst>
                  <a:path extrusionOk="0" h="1492" w="1793">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59" name="Google Shape;22359;p11"/>
              <p:cNvSpPr/>
              <p:nvPr/>
            </p:nvSpPr>
            <p:spPr>
              <a:xfrm>
                <a:off x="3174500" y="1479950"/>
                <a:ext cx="29775" cy="26400"/>
              </a:xfrm>
              <a:custGeom>
                <a:rect b="b" l="l" r="r" t="t"/>
                <a:pathLst>
                  <a:path extrusionOk="0" h="1056" w="1191">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cxnSp>
        <p:nvCxnSpPr>
          <p:cNvPr id="22360" name="Google Shape;22360;p11"/>
          <p:cNvCxnSpPr/>
          <p:nvPr/>
        </p:nvCxnSpPr>
        <p:spPr>
          <a:xfrm>
            <a:off x="2575871" y="2201539"/>
            <a:ext cx="703500" cy="605700"/>
          </a:xfrm>
          <a:prstGeom prst="bentConnector3">
            <a:avLst>
              <a:gd fmla="val 50007" name="adj1"/>
            </a:avLst>
          </a:prstGeom>
          <a:noFill/>
          <a:ln cap="flat" cmpd="sng" w="19050">
            <a:solidFill>
              <a:srgbClr val="253746"/>
            </a:solidFill>
            <a:prstDash val="dot"/>
            <a:round/>
            <a:headEnd len="sm" w="sm" type="none"/>
            <a:tailEnd len="med" w="med" type="triangle"/>
          </a:ln>
        </p:spPr>
      </p:cxnSp>
      <p:sp>
        <p:nvSpPr>
          <p:cNvPr id="22361" name="Google Shape;22361;p11"/>
          <p:cNvSpPr/>
          <p:nvPr/>
        </p:nvSpPr>
        <p:spPr>
          <a:xfrm>
            <a:off x="224547" y="1803104"/>
            <a:ext cx="2649437" cy="780825"/>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Get instant notifications </a:t>
            </a:r>
            <a:r>
              <a:rPr b="0" i="0" lang="en" sz="1067" u="none" cap="none" strike="noStrike">
                <a:solidFill>
                  <a:srgbClr val="7C868F"/>
                </a:solidFill>
                <a:latin typeface="Inter Medium"/>
                <a:ea typeface="Inter Medium"/>
                <a:cs typeface="Inter Medium"/>
                <a:sym typeface="Inter Medium"/>
              </a:rPr>
              <a:t>on the status of your claims.</a:t>
            </a:r>
            <a:endParaRPr b="0" i="0" sz="1067" u="none" cap="none" strike="noStrike">
              <a:solidFill>
                <a:srgbClr val="7C868F"/>
              </a:solidFill>
              <a:latin typeface="Inter Medium"/>
              <a:ea typeface="Inter Medium"/>
              <a:cs typeface="Inter Medium"/>
              <a:sym typeface="Inter Medium"/>
            </a:endParaRPr>
          </a:p>
        </p:txBody>
      </p:sp>
      <p:cxnSp>
        <p:nvCxnSpPr>
          <p:cNvPr id="22362" name="Google Shape;22362;p11"/>
          <p:cNvCxnSpPr/>
          <p:nvPr/>
        </p:nvCxnSpPr>
        <p:spPr>
          <a:xfrm>
            <a:off x="2463144" y="3391747"/>
            <a:ext cx="969300" cy="822000"/>
          </a:xfrm>
          <a:prstGeom prst="bentConnector3">
            <a:avLst>
              <a:gd fmla="val 50000" name="adj1"/>
            </a:avLst>
          </a:prstGeom>
          <a:noFill/>
          <a:ln cap="flat" cmpd="sng" w="19050">
            <a:solidFill>
              <a:srgbClr val="253746"/>
            </a:solidFill>
            <a:prstDash val="dot"/>
            <a:round/>
            <a:headEnd len="sm" w="sm" type="none"/>
            <a:tailEnd len="med" w="med" type="triangle"/>
          </a:ln>
        </p:spPr>
      </p:cxnSp>
      <p:sp>
        <p:nvSpPr>
          <p:cNvPr id="22363" name="Google Shape;22363;p11"/>
          <p:cNvSpPr/>
          <p:nvPr/>
        </p:nvSpPr>
        <p:spPr>
          <a:xfrm>
            <a:off x="224548" y="2982800"/>
            <a:ext cx="2661401" cy="995213"/>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File a claim and upload documentation </a:t>
            </a:r>
            <a:r>
              <a:rPr b="0" i="0" lang="en" sz="1067" u="none" cap="none" strike="noStrike">
                <a:solidFill>
                  <a:srgbClr val="7C868F"/>
                </a:solidFill>
                <a:latin typeface="Inter Medium"/>
                <a:ea typeface="Inter Medium"/>
                <a:cs typeface="Inter Medium"/>
                <a:sym typeface="Inter Medium"/>
              </a:rPr>
              <a:t>in seconds using your phone’s camera.</a:t>
            </a:r>
            <a:endParaRPr b="0" i="0" sz="1067" u="none" cap="none" strike="noStrike">
              <a:solidFill>
                <a:srgbClr val="7C868F"/>
              </a:solidFill>
              <a:latin typeface="Inter Medium"/>
              <a:ea typeface="Inter Medium"/>
              <a:cs typeface="Inter Medium"/>
              <a:sym typeface="Inter Medium"/>
            </a:endParaRPr>
          </a:p>
        </p:txBody>
      </p:sp>
      <p:cxnSp>
        <p:nvCxnSpPr>
          <p:cNvPr id="22364" name="Google Shape;22364;p11"/>
          <p:cNvCxnSpPr/>
          <p:nvPr/>
        </p:nvCxnSpPr>
        <p:spPr>
          <a:xfrm>
            <a:off x="2598555" y="4553313"/>
            <a:ext cx="703500" cy="605700"/>
          </a:xfrm>
          <a:prstGeom prst="bentConnector3">
            <a:avLst>
              <a:gd fmla="val 50007" name="adj1"/>
            </a:avLst>
          </a:prstGeom>
          <a:noFill/>
          <a:ln cap="flat" cmpd="sng" w="19050">
            <a:solidFill>
              <a:srgbClr val="253746"/>
            </a:solidFill>
            <a:prstDash val="dot"/>
            <a:round/>
            <a:headEnd len="sm" w="sm" type="none"/>
            <a:tailEnd len="med" w="med" type="triangle"/>
          </a:ln>
        </p:spPr>
      </p:cxnSp>
      <p:sp>
        <p:nvSpPr>
          <p:cNvPr id="22365" name="Google Shape;22365;p11"/>
          <p:cNvSpPr/>
          <p:nvPr/>
        </p:nvSpPr>
        <p:spPr>
          <a:xfrm>
            <a:off x="215683" y="4302446"/>
            <a:ext cx="2658301" cy="995213"/>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Scan an item’s barcode </a:t>
            </a:r>
            <a:r>
              <a:rPr b="0" i="0" lang="en" sz="1067" u="none" cap="none" strike="noStrike">
                <a:solidFill>
                  <a:srgbClr val="7C868F"/>
                </a:solidFill>
                <a:latin typeface="Inter Medium"/>
                <a:ea typeface="Inter Medium"/>
                <a:cs typeface="Inter Medium"/>
                <a:sym typeface="Inter Medium"/>
              </a:rPr>
              <a:t>with your phone’s camera to determine if it is an </a:t>
            </a:r>
            <a:r>
              <a:rPr b="0" i="0" lang="en" sz="1067" u="none" cap="none" strike="noStrike">
                <a:solidFill>
                  <a:srgbClr val="C8102E"/>
                </a:solidFill>
                <a:latin typeface="Inter ExtraBold"/>
                <a:ea typeface="Inter ExtraBold"/>
                <a:cs typeface="Inter ExtraBold"/>
                <a:sym typeface="Inter ExtraBold"/>
              </a:rPr>
              <a:t>IRS code 213(D) eligible expense. </a:t>
            </a:r>
            <a:endParaRPr b="0" i="0" sz="1067" u="none" cap="none" strike="noStrike">
              <a:solidFill>
                <a:srgbClr val="7C868F"/>
              </a:solidFill>
              <a:latin typeface="Inter Medium"/>
              <a:ea typeface="Inter Medium"/>
              <a:cs typeface="Inter Medium"/>
              <a:sym typeface="Inter Medium"/>
            </a:endParaRPr>
          </a:p>
        </p:txBody>
      </p:sp>
      <p:cxnSp>
        <p:nvCxnSpPr>
          <p:cNvPr id="22366" name="Google Shape;22366;p11"/>
          <p:cNvCxnSpPr/>
          <p:nvPr/>
        </p:nvCxnSpPr>
        <p:spPr>
          <a:xfrm flipH="1">
            <a:off x="5111104" y="1613459"/>
            <a:ext cx="984900" cy="864300"/>
          </a:xfrm>
          <a:prstGeom prst="bentConnector3">
            <a:avLst>
              <a:gd fmla="val 45198" name="adj1"/>
            </a:avLst>
          </a:prstGeom>
          <a:noFill/>
          <a:ln cap="flat" cmpd="sng" w="19050">
            <a:solidFill>
              <a:srgbClr val="253746"/>
            </a:solidFill>
            <a:prstDash val="dot"/>
            <a:round/>
            <a:headEnd len="sm" w="sm" type="none"/>
            <a:tailEnd len="med" w="med" type="triangle"/>
          </a:ln>
        </p:spPr>
      </p:cxnSp>
      <p:sp>
        <p:nvSpPr>
          <p:cNvPr id="22367" name="Google Shape;22367;p11"/>
          <p:cNvSpPr/>
          <p:nvPr/>
        </p:nvSpPr>
        <p:spPr>
          <a:xfrm>
            <a:off x="5838877" y="1294660"/>
            <a:ext cx="2525968" cy="637601"/>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Check </a:t>
            </a:r>
            <a:r>
              <a:rPr b="0" i="0" lang="en" sz="1067" u="none" cap="none" strike="noStrike">
                <a:solidFill>
                  <a:srgbClr val="7C868F"/>
                </a:solidFill>
                <a:latin typeface="Inter Medium"/>
                <a:ea typeface="Inter Medium"/>
                <a:cs typeface="Inter Medium"/>
                <a:sym typeface="Inter Medium"/>
              </a:rPr>
              <a:t>your balance and </a:t>
            </a:r>
            <a:r>
              <a:rPr b="0" i="0" lang="en" sz="1067" u="none" cap="none" strike="noStrike">
                <a:solidFill>
                  <a:srgbClr val="C8102E"/>
                </a:solidFill>
                <a:latin typeface="Inter ExtraBold"/>
                <a:ea typeface="Inter ExtraBold"/>
                <a:cs typeface="Inter ExtraBold"/>
                <a:sym typeface="Inter ExtraBold"/>
              </a:rPr>
              <a:t>view </a:t>
            </a:r>
            <a:r>
              <a:rPr b="0" i="0" lang="en" sz="1067" u="none" cap="none" strike="noStrike">
                <a:solidFill>
                  <a:srgbClr val="7C868F"/>
                </a:solidFill>
                <a:latin typeface="Inter Medium"/>
                <a:ea typeface="Inter Medium"/>
                <a:cs typeface="Inter Medium"/>
                <a:sym typeface="Inter Medium"/>
              </a:rPr>
              <a:t>your activity.</a:t>
            </a:r>
            <a:endParaRPr b="0" i="0" sz="1067" u="none" cap="none" strike="noStrike">
              <a:solidFill>
                <a:srgbClr val="7C868F"/>
              </a:solidFill>
              <a:latin typeface="Inter Medium"/>
              <a:ea typeface="Inter Medium"/>
              <a:cs typeface="Inter Medium"/>
              <a:sym typeface="Inter Medium"/>
            </a:endParaRPr>
          </a:p>
        </p:txBody>
      </p:sp>
      <p:cxnSp>
        <p:nvCxnSpPr>
          <p:cNvPr id="22368" name="Google Shape;22368;p11"/>
          <p:cNvCxnSpPr/>
          <p:nvPr/>
        </p:nvCxnSpPr>
        <p:spPr>
          <a:xfrm>
            <a:off x="2598555" y="5954232"/>
            <a:ext cx="703683" cy="0"/>
          </a:xfrm>
          <a:prstGeom prst="straightConnector1">
            <a:avLst/>
          </a:prstGeom>
          <a:noFill/>
          <a:ln cap="flat" cmpd="sng" w="19050">
            <a:solidFill>
              <a:srgbClr val="253746"/>
            </a:solidFill>
            <a:prstDash val="dot"/>
            <a:round/>
            <a:headEnd len="sm" w="sm" type="none"/>
            <a:tailEnd len="med" w="med" type="triangle"/>
          </a:ln>
        </p:spPr>
      </p:cxnSp>
      <p:sp>
        <p:nvSpPr>
          <p:cNvPr id="22369" name="Google Shape;22369;p11"/>
          <p:cNvSpPr/>
          <p:nvPr/>
        </p:nvSpPr>
        <p:spPr>
          <a:xfrm>
            <a:off x="224547" y="5646782"/>
            <a:ext cx="2658301" cy="438025"/>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Report a card </a:t>
            </a:r>
            <a:r>
              <a:rPr b="0" i="0" lang="en" sz="1067" u="none" cap="none" strike="noStrike">
                <a:solidFill>
                  <a:srgbClr val="7C868F"/>
                </a:solidFill>
                <a:latin typeface="Inter Medium"/>
                <a:ea typeface="Inter Medium"/>
                <a:cs typeface="Inter Medium"/>
                <a:sym typeface="Inter Medium"/>
              </a:rPr>
              <a:t>as lost or stolen.</a:t>
            </a:r>
            <a:endParaRPr b="0" i="0" sz="1067" u="none" cap="none" strike="noStrike">
              <a:solidFill>
                <a:srgbClr val="7C868F"/>
              </a:solidFill>
              <a:latin typeface="Inter Medium"/>
              <a:ea typeface="Inter Medium"/>
              <a:cs typeface="Inter Medium"/>
              <a:sym typeface="Inter Medium"/>
            </a:endParaRPr>
          </a:p>
        </p:txBody>
      </p:sp>
      <p:cxnSp>
        <p:nvCxnSpPr>
          <p:cNvPr id="22370" name="Google Shape;22370;p11"/>
          <p:cNvCxnSpPr/>
          <p:nvPr/>
        </p:nvCxnSpPr>
        <p:spPr>
          <a:xfrm flipH="1">
            <a:off x="5137919" y="5110657"/>
            <a:ext cx="863100" cy="422400"/>
          </a:xfrm>
          <a:prstGeom prst="bentConnector3">
            <a:avLst>
              <a:gd fmla="val 41235" name="adj1"/>
            </a:avLst>
          </a:prstGeom>
          <a:noFill/>
          <a:ln cap="flat" cmpd="sng" w="19050">
            <a:solidFill>
              <a:srgbClr val="253746"/>
            </a:solidFill>
            <a:prstDash val="dot"/>
            <a:round/>
            <a:headEnd len="sm" w="sm" type="none"/>
            <a:tailEnd len="med" w="med" type="triangle"/>
          </a:ln>
        </p:spPr>
      </p:cxnSp>
      <p:sp>
        <p:nvSpPr>
          <p:cNvPr id="22371" name="Google Shape;22371;p11"/>
          <p:cNvSpPr/>
          <p:nvPr/>
        </p:nvSpPr>
        <p:spPr>
          <a:xfrm>
            <a:off x="5773121" y="4891648"/>
            <a:ext cx="2525968" cy="438025"/>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Reset login </a:t>
            </a:r>
            <a:r>
              <a:rPr b="0" i="0" lang="en" sz="1067" u="none" cap="none" strike="noStrike">
                <a:solidFill>
                  <a:srgbClr val="7C868F"/>
                </a:solidFill>
                <a:latin typeface="Inter Medium"/>
                <a:ea typeface="Inter Medium"/>
                <a:cs typeface="Inter Medium"/>
                <a:sym typeface="Inter Medium"/>
              </a:rPr>
              <a:t>credentials.</a:t>
            </a:r>
            <a:endParaRPr b="0" i="0" sz="1067" u="none" cap="none" strike="noStrike">
              <a:solidFill>
                <a:srgbClr val="7C868F"/>
              </a:solidFill>
              <a:latin typeface="Inter Medium"/>
              <a:ea typeface="Inter Medium"/>
              <a:cs typeface="Inter Medium"/>
              <a:sym typeface="Inter Medium"/>
            </a:endParaRPr>
          </a:p>
        </p:txBody>
      </p:sp>
      <p:cxnSp>
        <p:nvCxnSpPr>
          <p:cNvPr id="22372" name="Google Shape;22372;p11"/>
          <p:cNvCxnSpPr/>
          <p:nvPr/>
        </p:nvCxnSpPr>
        <p:spPr>
          <a:xfrm flipH="1">
            <a:off x="5138100" y="4065701"/>
            <a:ext cx="957900" cy="432300"/>
          </a:xfrm>
          <a:prstGeom prst="bentConnector3">
            <a:avLst>
              <a:gd fmla="val 50005" name="adj1"/>
            </a:avLst>
          </a:prstGeom>
          <a:noFill/>
          <a:ln cap="flat" cmpd="sng" w="19050">
            <a:solidFill>
              <a:srgbClr val="253746"/>
            </a:solidFill>
            <a:prstDash val="dot"/>
            <a:round/>
            <a:headEnd len="sm" w="sm" type="none"/>
            <a:tailEnd len="med" w="med" type="triangle"/>
          </a:ln>
        </p:spPr>
      </p:cxnSp>
      <p:sp>
        <p:nvSpPr>
          <p:cNvPr id="22373" name="Google Shape;22373;p11"/>
          <p:cNvSpPr/>
          <p:nvPr/>
        </p:nvSpPr>
        <p:spPr>
          <a:xfrm>
            <a:off x="5773122" y="3568095"/>
            <a:ext cx="2562095" cy="995213"/>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View current </a:t>
            </a:r>
            <a:r>
              <a:rPr b="0" i="0" lang="en" sz="1067" u="none" cap="none" strike="noStrike">
                <a:solidFill>
                  <a:srgbClr val="7C868F"/>
                </a:solidFill>
                <a:latin typeface="Inter Medium"/>
                <a:ea typeface="Inter Medium"/>
                <a:cs typeface="Inter Medium"/>
                <a:sym typeface="Inter Medium"/>
              </a:rPr>
              <a:t>HSA investments balance, recent activity, and rate of return.</a:t>
            </a:r>
            <a:endParaRPr b="0" i="0" sz="1067" u="none" cap="none" strike="noStrike">
              <a:solidFill>
                <a:srgbClr val="7C868F"/>
              </a:solidFill>
              <a:latin typeface="Inter Medium"/>
              <a:ea typeface="Inter Medium"/>
              <a:cs typeface="Inter Medium"/>
              <a:sym typeface="Inter Medium"/>
            </a:endParaRPr>
          </a:p>
        </p:txBody>
      </p:sp>
      <p:cxnSp>
        <p:nvCxnSpPr>
          <p:cNvPr id="22374" name="Google Shape;22374;p11"/>
          <p:cNvCxnSpPr/>
          <p:nvPr/>
        </p:nvCxnSpPr>
        <p:spPr>
          <a:xfrm rot="10800000">
            <a:off x="5092897" y="3035831"/>
            <a:ext cx="1328740" cy="0"/>
          </a:xfrm>
          <a:prstGeom prst="straightConnector1">
            <a:avLst/>
          </a:prstGeom>
          <a:noFill/>
          <a:ln cap="flat" cmpd="sng" w="19050">
            <a:solidFill>
              <a:srgbClr val="253746"/>
            </a:solidFill>
            <a:prstDash val="dot"/>
            <a:round/>
            <a:headEnd len="sm" w="sm" type="none"/>
            <a:tailEnd len="med" w="med" type="triangle"/>
          </a:ln>
        </p:spPr>
      </p:cxnSp>
      <p:sp>
        <p:nvSpPr>
          <p:cNvPr id="22375" name="Google Shape;22375;p11"/>
          <p:cNvSpPr/>
          <p:nvPr/>
        </p:nvSpPr>
        <p:spPr>
          <a:xfrm>
            <a:off x="5757267" y="2396533"/>
            <a:ext cx="2562095" cy="995215"/>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Easily move funds</a:t>
            </a:r>
            <a:r>
              <a:rPr b="0" i="0" lang="en" sz="1067" u="none" cap="none" strike="noStrike">
                <a:solidFill>
                  <a:srgbClr val="7C868F"/>
                </a:solidFill>
                <a:latin typeface="Inter Medium"/>
                <a:ea typeface="Inter Medium"/>
                <a:cs typeface="Inter Medium"/>
                <a:sym typeface="Inter Medium"/>
              </a:rPr>
              <a:t> from your HSA into your bank account to cover eligible expenses.</a:t>
            </a:r>
            <a:endParaRPr b="0" i="0" sz="1867" u="none" cap="none" strike="noStrike">
              <a:solidFill>
                <a:srgbClr val="000000"/>
              </a:solidFill>
              <a:latin typeface="Arial"/>
              <a:ea typeface="Arial"/>
              <a:cs typeface="Arial"/>
              <a:sym typeface="Arial"/>
            </a:endParaRPr>
          </a:p>
        </p:txBody>
      </p:sp>
      <p:cxnSp>
        <p:nvCxnSpPr>
          <p:cNvPr id="22376" name="Google Shape;22376;p11"/>
          <p:cNvCxnSpPr/>
          <p:nvPr/>
        </p:nvCxnSpPr>
        <p:spPr>
          <a:xfrm flipH="1">
            <a:off x="5104788" y="5723089"/>
            <a:ext cx="1038000" cy="240000"/>
          </a:xfrm>
          <a:prstGeom prst="bentConnector3">
            <a:avLst>
              <a:gd fmla="val 47266" name="adj1"/>
            </a:avLst>
          </a:prstGeom>
          <a:noFill/>
          <a:ln cap="flat" cmpd="sng" w="19050">
            <a:solidFill>
              <a:srgbClr val="253746"/>
            </a:solidFill>
            <a:prstDash val="dot"/>
            <a:round/>
            <a:headEnd len="sm" w="sm" type="none"/>
            <a:tailEnd len="med" w="med" type="triangle"/>
          </a:ln>
        </p:spPr>
      </p:cxnSp>
      <p:sp>
        <p:nvSpPr>
          <p:cNvPr id="22377" name="Google Shape;22377;p11"/>
          <p:cNvSpPr/>
          <p:nvPr/>
        </p:nvSpPr>
        <p:spPr>
          <a:xfrm>
            <a:off x="5773121" y="5509038"/>
            <a:ext cx="2525968" cy="438025"/>
          </a:xfrm>
          <a:prstGeom prst="roundRect">
            <a:avLst>
              <a:gd fmla="val 16667" name="adj"/>
            </a:avLst>
          </a:prstGeom>
          <a:solidFill>
            <a:srgbClr val="F2F8FC"/>
          </a:solidFill>
          <a:ln>
            <a:noFill/>
          </a:ln>
          <a:effectLst>
            <a:outerShdw blurRad="114300" sx="90000" rotWithShape="0" algn="bl" dist="12700" sy="90000">
              <a:srgbClr val="323F4F">
                <a:alpha val="49019"/>
              </a:srgbClr>
            </a:outerShdw>
          </a:effectLst>
        </p:spPr>
        <p:txBody>
          <a:bodyPr anchorCtr="0" anchor="ctr" bIns="121900" lIns="121900" spcFirstLastPara="1" rIns="121900" wrap="square" tIns="121900">
            <a:noAutofit/>
          </a:bodyPr>
          <a:lstStyle/>
          <a:p>
            <a:pPr indent="0" lvl="0" marL="378875" marR="243834" rtl="0" algn="l">
              <a:lnSpc>
                <a:spcPct val="115000"/>
              </a:lnSpc>
              <a:spcBef>
                <a:spcPts val="0"/>
              </a:spcBef>
              <a:spcAft>
                <a:spcPts val="0"/>
              </a:spcAft>
              <a:buClr>
                <a:srgbClr val="000000"/>
              </a:buClr>
              <a:buSzPts val="1067"/>
              <a:buFont typeface="Arial"/>
              <a:buNone/>
            </a:pPr>
            <a:r>
              <a:rPr b="0" i="0" lang="en" sz="1067" u="none" cap="none" strike="noStrike">
                <a:solidFill>
                  <a:srgbClr val="C8102E"/>
                </a:solidFill>
                <a:latin typeface="Inter ExtraBold"/>
                <a:ea typeface="Inter ExtraBold"/>
                <a:cs typeface="Inter ExtraBold"/>
                <a:sym typeface="Inter ExtraBold"/>
              </a:rPr>
              <a:t>Login </a:t>
            </a:r>
            <a:r>
              <a:rPr b="0" i="0" lang="en" sz="1067" u="none" cap="none" strike="noStrike">
                <a:solidFill>
                  <a:srgbClr val="7C868F"/>
                </a:solidFill>
                <a:latin typeface="Inter Medium"/>
                <a:ea typeface="Inter Medium"/>
                <a:cs typeface="Inter Medium"/>
                <a:sym typeface="Inter Medium"/>
              </a:rPr>
              <a:t>with your Face ID.</a:t>
            </a:r>
            <a:endParaRPr b="0" i="0" sz="1067" u="none" cap="none" strike="noStrike">
              <a:solidFill>
                <a:srgbClr val="7C868F"/>
              </a:solidFill>
              <a:latin typeface="Inter Medium"/>
              <a:ea typeface="Inter Medium"/>
              <a:cs typeface="Inter Medium"/>
              <a:sym typeface="Inter Medium"/>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81" name="Shape 22381"/>
        <p:cNvGrpSpPr/>
        <p:nvPr/>
      </p:nvGrpSpPr>
      <p:grpSpPr>
        <a:xfrm>
          <a:off x="0" y="0"/>
          <a:ext cx="0" cy="0"/>
          <a:chOff x="0" y="0"/>
          <a:chExt cx="0" cy="0"/>
        </a:xfrm>
      </p:grpSpPr>
      <p:sp>
        <p:nvSpPr>
          <p:cNvPr id="22382" name="Google Shape;22382;p225"/>
          <p:cNvSpPr txBox="1"/>
          <p:nvPr>
            <p:ph type="title"/>
          </p:nvPr>
        </p:nvSpPr>
        <p:spPr>
          <a:xfrm>
            <a:off x="546033" y="2640467"/>
            <a:ext cx="11230400" cy="1122400"/>
          </a:xfrm>
          <a:prstGeom prst="rect">
            <a:avLst/>
          </a:prstGeom>
          <a:noFill/>
          <a:ln>
            <a:noFill/>
          </a:ln>
        </p:spPr>
        <p:txBody>
          <a:bodyPr anchorCtr="0" anchor="ctr" bIns="121900" lIns="121900" spcFirstLastPara="1" rIns="121900" wrap="square" tIns="121900">
            <a:normAutofit/>
          </a:bodyPr>
          <a:lstStyle/>
          <a:p>
            <a:pPr indent="0" lvl="0" marL="0" rtl="0" algn="l">
              <a:lnSpc>
                <a:spcPct val="100000"/>
              </a:lnSpc>
              <a:spcBef>
                <a:spcPts val="0"/>
              </a:spcBef>
              <a:spcAft>
                <a:spcPts val="0"/>
              </a:spcAft>
              <a:buSzPts val="3600"/>
              <a:buNone/>
            </a:pPr>
            <a:r>
              <a:rPr lang="en"/>
              <a:t>Health savings account</a:t>
            </a:r>
            <a:endParaRPr/>
          </a:p>
        </p:txBody>
      </p:sp>
      <p:sp>
        <p:nvSpPr>
          <p:cNvPr id="22383" name="Google Shape;22383;p225"/>
          <p:cNvSpPr/>
          <p:nvPr/>
        </p:nvSpPr>
        <p:spPr>
          <a:xfrm>
            <a:off x="546033" y="3557667"/>
            <a:ext cx="4309600" cy="615499"/>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None/>
            </a:pPr>
            <a:r>
              <a:rPr b="0" i="0" lang="en" sz="3200" u="none" cap="none" strike="noStrike">
                <a:solidFill>
                  <a:srgbClr val="7C868F"/>
                </a:solidFill>
                <a:latin typeface="Roboto Condensed"/>
                <a:ea typeface="Roboto Condensed"/>
                <a:cs typeface="Roboto Condensed"/>
                <a:sym typeface="Roboto Condensed"/>
              </a:rPr>
              <a:t>(HSA) </a:t>
            </a:r>
            <a:endParaRPr b="0" i="0" sz="1867" u="none" cap="none" strike="noStrike">
              <a:solidFill>
                <a:srgbClr val="000000"/>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87" name="Shape 22387"/>
        <p:cNvGrpSpPr/>
        <p:nvPr/>
      </p:nvGrpSpPr>
      <p:grpSpPr>
        <a:xfrm>
          <a:off x="0" y="0"/>
          <a:ext cx="0" cy="0"/>
          <a:chOff x="0" y="0"/>
          <a:chExt cx="0" cy="0"/>
        </a:xfrm>
      </p:grpSpPr>
      <p:sp>
        <p:nvSpPr>
          <p:cNvPr id="22388" name="Google Shape;22388;p226"/>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What is a health savings account (HSA)?</a:t>
            </a:r>
            <a:endParaRPr/>
          </a:p>
        </p:txBody>
      </p:sp>
      <p:sp>
        <p:nvSpPr>
          <p:cNvPr id="22389" name="Google Shape;22389;p226"/>
          <p:cNvSpPr txBox="1"/>
          <p:nvPr/>
        </p:nvSpPr>
        <p:spPr>
          <a:xfrm>
            <a:off x="1636296" y="4333671"/>
            <a:ext cx="2294000" cy="769401"/>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None/>
            </a:pPr>
            <a:r>
              <a:rPr b="0" i="0" lang="en" sz="2200" u="none" cap="none" strike="noStrike">
                <a:solidFill>
                  <a:srgbClr val="253746"/>
                </a:solidFill>
                <a:latin typeface="Inter"/>
                <a:ea typeface="Inter"/>
                <a:cs typeface="Inter"/>
                <a:sym typeface="Inter"/>
              </a:rPr>
              <a:t>Individually owned account </a:t>
            </a:r>
            <a:endParaRPr b="0" i="0" sz="2200" u="none" cap="none" strike="noStrike">
              <a:solidFill>
                <a:srgbClr val="253746"/>
              </a:solidFill>
              <a:latin typeface="Inter"/>
              <a:ea typeface="Inter"/>
              <a:cs typeface="Inter"/>
              <a:sym typeface="Inter"/>
            </a:endParaRPr>
          </a:p>
        </p:txBody>
      </p:sp>
      <p:sp>
        <p:nvSpPr>
          <p:cNvPr id="22390" name="Google Shape;22390;p226"/>
          <p:cNvSpPr txBox="1"/>
          <p:nvPr/>
        </p:nvSpPr>
        <p:spPr>
          <a:xfrm>
            <a:off x="5089633" y="4333667"/>
            <a:ext cx="2116000" cy="769401"/>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None/>
            </a:pPr>
            <a:r>
              <a:rPr b="0" i="0" lang="en" sz="2200" u="none" cap="none" strike="noStrike">
                <a:solidFill>
                  <a:srgbClr val="253746"/>
                </a:solidFill>
                <a:latin typeface="Inter"/>
                <a:ea typeface="Inter"/>
                <a:cs typeface="Inter"/>
                <a:sym typeface="Inter"/>
              </a:rPr>
              <a:t>Funds rollover every year </a:t>
            </a:r>
            <a:endParaRPr b="0" i="0" sz="2200" u="none" cap="none" strike="noStrike">
              <a:solidFill>
                <a:srgbClr val="253746"/>
              </a:solidFill>
              <a:latin typeface="Inter"/>
              <a:ea typeface="Inter"/>
              <a:cs typeface="Inter"/>
              <a:sym typeface="Inter"/>
            </a:endParaRPr>
          </a:p>
        </p:txBody>
      </p:sp>
      <p:sp>
        <p:nvSpPr>
          <p:cNvPr id="22391" name="Google Shape;22391;p226"/>
          <p:cNvSpPr/>
          <p:nvPr/>
        </p:nvSpPr>
        <p:spPr>
          <a:xfrm>
            <a:off x="1650134" y="2242818"/>
            <a:ext cx="1915508" cy="1915508"/>
          </a:xfrm>
          <a:prstGeom prst="ellipse">
            <a:avLst/>
          </a:prstGeom>
          <a:solidFill>
            <a:schemeClr val="accent4"/>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sp>
        <p:nvSpPr>
          <p:cNvPr id="22392" name="Google Shape;22392;p226"/>
          <p:cNvSpPr txBox="1"/>
          <p:nvPr/>
        </p:nvSpPr>
        <p:spPr>
          <a:xfrm>
            <a:off x="7892567" y="4333667"/>
            <a:ext cx="2978400" cy="769401"/>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None/>
            </a:pPr>
            <a:r>
              <a:rPr b="0" i="0" lang="en" sz="2200" u="none" cap="none" strike="noStrike">
                <a:solidFill>
                  <a:srgbClr val="253746"/>
                </a:solidFill>
                <a:latin typeface="Inter"/>
                <a:ea typeface="Inter"/>
                <a:cs typeface="Inter"/>
                <a:sym typeface="Inter"/>
              </a:rPr>
              <a:t>Grow account through investments</a:t>
            </a:r>
            <a:endParaRPr b="0" i="0" sz="2200" u="none" cap="none" strike="noStrike">
              <a:solidFill>
                <a:srgbClr val="253746"/>
              </a:solidFill>
              <a:latin typeface="Inter"/>
              <a:ea typeface="Inter"/>
              <a:cs typeface="Inter"/>
              <a:sym typeface="Inter"/>
            </a:endParaRPr>
          </a:p>
        </p:txBody>
      </p:sp>
      <p:pic>
        <p:nvPicPr>
          <p:cNvPr id="22393" name="Google Shape;22393;p226"/>
          <p:cNvPicPr preferRelativeResize="0"/>
          <p:nvPr/>
        </p:nvPicPr>
        <p:blipFill rotWithShape="1">
          <a:blip r:embed="rId3">
            <a:alphaModFix/>
          </a:blip>
          <a:srcRect b="0" l="0" r="0" t="0"/>
          <a:stretch/>
        </p:blipFill>
        <p:spPr>
          <a:xfrm>
            <a:off x="1742739" y="2423073"/>
            <a:ext cx="1665748" cy="1608155"/>
          </a:xfrm>
          <a:prstGeom prst="rect">
            <a:avLst/>
          </a:prstGeom>
          <a:noFill/>
          <a:ln>
            <a:noFill/>
          </a:ln>
        </p:spPr>
      </p:pic>
      <p:sp>
        <p:nvSpPr>
          <p:cNvPr id="22394" name="Google Shape;22394;p226"/>
          <p:cNvSpPr/>
          <p:nvPr/>
        </p:nvSpPr>
        <p:spPr>
          <a:xfrm>
            <a:off x="5140338" y="2242818"/>
            <a:ext cx="1915508" cy="1915508"/>
          </a:xfrm>
          <a:prstGeom prst="ellipse">
            <a:avLst/>
          </a:prstGeom>
          <a:solidFill>
            <a:schemeClr val="accent3"/>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sp>
        <p:nvSpPr>
          <p:cNvPr id="22395" name="Google Shape;22395;p226"/>
          <p:cNvSpPr/>
          <p:nvPr/>
        </p:nvSpPr>
        <p:spPr>
          <a:xfrm>
            <a:off x="8372349" y="2242818"/>
            <a:ext cx="1915508" cy="1915508"/>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pic>
        <p:nvPicPr>
          <p:cNvPr id="22396" name="Google Shape;22396;p226"/>
          <p:cNvPicPr preferRelativeResize="0"/>
          <p:nvPr/>
        </p:nvPicPr>
        <p:blipFill rotWithShape="1">
          <a:blip r:embed="rId4">
            <a:alphaModFix/>
          </a:blip>
          <a:srcRect b="0" l="0" r="0" t="0"/>
          <a:stretch/>
        </p:blipFill>
        <p:spPr>
          <a:xfrm>
            <a:off x="5278899" y="2399341"/>
            <a:ext cx="1674608" cy="1612587"/>
          </a:xfrm>
          <a:prstGeom prst="rect">
            <a:avLst/>
          </a:prstGeom>
          <a:noFill/>
          <a:ln>
            <a:noFill/>
          </a:ln>
        </p:spPr>
      </p:pic>
      <p:pic>
        <p:nvPicPr>
          <p:cNvPr id="22397" name="Google Shape;22397;p226"/>
          <p:cNvPicPr preferRelativeResize="0"/>
          <p:nvPr/>
        </p:nvPicPr>
        <p:blipFill rotWithShape="1">
          <a:blip r:embed="rId5">
            <a:alphaModFix/>
          </a:blip>
          <a:srcRect b="0" l="0" r="0" t="0"/>
          <a:stretch/>
        </p:blipFill>
        <p:spPr>
          <a:xfrm>
            <a:off x="8548885" y="2310429"/>
            <a:ext cx="1665748" cy="1608155"/>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01" name="Shape 22401"/>
        <p:cNvGrpSpPr/>
        <p:nvPr/>
      </p:nvGrpSpPr>
      <p:grpSpPr>
        <a:xfrm>
          <a:off x="0" y="0"/>
          <a:ext cx="0" cy="0"/>
          <a:chOff x="0" y="0"/>
          <a:chExt cx="0" cy="0"/>
        </a:xfrm>
      </p:grpSpPr>
      <p:sp>
        <p:nvSpPr>
          <p:cNvPr id="22402" name="Google Shape;22402;p227"/>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Eligibility </a:t>
            </a:r>
            <a:endParaRPr/>
          </a:p>
        </p:txBody>
      </p:sp>
      <p:sp>
        <p:nvSpPr>
          <p:cNvPr id="22403" name="Google Shape;22403;p227"/>
          <p:cNvSpPr/>
          <p:nvPr/>
        </p:nvSpPr>
        <p:spPr>
          <a:xfrm>
            <a:off x="814648" y="2240001"/>
            <a:ext cx="1915600" cy="1915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sp>
        <p:nvSpPr>
          <p:cNvPr id="22404" name="Google Shape;22404;p227"/>
          <p:cNvSpPr txBox="1"/>
          <p:nvPr/>
        </p:nvSpPr>
        <p:spPr>
          <a:xfrm>
            <a:off x="3113703" y="2240000"/>
            <a:ext cx="8744000" cy="3567600"/>
          </a:xfrm>
          <a:prstGeom prst="rect">
            <a:avLst/>
          </a:prstGeom>
          <a:noFill/>
          <a:ln>
            <a:noFill/>
          </a:ln>
        </p:spPr>
        <p:txBody>
          <a:bodyPr anchorCtr="0" anchor="t" bIns="60925" lIns="121900" spcFirstLastPara="1" rIns="121900" wrap="square" tIns="60925">
            <a:normAutofit/>
          </a:bodyPr>
          <a:lstStyle/>
          <a:p>
            <a:pPr indent="0" lvl="0" marL="0" marR="0" rtl="0" algn="l">
              <a:lnSpc>
                <a:spcPct val="130000"/>
              </a:lnSpc>
              <a:spcBef>
                <a:spcPts val="1333"/>
              </a:spcBef>
              <a:spcAft>
                <a:spcPts val="0"/>
              </a:spcAft>
              <a:buNone/>
            </a:pPr>
            <a:r>
              <a:rPr b="1" i="0" lang="en" sz="2000" u="none" cap="none" strike="noStrike">
                <a:solidFill>
                  <a:srgbClr val="4D4D4F"/>
                </a:solidFill>
                <a:latin typeface="Inter"/>
                <a:ea typeface="Inter"/>
                <a:cs typeface="Inter"/>
                <a:sym typeface="Inter"/>
              </a:rPr>
              <a:t>Must be enrolled in a high-deductible health plan (HDHP)</a:t>
            </a:r>
            <a:endParaRPr b="1" i="0" sz="2000" u="none" cap="none" strike="noStrike">
              <a:solidFill>
                <a:srgbClr val="181918"/>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ts val="1600"/>
              <a:buFont typeface="Inter"/>
              <a:buChar char="•"/>
            </a:pPr>
            <a:r>
              <a:rPr b="0" i="0" lang="en" sz="2000" u="none" cap="none" strike="noStrike">
                <a:solidFill>
                  <a:srgbClr val="4D4D4F"/>
                </a:solidFill>
                <a:latin typeface="Inter"/>
                <a:ea typeface="Inter"/>
                <a:cs typeface="Inter"/>
                <a:sym typeface="Inter"/>
              </a:rPr>
              <a:t>Cannot be enrolled in a PPO or HMO health plan</a:t>
            </a:r>
            <a:endParaRPr b="0" i="0" sz="2000" u="none" cap="none" strike="noStrike">
              <a:solidFill>
                <a:srgbClr val="181918"/>
              </a:solidFill>
              <a:latin typeface="Inter"/>
              <a:ea typeface="Inter"/>
              <a:cs typeface="Inter"/>
              <a:sym typeface="Inter"/>
            </a:endParaRPr>
          </a:p>
          <a:p>
            <a:pPr indent="0" lvl="0" marL="0" marR="0" rtl="0" algn="l">
              <a:lnSpc>
                <a:spcPct val="130000"/>
              </a:lnSpc>
              <a:spcBef>
                <a:spcPts val="1333"/>
              </a:spcBef>
              <a:spcAft>
                <a:spcPts val="0"/>
              </a:spcAft>
              <a:buNone/>
            </a:pPr>
            <a:r>
              <a:rPr b="1" i="0" lang="en" sz="2000" u="none" cap="none" strike="noStrike">
                <a:solidFill>
                  <a:srgbClr val="4D4D4F"/>
                </a:solidFill>
                <a:latin typeface="Inter"/>
                <a:ea typeface="Inter"/>
                <a:cs typeface="Inter"/>
                <a:sym typeface="Inter"/>
              </a:rPr>
              <a:t>Can be enrolled/covered by:</a:t>
            </a:r>
            <a:endParaRPr b="1" i="0" sz="2000" u="none" cap="none" strike="noStrike">
              <a:solidFill>
                <a:srgbClr val="181918"/>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ts val="1600"/>
              <a:buFont typeface="Inter"/>
              <a:buChar char="•"/>
            </a:pPr>
            <a:r>
              <a:rPr b="0" i="0" lang="en" sz="2000" u="none" cap="none" strike="noStrike">
                <a:solidFill>
                  <a:srgbClr val="4D4D4F"/>
                </a:solidFill>
                <a:latin typeface="Inter"/>
                <a:ea typeface="Inter"/>
                <a:cs typeface="Inter"/>
                <a:sym typeface="Inter"/>
              </a:rPr>
              <a:t>Limited FSA or combination FSA</a:t>
            </a:r>
            <a:endParaRPr b="0" i="0" sz="2000" u="none" cap="none" strike="noStrike">
              <a:solidFill>
                <a:srgbClr val="181918"/>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ts val="1600"/>
              <a:buFont typeface="Inter"/>
              <a:buChar char="•"/>
            </a:pPr>
            <a:r>
              <a:rPr b="0" i="0" lang="en" sz="2000" u="none" cap="none" strike="noStrike">
                <a:solidFill>
                  <a:srgbClr val="4D4D4F"/>
                </a:solidFill>
                <a:latin typeface="Inter"/>
                <a:ea typeface="Inter"/>
                <a:cs typeface="Inter"/>
                <a:sym typeface="Inter"/>
              </a:rPr>
              <a:t>Dependent care FSA</a:t>
            </a:r>
            <a:endParaRPr b="0" i="0" sz="2000" u="none" cap="none" strike="noStrike">
              <a:solidFill>
                <a:srgbClr val="4D4D4F"/>
              </a:solidFill>
              <a:latin typeface="Inter"/>
              <a:ea typeface="Inter"/>
              <a:cs typeface="Inter"/>
              <a:sym typeface="Inter"/>
            </a:endParaRPr>
          </a:p>
        </p:txBody>
      </p:sp>
      <p:sp>
        <p:nvSpPr>
          <p:cNvPr id="22405" name="Google Shape;22405;p227"/>
          <p:cNvSpPr/>
          <p:nvPr/>
        </p:nvSpPr>
        <p:spPr>
          <a:xfrm>
            <a:off x="1144549" y="2650931"/>
            <a:ext cx="1255777" cy="1093739"/>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09" name="Shape 22409"/>
        <p:cNvGrpSpPr/>
        <p:nvPr/>
      </p:nvGrpSpPr>
      <p:grpSpPr>
        <a:xfrm>
          <a:off x="0" y="0"/>
          <a:ext cx="0" cy="0"/>
          <a:chOff x="0" y="0"/>
          <a:chExt cx="0" cy="0"/>
        </a:xfrm>
      </p:grpSpPr>
      <p:sp>
        <p:nvSpPr>
          <p:cNvPr id="22410" name="Google Shape;22410;p228"/>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Benefits after age 65</a:t>
            </a:r>
            <a:endParaRPr/>
          </a:p>
        </p:txBody>
      </p:sp>
      <p:sp>
        <p:nvSpPr>
          <p:cNvPr id="22411" name="Google Shape;22411;p228"/>
          <p:cNvSpPr/>
          <p:nvPr/>
        </p:nvSpPr>
        <p:spPr>
          <a:xfrm>
            <a:off x="814648" y="2240001"/>
            <a:ext cx="1915600" cy="1915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sp>
        <p:nvSpPr>
          <p:cNvPr id="22412" name="Google Shape;22412;p228"/>
          <p:cNvSpPr txBox="1"/>
          <p:nvPr/>
        </p:nvSpPr>
        <p:spPr>
          <a:xfrm>
            <a:off x="3113703" y="2240000"/>
            <a:ext cx="8744000" cy="3567600"/>
          </a:xfrm>
          <a:prstGeom prst="rect">
            <a:avLst/>
          </a:prstGeom>
          <a:noFill/>
          <a:ln>
            <a:noFill/>
          </a:ln>
        </p:spPr>
        <p:txBody>
          <a:bodyPr anchorCtr="0" anchor="t" bIns="60925" lIns="121900" spcFirstLastPara="1" rIns="121900" wrap="square" tIns="60925">
            <a:normAutofit fontScale="92500" lnSpcReduction="10000"/>
          </a:bodyPr>
          <a:lstStyle/>
          <a:p>
            <a:pPr indent="0" lvl="0" marL="0" marR="0" rtl="0" algn="l">
              <a:lnSpc>
                <a:spcPct val="130000"/>
              </a:lnSpc>
              <a:spcBef>
                <a:spcPts val="1333"/>
              </a:spcBef>
              <a:spcAft>
                <a:spcPts val="0"/>
              </a:spcAft>
              <a:buNone/>
            </a:pPr>
            <a:r>
              <a:rPr b="1" i="0" lang="en" sz="2000" u="none" cap="none" strike="noStrike">
                <a:solidFill>
                  <a:srgbClr val="4D4D4F"/>
                </a:solidFill>
                <a:latin typeface="Inter"/>
                <a:ea typeface="Inter"/>
                <a:cs typeface="Inter"/>
                <a:sym typeface="Inter"/>
              </a:rPr>
              <a:t>You are eligible to contribute to an HSA after you turn 65 if you meet the following criteria:</a:t>
            </a:r>
            <a:endParaRPr b="1" i="0" sz="2000" u="none" cap="none" strike="noStrike">
              <a:solidFill>
                <a:srgbClr val="181918"/>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ct val="86486"/>
              <a:buFont typeface="Inter"/>
              <a:buChar char="•"/>
            </a:pPr>
            <a:r>
              <a:rPr b="0" i="0" lang="en" sz="2000" u="none" cap="none" strike="noStrike">
                <a:solidFill>
                  <a:srgbClr val="4D4D4F"/>
                </a:solidFill>
                <a:latin typeface="Inter"/>
                <a:ea typeface="Inter"/>
                <a:cs typeface="Inter"/>
                <a:sym typeface="Inter"/>
              </a:rPr>
              <a:t>You remain enrolled in a qualified high-deductible health plan (HDHP)</a:t>
            </a:r>
            <a:endParaRPr b="0" i="0" sz="2000" u="none" cap="none" strike="noStrike">
              <a:solidFill>
                <a:srgbClr val="4D4D4F"/>
              </a:solidFill>
              <a:latin typeface="Inter"/>
              <a:ea typeface="Inter"/>
              <a:cs typeface="Inter"/>
              <a:sym typeface="Inter"/>
            </a:endParaRPr>
          </a:p>
          <a:p>
            <a:pPr indent="-423324" lvl="0" marL="457189" marR="0" rtl="0" algn="l">
              <a:lnSpc>
                <a:spcPct val="130000"/>
              </a:lnSpc>
              <a:spcBef>
                <a:spcPts val="1333"/>
              </a:spcBef>
              <a:spcAft>
                <a:spcPts val="0"/>
              </a:spcAft>
              <a:buClr>
                <a:srgbClr val="181918"/>
              </a:buClr>
              <a:buSzPct val="86486"/>
              <a:buFont typeface="Inter"/>
              <a:buChar char="•"/>
            </a:pPr>
            <a:r>
              <a:rPr b="0" i="0" lang="en" sz="2000" u="none" cap="none" strike="noStrike">
                <a:solidFill>
                  <a:srgbClr val="4D4D4F"/>
                </a:solidFill>
                <a:latin typeface="Inter"/>
                <a:ea typeface="Inter"/>
                <a:cs typeface="Inter"/>
                <a:sym typeface="Inter"/>
              </a:rPr>
              <a:t>You do not enroll in Medicare</a:t>
            </a:r>
            <a:endParaRPr b="0" i="0" sz="2000" u="none" cap="none" strike="noStrike">
              <a:solidFill>
                <a:srgbClr val="4D4D4F"/>
              </a:solidFill>
              <a:latin typeface="Inter"/>
              <a:ea typeface="Inter"/>
              <a:cs typeface="Inter"/>
              <a:sym typeface="Inter"/>
            </a:endParaRPr>
          </a:p>
          <a:p>
            <a:pPr indent="0" lvl="0" marL="0" marR="0" rtl="0" algn="l">
              <a:lnSpc>
                <a:spcPct val="130000"/>
              </a:lnSpc>
              <a:spcBef>
                <a:spcPts val="1333"/>
              </a:spcBef>
              <a:spcAft>
                <a:spcPts val="0"/>
              </a:spcAft>
              <a:buNone/>
            </a:pPr>
            <a:r>
              <a:t/>
            </a:r>
            <a:endParaRPr b="0" i="0" sz="2000" u="none" cap="none" strike="noStrike">
              <a:solidFill>
                <a:srgbClr val="4D4D4F"/>
              </a:solidFill>
              <a:latin typeface="Inter"/>
              <a:ea typeface="Inter"/>
              <a:cs typeface="Inter"/>
              <a:sym typeface="Inter"/>
            </a:endParaRPr>
          </a:p>
          <a:p>
            <a:pPr indent="0" lvl="0" marL="0" marR="0" rtl="0" algn="l">
              <a:lnSpc>
                <a:spcPct val="130000"/>
              </a:lnSpc>
              <a:spcBef>
                <a:spcPts val="1333"/>
              </a:spcBef>
              <a:spcAft>
                <a:spcPts val="0"/>
              </a:spcAft>
              <a:buNone/>
            </a:pPr>
            <a:r>
              <a:rPr b="0" i="0" lang="en" sz="2000" u="none" cap="none" strike="noStrike">
                <a:solidFill>
                  <a:srgbClr val="4D4D4F"/>
                </a:solidFill>
                <a:latin typeface="Inter"/>
                <a:ea typeface="Inter"/>
                <a:cs typeface="Inter"/>
                <a:sym typeface="Inter"/>
              </a:rPr>
              <a:t>Note: if you sign up for Social Security, you are automatically enrolled in Medicare Part A.</a:t>
            </a:r>
            <a:endParaRPr b="0" i="0" sz="2000" u="none" cap="none" strike="noStrike">
              <a:solidFill>
                <a:srgbClr val="4D4D4F"/>
              </a:solidFill>
              <a:latin typeface="Inter"/>
              <a:ea typeface="Inter"/>
              <a:cs typeface="Inter"/>
              <a:sym typeface="Inter"/>
            </a:endParaRPr>
          </a:p>
        </p:txBody>
      </p:sp>
      <p:sp>
        <p:nvSpPr>
          <p:cNvPr id="22413" name="Google Shape;22413;p228"/>
          <p:cNvSpPr/>
          <p:nvPr/>
        </p:nvSpPr>
        <p:spPr>
          <a:xfrm>
            <a:off x="1144549" y="2650931"/>
            <a:ext cx="1255777" cy="1093739"/>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417" name="Shape 22417"/>
        <p:cNvGrpSpPr/>
        <p:nvPr/>
      </p:nvGrpSpPr>
      <p:grpSpPr>
        <a:xfrm>
          <a:off x="0" y="0"/>
          <a:ext cx="0" cy="0"/>
          <a:chOff x="0" y="0"/>
          <a:chExt cx="0" cy="0"/>
        </a:xfrm>
      </p:grpSpPr>
      <p:sp>
        <p:nvSpPr>
          <p:cNvPr id="22418" name="Google Shape;22418;p229"/>
          <p:cNvSpPr txBox="1"/>
          <p:nvPr>
            <p:ph idx="4294967295" type="title"/>
          </p:nvPr>
        </p:nvSpPr>
        <p:spPr>
          <a:xfrm>
            <a:off x="404267" y="345300"/>
            <a:ext cx="5243600" cy="2980800"/>
          </a:xfrm>
          <a:prstGeom prst="rect">
            <a:avLst/>
          </a:prstGeom>
          <a:noFill/>
          <a:ln>
            <a:noFill/>
          </a:ln>
        </p:spPr>
        <p:txBody>
          <a:bodyPr anchorCtr="0" anchor="t" bIns="121850" lIns="121850" spcFirstLastPara="1" rIns="121850" wrap="square" tIns="121850">
            <a:noAutofit/>
          </a:bodyPr>
          <a:lstStyle/>
          <a:p>
            <a:pPr indent="0" lvl="0" marL="0" rtl="0" algn="l">
              <a:lnSpc>
                <a:spcPct val="90000"/>
              </a:lnSpc>
              <a:spcBef>
                <a:spcPts val="0"/>
              </a:spcBef>
              <a:spcAft>
                <a:spcPts val="0"/>
              </a:spcAft>
              <a:buSzPts val="2400"/>
              <a:buNone/>
            </a:pPr>
            <a:r>
              <a:rPr lang="en" sz="4133"/>
              <a:t>What does an HSA cover?</a:t>
            </a:r>
            <a:endParaRPr sz="4133"/>
          </a:p>
          <a:p>
            <a:pPr indent="0" lvl="0" marL="0" rtl="0" algn="l">
              <a:lnSpc>
                <a:spcPct val="90000"/>
              </a:lnSpc>
              <a:spcBef>
                <a:spcPts val="0"/>
              </a:spcBef>
              <a:spcAft>
                <a:spcPts val="0"/>
              </a:spcAft>
              <a:buSzPts val="2400"/>
              <a:buNone/>
            </a:pPr>
            <a:r>
              <a:t/>
            </a:r>
            <a:endParaRPr sz="5067"/>
          </a:p>
        </p:txBody>
      </p:sp>
      <p:sp>
        <p:nvSpPr>
          <p:cNvPr id="22419" name="Google Shape;22419;p229"/>
          <p:cNvSpPr txBox="1"/>
          <p:nvPr>
            <p:ph idx="4294967295" type="body"/>
          </p:nvPr>
        </p:nvSpPr>
        <p:spPr>
          <a:xfrm>
            <a:off x="404267" y="2100265"/>
            <a:ext cx="5138000" cy="673200"/>
          </a:xfrm>
          <a:prstGeom prst="rect">
            <a:avLst/>
          </a:prstGeom>
          <a:noFill/>
          <a:ln>
            <a:noFill/>
          </a:ln>
        </p:spPr>
        <p:txBody>
          <a:bodyPr anchorCtr="0" anchor="t" bIns="45700" lIns="91425" spcFirstLastPara="1" rIns="91425" wrap="square" tIns="45700">
            <a:noAutofit/>
          </a:bodyPr>
          <a:lstStyle/>
          <a:p>
            <a:pPr indent="0" lvl="0" marL="101597" rtl="0" algn="l">
              <a:lnSpc>
                <a:spcPct val="100000"/>
              </a:lnSpc>
              <a:spcBef>
                <a:spcPts val="1067"/>
              </a:spcBef>
              <a:spcAft>
                <a:spcPts val="0"/>
              </a:spcAft>
              <a:buSzPts val="1500"/>
              <a:buNone/>
            </a:pPr>
            <a:r>
              <a:rPr lang="en">
                <a:solidFill>
                  <a:srgbClr val="253746"/>
                </a:solidFill>
              </a:rPr>
              <a:t>The list includes but is not limited to: </a:t>
            </a:r>
            <a:endParaRPr>
              <a:solidFill>
                <a:srgbClr val="253746"/>
              </a:solidFill>
            </a:endParaRPr>
          </a:p>
          <a:p>
            <a:pPr indent="0" lvl="0" marL="609585" rtl="0" algn="l">
              <a:lnSpc>
                <a:spcPct val="100000"/>
              </a:lnSpc>
              <a:spcBef>
                <a:spcPts val="1067"/>
              </a:spcBef>
              <a:spcAft>
                <a:spcPts val="0"/>
              </a:spcAft>
              <a:buSzPts val="1600"/>
              <a:buNone/>
            </a:pPr>
            <a:r>
              <a:t/>
            </a:r>
            <a:endParaRPr sz="1867">
              <a:solidFill>
                <a:srgbClr val="253746"/>
              </a:solidFill>
            </a:endParaRPr>
          </a:p>
          <a:p>
            <a:pPr indent="0" lvl="0" marL="101597" rtl="0" algn="l">
              <a:lnSpc>
                <a:spcPct val="90000"/>
              </a:lnSpc>
              <a:spcBef>
                <a:spcPts val="1067"/>
              </a:spcBef>
              <a:spcAft>
                <a:spcPts val="0"/>
              </a:spcAft>
              <a:buSzPts val="1500"/>
              <a:buNone/>
            </a:pPr>
            <a:r>
              <a:t/>
            </a:r>
            <a:endParaRPr sz="1867">
              <a:solidFill>
                <a:srgbClr val="253746"/>
              </a:solidFill>
            </a:endParaRPr>
          </a:p>
        </p:txBody>
      </p:sp>
      <p:pic>
        <p:nvPicPr>
          <p:cNvPr id="22420" name="Google Shape;22420;p229"/>
          <p:cNvPicPr preferRelativeResize="0"/>
          <p:nvPr/>
        </p:nvPicPr>
        <p:blipFill rotWithShape="1">
          <a:blip r:embed="rId3">
            <a:alphaModFix/>
          </a:blip>
          <a:srcRect b="0" l="20521" r="25953" t="0"/>
          <a:stretch/>
        </p:blipFill>
        <p:spPr>
          <a:xfrm>
            <a:off x="5100201" y="-1051567"/>
            <a:ext cx="7102951" cy="896112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22421" name="Google Shape;22421;p229"/>
          <p:cNvSpPr txBox="1"/>
          <p:nvPr/>
        </p:nvSpPr>
        <p:spPr>
          <a:xfrm>
            <a:off x="1231533" y="2441300"/>
            <a:ext cx="4864400" cy="3320677"/>
          </a:xfrm>
          <a:prstGeom prst="rect">
            <a:avLst/>
          </a:prstGeom>
          <a:noFill/>
          <a:ln>
            <a:noFill/>
          </a:ln>
        </p:spPr>
        <p:txBody>
          <a:bodyPr anchorCtr="0" anchor="t" bIns="121900" lIns="121900" spcFirstLastPara="1" rIns="121900" wrap="square" tIns="121900">
            <a:spAutoFit/>
          </a:bodyPr>
          <a:lstStyle/>
          <a:p>
            <a:pPr indent="-423323" lvl="0" marL="609585" marR="0" rtl="0" algn="l">
              <a:lnSpc>
                <a:spcPct val="100000"/>
              </a:lnSpc>
              <a:spcBef>
                <a:spcPts val="1067"/>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Copays, coinsurance, insurance premiums</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Doctor visits and surgeries</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Over-the-counter medications (first-aid, allergy, asthma, cold/flu, heartburn, etc.)</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Prescription drugs</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Birthing and Lamaze classes</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Dental and orthodontia </a:t>
            </a:r>
            <a:endParaRPr b="0" i="0" sz="1733" u="none" cap="none" strike="noStrike">
              <a:solidFill>
                <a:srgbClr val="253746"/>
              </a:solidFill>
              <a:latin typeface="Inter"/>
              <a:ea typeface="Inter"/>
              <a:cs typeface="Inter"/>
              <a:sym typeface="Inter"/>
            </a:endParaRPr>
          </a:p>
          <a:p>
            <a:pPr indent="-423323" lvl="0" marL="609585" marR="0" rtl="0" algn="l">
              <a:lnSpc>
                <a:spcPct val="100000"/>
              </a:lnSpc>
              <a:spcBef>
                <a:spcPts val="0"/>
              </a:spcBef>
              <a:spcAft>
                <a:spcPts val="0"/>
              </a:spcAft>
              <a:buClr>
                <a:srgbClr val="C8102E"/>
              </a:buClr>
              <a:buSzPts val="1400"/>
              <a:buFont typeface="Inter"/>
              <a:buChar char="●"/>
            </a:pPr>
            <a:r>
              <a:rPr b="0" i="0" lang="en" sz="1733" u="none" cap="none" strike="noStrike">
                <a:solidFill>
                  <a:srgbClr val="253746"/>
                </a:solidFill>
                <a:latin typeface="Inter"/>
                <a:ea typeface="Inter"/>
                <a:cs typeface="Inter"/>
                <a:sym typeface="Inter"/>
              </a:rPr>
              <a:t>Vision expenses, such as frames, contacts, prescription sunglasses, etc.</a:t>
            </a:r>
            <a:endParaRPr b="0" i="0" sz="1733" u="none" cap="none" strike="noStrike">
              <a:solidFill>
                <a:srgbClr val="253746"/>
              </a:solidFill>
              <a:latin typeface="Inter"/>
              <a:ea typeface="Inter"/>
              <a:cs typeface="Inter"/>
              <a:sym typeface="Inte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25" name="Shape 22425"/>
        <p:cNvGrpSpPr/>
        <p:nvPr/>
      </p:nvGrpSpPr>
      <p:grpSpPr>
        <a:xfrm>
          <a:off x="0" y="0"/>
          <a:ext cx="0" cy="0"/>
          <a:chOff x="0" y="0"/>
          <a:chExt cx="0" cy="0"/>
        </a:xfrm>
      </p:grpSpPr>
      <p:sp>
        <p:nvSpPr>
          <p:cNvPr id="22426" name="Google Shape;22426;p230"/>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Tax advantages</a:t>
            </a:r>
            <a:endParaRPr/>
          </a:p>
        </p:txBody>
      </p:sp>
      <p:sp>
        <p:nvSpPr>
          <p:cNvPr id="22427" name="Google Shape;22427;p230"/>
          <p:cNvSpPr txBox="1"/>
          <p:nvPr/>
        </p:nvSpPr>
        <p:spPr>
          <a:xfrm>
            <a:off x="1401896" y="4333671"/>
            <a:ext cx="2294000" cy="666937"/>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None/>
            </a:pPr>
            <a:r>
              <a:rPr b="0" i="0" lang="en" sz="1867" u="none" cap="none" strike="noStrike">
                <a:solidFill>
                  <a:srgbClr val="253746"/>
                </a:solidFill>
                <a:latin typeface="Inter"/>
                <a:ea typeface="Inter"/>
                <a:cs typeface="Inter"/>
                <a:sym typeface="Inter"/>
              </a:rPr>
              <a:t>Tax-deductible contributions</a:t>
            </a:r>
            <a:endParaRPr b="0" i="0" sz="1867" u="none" cap="none" strike="noStrike">
              <a:solidFill>
                <a:srgbClr val="253746"/>
              </a:solidFill>
              <a:latin typeface="Inter"/>
              <a:ea typeface="Inter"/>
              <a:cs typeface="Inter"/>
              <a:sym typeface="Inter"/>
            </a:endParaRPr>
          </a:p>
        </p:txBody>
      </p:sp>
      <p:sp>
        <p:nvSpPr>
          <p:cNvPr id="22428" name="Google Shape;22428;p230"/>
          <p:cNvSpPr txBox="1"/>
          <p:nvPr/>
        </p:nvSpPr>
        <p:spPr>
          <a:xfrm>
            <a:off x="4911633" y="4333667"/>
            <a:ext cx="2466400" cy="1241582"/>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None/>
            </a:pPr>
            <a:r>
              <a:rPr b="0" i="0" lang="en" sz="1867" u="none" cap="none" strike="noStrike">
                <a:solidFill>
                  <a:srgbClr val="253746"/>
                </a:solidFill>
                <a:latin typeface="Inter"/>
                <a:ea typeface="Inter"/>
                <a:cs typeface="Inter"/>
                <a:sym typeface="Inter"/>
              </a:rPr>
              <a:t>Tax-free accumulation of interest &amp; dividends</a:t>
            </a:r>
            <a:endParaRPr b="0" i="0" sz="1867"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None/>
            </a:pPr>
            <a:r>
              <a:t/>
            </a:r>
            <a:endParaRPr b="0" i="0" sz="1867" u="none" cap="none" strike="noStrike">
              <a:solidFill>
                <a:srgbClr val="253746"/>
              </a:solidFill>
              <a:latin typeface="Inter"/>
              <a:ea typeface="Inter"/>
              <a:cs typeface="Inter"/>
              <a:sym typeface="Inter"/>
            </a:endParaRPr>
          </a:p>
        </p:txBody>
      </p:sp>
      <p:sp>
        <p:nvSpPr>
          <p:cNvPr id="22429" name="Google Shape;22429;p230"/>
          <p:cNvSpPr/>
          <p:nvPr/>
        </p:nvSpPr>
        <p:spPr>
          <a:xfrm>
            <a:off x="1650133" y="2242817"/>
            <a:ext cx="1915600" cy="1915600"/>
          </a:xfrm>
          <a:prstGeom prst="ellipse">
            <a:avLst/>
          </a:prstGeom>
          <a:solidFill>
            <a:schemeClr val="accent4"/>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sp>
        <p:nvSpPr>
          <p:cNvPr id="22430" name="Google Shape;22430;p230"/>
          <p:cNvSpPr txBox="1"/>
          <p:nvPr/>
        </p:nvSpPr>
        <p:spPr>
          <a:xfrm>
            <a:off x="8096000" y="4333667"/>
            <a:ext cx="2586000" cy="1528904"/>
          </a:xfrm>
          <a:prstGeom prst="rect">
            <a:avLst/>
          </a:prstGeom>
          <a:noFill/>
          <a:ln>
            <a:noFill/>
          </a:ln>
        </p:spPr>
        <p:txBody>
          <a:bodyPr anchorCtr="0" anchor="t" bIns="45700" lIns="91400" spcFirstLastPara="1" rIns="91400" wrap="square" tIns="45700">
            <a:spAutoFit/>
          </a:bodyPr>
          <a:lstStyle/>
          <a:p>
            <a:pPr indent="0" lvl="0" marL="0" marR="0" rtl="0" algn="ctr">
              <a:lnSpc>
                <a:spcPct val="100000"/>
              </a:lnSpc>
              <a:spcBef>
                <a:spcPts val="0"/>
              </a:spcBef>
              <a:spcAft>
                <a:spcPts val="0"/>
              </a:spcAft>
              <a:buNone/>
            </a:pPr>
            <a:r>
              <a:rPr b="0" i="0" lang="en" sz="1867" u="none" cap="none" strike="noStrike">
                <a:solidFill>
                  <a:srgbClr val="253746"/>
                </a:solidFill>
                <a:latin typeface="Inter"/>
                <a:ea typeface="Inter"/>
                <a:cs typeface="Inter"/>
                <a:sym typeface="Inter"/>
              </a:rPr>
              <a:t>Tax-free distributions for qualified medical expenses</a:t>
            </a:r>
            <a:endParaRPr b="0" i="0" sz="1867"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None/>
            </a:pPr>
            <a:r>
              <a:t/>
            </a:r>
            <a:endParaRPr b="0" i="0" sz="1867" u="none" cap="none" strike="noStrike">
              <a:solidFill>
                <a:srgbClr val="253746"/>
              </a:solidFill>
              <a:latin typeface="Inter"/>
              <a:ea typeface="Inter"/>
              <a:cs typeface="Inter"/>
              <a:sym typeface="Inter"/>
            </a:endParaRPr>
          </a:p>
        </p:txBody>
      </p:sp>
      <p:sp>
        <p:nvSpPr>
          <p:cNvPr id="22431" name="Google Shape;22431;p230"/>
          <p:cNvSpPr/>
          <p:nvPr/>
        </p:nvSpPr>
        <p:spPr>
          <a:xfrm>
            <a:off x="5140337" y="2242817"/>
            <a:ext cx="1915600" cy="1915600"/>
          </a:xfrm>
          <a:prstGeom prst="ellipse">
            <a:avLst/>
          </a:prstGeom>
          <a:solidFill>
            <a:schemeClr val="accent3"/>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sp>
        <p:nvSpPr>
          <p:cNvPr id="22432" name="Google Shape;22432;p230"/>
          <p:cNvSpPr/>
          <p:nvPr/>
        </p:nvSpPr>
        <p:spPr>
          <a:xfrm>
            <a:off x="8372348" y="2242817"/>
            <a:ext cx="1915600" cy="1915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grpSp>
        <p:nvGrpSpPr>
          <p:cNvPr id="22433" name="Google Shape;22433;p230"/>
          <p:cNvGrpSpPr/>
          <p:nvPr/>
        </p:nvGrpSpPr>
        <p:grpSpPr>
          <a:xfrm>
            <a:off x="2150757" y="2639035"/>
            <a:ext cx="914329" cy="1133188"/>
            <a:chOff x="265750" y="2391600"/>
            <a:chExt cx="78750" cy="97600"/>
          </a:xfrm>
        </p:grpSpPr>
        <p:sp>
          <p:nvSpPr>
            <p:cNvPr id="22434" name="Google Shape;22434;p230"/>
            <p:cNvSpPr/>
            <p:nvPr/>
          </p:nvSpPr>
          <p:spPr>
            <a:xfrm>
              <a:off x="280825" y="2415475"/>
              <a:ext cx="35625" cy="5050"/>
            </a:xfrm>
            <a:custGeom>
              <a:rect b="b" l="l" r="r" t="t"/>
              <a:pathLst>
                <a:path extrusionOk="0" h="202" w="1425">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35" name="Google Shape;22435;p230"/>
            <p:cNvSpPr/>
            <p:nvPr/>
          </p:nvSpPr>
          <p:spPr>
            <a:xfrm>
              <a:off x="280825" y="2430550"/>
              <a:ext cx="35625" cy="5050"/>
            </a:xfrm>
            <a:custGeom>
              <a:rect b="b" l="l" r="r" t="t"/>
              <a:pathLst>
                <a:path extrusionOk="0" h="202" w="1425">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36" name="Google Shape;22436;p230"/>
            <p:cNvSpPr/>
            <p:nvPr/>
          </p:nvSpPr>
          <p:spPr>
            <a:xfrm>
              <a:off x="280825" y="2446025"/>
              <a:ext cx="35625" cy="5050"/>
            </a:xfrm>
            <a:custGeom>
              <a:rect b="b" l="l" r="r" t="t"/>
              <a:pathLst>
                <a:path extrusionOk="0" h="202" w="1425">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37" name="Google Shape;22437;p230"/>
            <p:cNvSpPr/>
            <p:nvPr/>
          </p:nvSpPr>
          <p:spPr>
            <a:xfrm>
              <a:off x="265750" y="2391600"/>
              <a:ext cx="65775" cy="83350"/>
            </a:xfrm>
            <a:custGeom>
              <a:rect b="b" l="l" r="r" t="t"/>
              <a:pathLst>
                <a:path extrusionOk="0" h="3334" w="2631">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38" name="Google Shape;22438;p230"/>
            <p:cNvSpPr/>
            <p:nvPr/>
          </p:nvSpPr>
          <p:spPr>
            <a:xfrm>
              <a:off x="278725" y="2405825"/>
              <a:ext cx="65775" cy="83375"/>
            </a:xfrm>
            <a:custGeom>
              <a:rect b="b" l="l" r="r" t="t"/>
              <a:pathLst>
                <a:path extrusionOk="0" h="3335" w="2631">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grpSp>
      <p:grpSp>
        <p:nvGrpSpPr>
          <p:cNvPr id="22439" name="Google Shape;22439;p230"/>
          <p:cNvGrpSpPr/>
          <p:nvPr/>
        </p:nvGrpSpPr>
        <p:grpSpPr>
          <a:xfrm>
            <a:off x="5422911" y="2749013"/>
            <a:ext cx="1449455" cy="903248"/>
            <a:chOff x="2755750" y="492900"/>
            <a:chExt cx="105550" cy="65775"/>
          </a:xfrm>
        </p:grpSpPr>
        <p:sp>
          <p:nvSpPr>
            <p:cNvPr id="22440" name="Google Shape;22440;p230"/>
            <p:cNvSpPr/>
            <p:nvPr/>
          </p:nvSpPr>
          <p:spPr>
            <a:xfrm>
              <a:off x="2755750" y="501275"/>
              <a:ext cx="98000" cy="57400"/>
            </a:xfrm>
            <a:custGeom>
              <a:rect b="b" l="l" r="r" t="t"/>
              <a:pathLst>
                <a:path extrusionOk="0" h="2296" w="392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41" name="Google Shape;22441;p230"/>
            <p:cNvSpPr/>
            <p:nvPr/>
          </p:nvSpPr>
          <p:spPr>
            <a:xfrm>
              <a:off x="2763700" y="492900"/>
              <a:ext cx="97600" cy="56150"/>
            </a:xfrm>
            <a:custGeom>
              <a:rect b="b" l="l" r="r" t="t"/>
              <a:pathLst>
                <a:path extrusionOk="0" h="2246" w="3904">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42" name="Google Shape;22442;p230"/>
            <p:cNvSpPr/>
            <p:nvPr/>
          </p:nvSpPr>
          <p:spPr>
            <a:xfrm>
              <a:off x="2801800" y="515100"/>
              <a:ext cx="9650" cy="7150"/>
            </a:xfrm>
            <a:custGeom>
              <a:rect b="b" l="l" r="r" t="t"/>
              <a:pathLst>
                <a:path extrusionOk="0" h="286" w="386">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43" name="Google Shape;22443;p230"/>
            <p:cNvSpPr/>
            <p:nvPr/>
          </p:nvSpPr>
          <p:spPr>
            <a:xfrm>
              <a:off x="2796775" y="538550"/>
              <a:ext cx="9650" cy="7150"/>
            </a:xfrm>
            <a:custGeom>
              <a:rect b="b" l="l" r="r" t="t"/>
              <a:pathLst>
                <a:path extrusionOk="0" h="286" w="386">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44" name="Google Shape;22444;p230"/>
            <p:cNvSpPr/>
            <p:nvPr/>
          </p:nvSpPr>
          <p:spPr>
            <a:xfrm>
              <a:off x="2795525" y="515100"/>
              <a:ext cx="11325" cy="17625"/>
            </a:xfrm>
            <a:custGeom>
              <a:rect b="b" l="l" r="r" t="t"/>
              <a:pathLst>
                <a:path extrusionOk="0" h="705" w="453">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45" name="Google Shape;22445;p230"/>
            <p:cNvSpPr/>
            <p:nvPr/>
          </p:nvSpPr>
          <p:spPr>
            <a:xfrm>
              <a:off x="2801800" y="527675"/>
              <a:ext cx="11750" cy="18025"/>
            </a:xfrm>
            <a:custGeom>
              <a:rect b="b" l="l" r="r" t="t"/>
              <a:pathLst>
                <a:path extrusionOk="0" h="721" w="47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46" name="Google Shape;22446;p230"/>
            <p:cNvSpPr/>
            <p:nvPr/>
          </p:nvSpPr>
          <p:spPr>
            <a:xfrm>
              <a:off x="2801375" y="540650"/>
              <a:ext cx="5050" cy="8400"/>
            </a:xfrm>
            <a:custGeom>
              <a:rect b="b" l="l" r="r" t="t"/>
              <a:pathLst>
                <a:path extrusionOk="0" h="336" w="202">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47" name="Google Shape;22447;p230"/>
            <p:cNvSpPr/>
            <p:nvPr/>
          </p:nvSpPr>
          <p:spPr>
            <a:xfrm>
              <a:off x="2801375" y="511750"/>
              <a:ext cx="5050" cy="8400"/>
            </a:xfrm>
            <a:custGeom>
              <a:rect b="b" l="l" r="r" t="t"/>
              <a:pathLst>
                <a:path extrusionOk="0" h="336" w="202">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grpSp>
      <p:grpSp>
        <p:nvGrpSpPr>
          <p:cNvPr id="22448" name="Google Shape;22448;p230"/>
          <p:cNvGrpSpPr/>
          <p:nvPr/>
        </p:nvGrpSpPr>
        <p:grpSpPr>
          <a:xfrm>
            <a:off x="8872416" y="2559971"/>
            <a:ext cx="915429" cy="1291331"/>
            <a:chOff x="3343700" y="2961950"/>
            <a:chExt cx="72450" cy="102200"/>
          </a:xfrm>
        </p:grpSpPr>
        <p:sp>
          <p:nvSpPr>
            <p:cNvPr id="22449" name="Google Shape;22449;p230"/>
            <p:cNvSpPr/>
            <p:nvPr/>
          </p:nvSpPr>
          <p:spPr>
            <a:xfrm>
              <a:off x="3360025" y="3008025"/>
              <a:ext cx="39375" cy="39375"/>
            </a:xfrm>
            <a:custGeom>
              <a:rect b="b" l="l" r="r" t="t"/>
              <a:pathLst>
                <a:path extrusionOk="0" h="1575" w="1575">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50" name="Google Shape;22450;p230"/>
            <p:cNvSpPr/>
            <p:nvPr/>
          </p:nvSpPr>
          <p:spPr>
            <a:xfrm>
              <a:off x="3343700" y="2982475"/>
              <a:ext cx="72450" cy="81675"/>
            </a:xfrm>
            <a:custGeom>
              <a:rect b="b" l="l" r="r" t="t"/>
              <a:pathLst>
                <a:path extrusionOk="0" h="3267" w="2898">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51" name="Google Shape;22451;p230"/>
            <p:cNvSpPr/>
            <p:nvPr/>
          </p:nvSpPr>
          <p:spPr>
            <a:xfrm>
              <a:off x="3359600" y="2961950"/>
              <a:ext cx="40225" cy="39400"/>
            </a:xfrm>
            <a:custGeom>
              <a:rect b="b" l="l" r="r" t="t"/>
              <a:pathLst>
                <a:path extrusionOk="0" h="1576" w="1609">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grpSp>
      <p:sp>
        <p:nvSpPr>
          <p:cNvPr id="22452" name="Google Shape;22452;p230"/>
          <p:cNvSpPr txBox="1"/>
          <p:nvPr/>
        </p:nvSpPr>
        <p:spPr>
          <a:xfrm>
            <a:off x="383433" y="1123451"/>
            <a:ext cx="4000000" cy="574412"/>
          </a:xfrm>
          <a:prstGeom prst="rect">
            <a:avLst/>
          </a:prstGeom>
          <a:noFill/>
          <a:ln>
            <a:noFill/>
          </a:ln>
        </p:spPr>
        <p:txBody>
          <a:bodyPr anchorCtr="0" anchor="t" bIns="121900" lIns="121900" spcFirstLastPara="1" rIns="121900" wrap="square" tIns="121900">
            <a:spAutoFit/>
          </a:bodyPr>
          <a:lstStyle/>
          <a:p>
            <a:pPr indent="0" lvl="0" marL="0" marR="0" rtl="0" algn="l">
              <a:lnSpc>
                <a:spcPct val="100000"/>
              </a:lnSpc>
              <a:spcBef>
                <a:spcPts val="0"/>
              </a:spcBef>
              <a:spcAft>
                <a:spcPts val="0"/>
              </a:spcAft>
              <a:buNone/>
            </a:pPr>
            <a:r>
              <a:rPr b="0" i="0" lang="en" sz="2133" u="none" cap="none" strike="noStrike">
                <a:solidFill>
                  <a:srgbClr val="000000"/>
                </a:solidFill>
                <a:latin typeface="Inter"/>
                <a:ea typeface="Inter"/>
                <a:cs typeface="Inter"/>
                <a:sym typeface="Inter"/>
              </a:rPr>
              <a:t>Since 2003…</a:t>
            </a:r>
            <a:endParaRPr b="0" i="0" sz="2133" u="none" cap="none" strike="noStrike">
              <a:solidFill>
                <a:srgbClr val="000000"/>
              </a:solidFill>
              <a:latin typeface="Inter"/>
              <a:ea typeface="Inter"/>
              <a:cs typeface="Inter"/>
              <a:sym typeface="Inte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56" name="Shape 22456"/>
        <p:cNvGrpSpPr/>
        <p:nvPr/>
      </p:nvGrpSpPr>
      <p:grpSpPr>
        <a:xfrm>
          <a:off x="0" y="0"/>
          <a:ext cx="0" cy="0"/>
          <a:chOff x="0" y="0"/>
          <a:chExt cx="0" cy="0"/>
        </a:xfrm>
      </p:grpSpPr>
      <p:sp>
        <p:nvSpPr>
          <p:cNvPr id="22457" name="Google Shape;22457;p231"/>
          <p:cNvSpPr/>
          <p:nvPr/>
        </p:nvSpPr>
        <p:spPr>
          <a:xfrm>
            <a:off x="6273340" y="1671029"/>
            <a:ext cx="1487600" cy="1487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sp>
        <p:nvSpPr>
          <p:cNvPr id="22458" name="Google Shape;22458;p231"/>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Annual Contribution limit </a:t>
            </a:r>
            <a:endParaRPr/>
          </a:p>
        </p:txBody>
      </p:sp>
      <p:sp>
        <p:nvSpPr>
          <p:cNvPr id="22459" name="Google Shape;22459;p231"/>
          <p:cNvSpPr txBox="1"/>
          <p:nvPr/>
        </p:nvSpPr>
        <p:spPr>
          <a:xfrm>
            <a:off x="8088033" y="1671034"/>
            <a:ext cx="2978400" cy="1107955"/>
          </a:xfrm>
          <a:prstGeom prst="rect">
            <a:avLst/>
          </a:prstGeom>
          <a:noFill/>
          <a:ln>
            <a:noFill/>
          </a:ln>
        </p:spPr>
        <p:txBody>
          <a:bodyPr anchorCtr="0" anchor="t" bIns="45700" lIns="91400" spcFirstLastPara="1" rIns="91400" wrap="square" tIns="45700">
            <a:spAutoFit/>
          </a:bodyPr>
          <a:lstStyle/>
          <a:p>
            <a:pPr indent="0" lvl="0" marL="0" marR="0" rtl="0" algn="l">
              <a:lnSpc>
                <a:spcPct val="100000"/>
              </a:lnSpc>
              <a:spcBef>
                <a:spcPts val="0"/>
              </a:spcBef>
              <a:spcAft>
                <a:spcPts val="0"/>
              </a:spcAft>
              <a:buNone/>
            </a:pPr>
            <a:r>
              <a:rPr b="0" i="0" lang="en" sz="2200" u="none" cap="none" strike="noStrike">
                <a:solidFill>
                  <a:srgbClr val="253746"/>
                </a:solidFill>
                <a:latin typeface="Inter"/>
                <a:ea typeface="Inter"/>
                <a:cs typeface="Inter"/>
                <a:sym typeface="Inter"/>
              </a:rPr>
              <a:t>Family maximum contribution limits</a:t>
            </a:r>
            <a:endParaRPr b="0" i="0" sz="220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None/>
            </a:pPr>
            <a:r>
              <a:t/>
            </a:r>
            <a:endParaRPr b="0" i="0" sz="2200" u="none" cap="none" strike="noStrike">
              <a:solidFill>
                <a:srgbClr val="253746"/>
              </a:solidFill>
              <a:latin typeface="Inter"/>
              <a:ea typeface="Inter"/>
              <a:cs typeface="Inter"/>
              <a:sym typeface="Inter"/>
            </a:endParaRPr>
          </a:p>
        </p:txBody>
      </p:sp>
      <p:sp>
        <p:nvSpPr>
          <p:cNvPr id="22460" name="Google Shape;22460;p231"/>
          <p:cNvSpPr/>
          <p:nvPr/>
        </p:nvSpPr>
        <p:spPr>
          <a:xfrm>
            <a:off x="897569" y="1670996"/>
            <a:ext cx="1487600" cy="1487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grpSp>
        <p:nvGrpSpPr>
          <p:cNvPr id="22461" name="Google Shape;22461;p231"/>
          <p:cNvGrpSpPr/>
          <p:nvPr/>
        </p:nvGrpSpPr>
        <p:grpSpPr>
          <a:xfrm>
            <a:off x="1248316" y="2019925"/>
            <a:ext cx="785987" cy="789760"/>
            <a:chOff x="260725" y="477825"/>
            <a:chExt cx="88800" cy="89225"/>
          </a:xfrm>
        </p:grpSpPr>
        <p:sp>
          <p:nvSpPr>
            <p:cNvPr id="22462" name="Google Shape;22462;p231"/>
            <p:cNvSpPr/>
            <p:nvPr/>
          </p:nvSpPr>
          <p:spPr>
            <a:xfrm>
              <a:off x="317675" y="531025"/>
              <a:ext cx="31850" cy="36025"/>
            </a:xfrm>
            <a:custGeom>
              <a:rect b="b" l="l" r="r" t="t"/>
              <a:pathLst>
                <a:path extrusionOk="0" h="1441" w="1274">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63" name="Google Shape;22463;p231"/>
            <p:cNvSpPr/>
            <p:nvPr/>
          </p:nvSpPr>
          <p:spPr>
            <a:xfrm>
              <a:off x="260725" y="531025"/>
              <a:ext cx="31425" cy="36025"/>
            </a:xfrm>
            <a:custGeom>
              <a:rect b="b" l="l" r="r" t="t"/>
              <a:pathLst>
                <a:path extrusionOk="0" h="1441" w="1257">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64" name="Google Shape;22464;p231"/>
            <p:cNvSpPr/>
            <p:nvPr/>
          </p:nvSpPr>
          <p:spPr>
            <a:xfrm>
              <a:off x="273300" y="477825"/>
              <a:ext cx="62825" cy="62850"/>
            </a:xfrm>
            <a:custGeom>
              <a:rect b="b" l="l" r="r" t="t"/>
              <a:pathLst>
                <a:path extrusionOk="0" h="2514" w="2513">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grpSp>
      <p:grpSp>
        <p:nvGrpSpPr>
          <p:cNvPr id="22465" name="Google Shape;22465;p231"/>
          <p:cNvGrpSpPr/>
          <p:nvPr/>
        </p:nvGrpSpPr>
        <p:grpSpPr>
          <a:xfrm>
            <a:off x="6422422" y="2004824"/>
            <a:ext cx="1189388" cy="819981"/>
            <a:chOff x="1388475" y="480350"/>
            <a:chExt cx="117275" cy="80850"/>
          </a:xfrm>
        </p:grpSpPr>
        <p:sp>
          <p:nvSpPr>
            <p:cNvPr id="22466" name="Google Shape;22466;p231"/>
            <p:cNvSpPr/>
            <p:nvPr/>
          </p:nvSpPr>
          <p:spPr>
            <a:xfrm>
              <a:off x="1427000" y="507975"/>
              <a:ext cx="14250" cy="10925"/>
            </a:xfrm>
            <a:custGeom>
              <a:rect b="b" l="l" r="r" t="t"/>
              <a:pathLst>
                <a:path extrusionOk="0" h="437" w="57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67" name="Google Shape;22467;p231"/>
            <p:cNvSpPr/>
            <p:nvPr/>
          </p:nvSpPr>
          <p:spPr>
            <a:xfrm>
              <a:off x="1452125" y="507975"/>
              <a:ext cx="14675" cy="10925"/>
            </a:xfrm>
            <a:custGeom>
              <a:rect b="b" l="l" r="r" t="t"/>
              <a:pathLst>
                <a:path extrusionOk="0" h="437" w="587">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68" name="Google Shape;22468;p231"/>
            <p:cNvSpPr/>
            <p:nvPr/>
          </p:nvSpPr>
          <p:spPr>
            <a:xfrm>
              <a:off x="1429500" y="480350"/>
              <a:ext cx="34800" cy="34775"/>
            </a:xfrm>
            <a:custGeom>
              <a:rect b="b" l="l" r="r" t="t"/>
              <a:pathLst>
                <a:path extrusionOk="0" h="1391" w="1392">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69" name="Google Shape;22469;p231"/>
            <p:cNvSpPr/>
            <p:nvPr/>
          </p:nvSpPr>
          <p:spPr>
            <a:xfrm>
              <a:off x="1417775" y="540225"/>
              <a:ext cx="18875" cy="20975"/>
            </a:xfrm>
            <a:custGeom>
              <a:rect b="b" l="l" r="r" t="t"/>
              <a:pathLst>
                <a:path extrusionOk="0" h="839" w="755">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70" name="Google Shape;22470;p231"/>
            <p:cNvSpPr/>
            <p:nvPr/>
          </p:nvSpPr>
          <p:spPr>
            <a:xfrm>
              <a:off x="1388475" y="540225"/>
              <a:ext cx="18450" cy="20975"/>
            </a:xfrm>
            <a:custGeom>
              <a:rect b="b" l="l" r="r" t="t"/>
              <a:pathLst>
                <a:path extrusionOk="0" h="839" w="738">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71" name="Google Shape;22471;p231"/>
            <p:cNvSpPr/>
            <p:nvPr/>
          </p:nvSpPr>
          <p:spPr>
            <a:xfrm>
              <a:off x="1395175" y="512600"/>
              <a:ext cx="34775" cy="35200"/>
            </a:xfrm>
            <a:custGeom>
              <a:rect b="b" l="l" r="r" t="t"/>
              <a:pathLst>
                <a:path extrusionOk="0" h="1408" w="1391">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72" name="Google Shape;22472;p231"/>
            <p:cNvSpPr/>
            <p:nvPr/>
          </p:nvSpPr>
          <p:spPr>
            <a:xfrm>
              <a:off x="1486875" y="540225"/>
              <a:ext cx="18875" cy="20975"/>
            </a:xfrm>
            <a:custGeom>
              <a:rect b="b" l="l" r="r" t="t"/>
              <a:pathLst>
                <a:path extrusionOk="0" h="839" w="755">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73" name="Google Shape;22473;p231"/>
            <p:cNvSpPr/>
            <p:nvPr/>
          </p:nvSpPr>
          <p:spPr>
            <a:xfrm>
              <a:off x="1457150" y="540225"/>
              <a:ext cx="18875" cy="20975"/>
            </a:xfrm>
            <a:custGeom>
              <a:rect b="b" l="l" r="r" t="t"/>
              <a:pathLst>
                <a:path extrusionOk="0" h="839" w="755">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74" name="Google Shape;22474;p231"/>
            <p:cNvSpPr/>
            <p:nvPr/>
          </p:nvSpPr>
          <p:spPr>
            <a:xfrm>
              <a:off x="1463850" y="512600"/>
              <a:ext cx="34775" cy="35200"/>
            </a:xfrm>
            <a:custGeom>
              <a:rect b="b" l="l" r="r" t="t"/>
              <a:pathLst>
                <a:path extrusionOk="0" h="1408" w="1391">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grpSp>
      <p:sp>
        <p:nvSpPr>
          <p:cNvPr id="22475" name="Google Shape;22475;p231"/>
          <p:cNvSpPr txBox="1"/>
          <p:nvPr/>
        </p:nvSpPr>
        <p:spPr>
          <a:xfrm>
            <a:off x="2597333" y="1671001"/>
            <a:ext cx="2978400" cy="1108200"/>
          </a:xfrm>
          <a:prstGeom prst="rect">
            <a:avLst/>
          </a:prstGeom>
          <a:noFill/>
          <a:ln>
            <a:noFill/>
          </a:ln>
        </p:spPr>
        <p:txBody>
          <a:bodyPr anchorCtr="0" anchor="t" bIns="45700" lIns="91400" spcFirstLastPara="1" rIns="91400" wrap="square" tIns="45700">
            <a:spAutoFit/>
          </a:bodyPr>
          <a:lstStyle/>
          <a:p>
            <a:pPr indent="0" lvl="0" marL="0" marR="0" rtl="0" algn="l">
              <a:lnSpc>
                <a:spcPct val="100000"/>
              </a:lnSpc>
              <a:spcBef>
                <a:spcPts val="0"/>
              </a:spcBef>
              <a:spcAft>
                <a:spcPts val="0"/>
              </a:spcAft>
              <a:buNone/>
            </a:pPr>
            <a:r>
              <a:rPr lang="en" sz="2200">
                <a:solidFill>
                  <a:srgbClr val="253746"/>
                </a:solidFill>
                <a:latin typeface="Inter"/>
                <a:ea typeface="Inter"/>
                <a:cs typeface="Inter"/>
                <a:sym typeface="Inter"/>
              </a:rPr>
              <a:t>Individual </a:t>
            </a:r>
            <a:r>
              <a:rPr b="0" i="0" lang="en" sz="2200" u="none" cap="none" strike="noStrike">
                <a:solidFill>
                  <a:srgbClr val="253746"/>
                </a:solidFill>
                <a:latin typeface="Inter"/>
                <a:ea typeface="Inter"/>
                <a:cs typeface="Inter"/>
                <a:sym typeface="Inter"/>
              </a:rPr>
              <a:t>maximum contribution limits</a:t>
            </a:r>
            <a:endParaRPr b="0" i="0" sz="2200" u="none" cap="none" strike="noStrike">
              <a:solidFill>
                <a:srgbClr val="253746"/>
              </a:solidFill>
              <a:latin typeface="Inter"/>
              <a:ea typeface="Inter"/>
              <a:cs typeface="Inter"/>
              <a:sym typeface="Inter"/>
            </a:endParaRPr>
          </a:p>
          <a:p>
            <a:pPr indent="0" lvl="0" marL="0" marR="0" rtl="0" algn="l">
              <a:lnSpc>
                <a:spcPct val="100000"/>
              </a:lnSpc>
              <a:spcBef>
                <a:spcPts val="0"/>
              </a:spcBef>
              <a:spcAft>
                <a:spcPts val="0"/>
              </a:spcAft>
              <a:buNone/>
            </a:pPr>
            <a:r>
              <a:t/>
            </a:r>
            <a:endParaRPr b="0" i="0" sz="2200" u="none" cap="none" strike="noStrike">
              <a:solidFill>
                <a:srgbClr val="253746"/>
              </a:solidFill>
              <a:latin typeface="Inter"/>
              <a:ea typeface="Inter"/>
              <a:cs typeface="Inter"/>
              <a:sym typeface="Inter"/>
            </a:endParaRPr>
          </a:p>
        </p:txBody>
      </p:sp>
      <p:sp>
        <p:nvSpPr>
          <p:cNvPr id="22476" name="Google Shape;22476;p231"/>
          <p:cNvSpPr txBox="1"/>
          <p:nvPr/>
        </p:nvSpPr>
        <p:spPr>
          <a:xfrm>
            <a:off x="2549864" y="2597899"/>
            <a:ext cx="3321600" cy="763600"/>
          </a:xfrm>
          <a:prstGeom prst="rect">
            <a:avLst/>
          </a:prstGeom>
          <a:noFill/>
          <a:ln>
            <a:noFill/>
          </a:ln>
        </p:spPr>
        <p:txBody>
          <a:bodyPr anchorCtr="0" anchor="t" bIns="60925" lIns="121900" spcFirstLastPara="1" rIns="121900" wrap="square" tIns="60925">
            <a:normAutofit/>
          </a:bodyPr>
          <a:lstStyle/>
          <a:p>
            <a:pPr indent="0" lvl="0" marL="0" marR="0" rtl="0" algn="l">
              <a:lnSpc>
                <a:spcPct val="60000"/>
              </a:lnSpc>
              <a:spcBef>
                <a:spcPts val="0"/>
              </a:spcBef>
              <a:spcAft>
                <a:spcPts val="0"/>
              </a:spcAft>
              <a:buNone/>
            </a:pPr>
            <a:r>
              <a:rPr b="0" i="0" lang="en" sz="4800" u="none" cap="none" strike="noStrike">
                <a:solidFill>
                  <a:srgbClr val="253746"/>
                </a:solidFill>
                <a:latin typeface="Inter Black"/>
                <a:ea typeface="Inter Black"/>
                <a:cs typeface="Inter Black"/>
                <a:sym typeface="Inter Black"/>
              </a:rPr>
              <a:t>$4,150</a:t>
            </a:r>
            <a:endParaRPr b="0" i="0" sz="4800" u="none" cap="none" strike="noStrike">
              <a:solidFill>
                <a:srgbClr val="000000"/>
              </a:solidFill>
              <a:latin typeface="Inter Black"/>
              <a:ea typeface="Inter Black"/>
              <a:cs typeface="Inter Black"/>
              <a:sym typeface="Inter Black"/>
            </a:endParaRPr>
          </a:p>
        </p:txBody>
      </p:sp>
      <p:sp>
        <p:nvSpPr>
          <p:cNvPr id="22477" name="Google Shape;22477;p231"/>
          <p:cNvSpPr txBox="1"/>
          <p:nvPr/>
        </p:nvSpPr>
        <p:spPr>
          <a:xfrm>
            <a:off x="8027100" y="2499700"/>
            <a:ext cx="3587600" cy="763600"/>
          </a:xfrm>
          <a:prstGeom prst="rect">
            <a:avLst/>
          </a:prstGeom>
          <a:noFill/>
          <a:ln>
            <a:noFill/>
          </a:ln>
        </p:spPr>
        <p:txBody>
          <a:bodyPr anchorCtr="0" anchor="t" bIns="60925" lIns="121900" spcFirstLastPara="1" rIns="121900" wrap="square" tIns="60925">
            <a:normAutofit/>
          </a:bodyPr>
          <a:lstStyle/>
          <a:p>
            <a:pPr indent="0" lvl="0" marL="0" marR="0" rtl="0" algn="l">
              <a:lnSpc>
                <a:spcPct val="80000"/>
              </a:lnSpc>
              <a:spcBef>
                <a:spcPts val="0"/>
              </a:spcBef>
              <a:spcAft>
                <a:spcPts val="0"/>
              </a:spcAft>
              <a:buNone/>
            </a:pPr>
            <a:r>
              <a:rPr b="0" i="0" lang="en" sz="4800" u="none" cap="none" strike="noStrike">
                <a:solidFill>
                  <a:srgbClr val="253746"/>
                </a:solidFill>
                <a:latin typeface="Inter Black"/>
                <a:ea typeface="Inter Black"/>
                <a:cs typeface="Inter Black"/>
                <a:sym typeface="Inter Black"/>
              </a:rPr>
              <a:t>$8,300</a:t>
            </a:r>
            <a:endParaRPr b="0" i="0" sz="4800" u="none" cap="none" strike="noStrike">
              <a:solidFill>
                <a:srgbClr val="000000"/>
              </a:solidFill>
              <a:latin typeface="Inter Black"/>
              <a:ea typeface="Inter Black"/>
              <a:cs typeface="Inter Black"/>
              <a:sym typeface="Inter Black"/>
            </a:endParaRPr>
          </a:p>
        </p:txBody>
      </p:sp>
      <p:sp>
        <p:nvSpPr>
          <p:cNvPr id="22478" name="Google Shape;22478;p231"/>
          <p:cNvSpPr txBox="1"/>
          <p:nvPr/>
        </p:nvSpPr>
        <p:spPr>
          <a:xfrm>
            <a:off x="1183635" y="3977067"/>
            <a:ext cx="3753600" cy="451287"/>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None/>
            </a:pPr>
            <a:r>
              <a:rPr b="0" i="0" lang="en" sz="2133" u="none" cap="none" strike="noStrike">
                <a:solidFill>
                  <a:srgbClr val="253746"/>
                </a:solidFill>
                <a:latin typeface="Inter"/>
                <a:ea typeface="Inter"/>
                <a:cs typeface="Inter"/>
                <a:sym typeface="Inter"/>
              </a:rPr>
              <a:t>Catch-up for over age 55:</a:t>
            </a:r>
            <a:endParaRPr b="0" i="0" sz="2133" u="none" cap="none" strike="noStrike">
              <a:solidFill>
                <a:srgbClr val="253746"/>
              </a:solidFill>
              <a:latin typeface="Inter"/>
              <a:ea typeface="Inter"/>
              <a:cs typeface="Inter"/>
              <a:sym typeface="Inter"/>
            </a:endParaRPr>
          </a:p>
        </p:txBody>
      </p:sp>
      <p:sp>
        <p:nvSpPr>
          <p:cNvPr id="22479" name="Google Shape;22479;p231"/>
          <p:cNvSpPr txBox="1"/>
          <p:nvPr/>
        </p:nvSpPr>
        <p:spPr>
          <a:xfrm>
            <a:off x="1183635" y="4678945"/>
            <a:ext cx="9882800" cy="1025932"/>
          </a:xfrm>
          <a:prstGeom prst="rect">
            <a:avLst/>
          </a:prstGeom>
          <a:noFill/>
          <a:ln>
            <a:noFill/>
          </a:ln>
        </p:spPr>
        <p:txBody>
          <a:bodyPr anchorCtr="0" anchor="t" bIns="60925" lIns="121900" spcFirstLastPara="1" rIns="121900" wrap="square" tIns="60925">
            <a:spAutoFit/>
          </a:bodyPr>
          <a:lstStyle/>
          <a:p>
            <a:pPr indent="0" lvl="0" marL="0" marR="0" rtl="0" algn="l">
              <a:lnSpc>
                <a:spcPct val="100000"/>
              </a:lnSpc>
              <a:spcBef>
                <a:spcPts val="0"/>
              </a:spcBef>
              <a:spcAft>
                <a:spcPts val="0"/>
              </a:spcAft>
              <a:buNone/>
            </a:pPr>
            <a:r>
              <a:rPr b="0" i="0" lang="en" sz="2133" u="none" cap="none" strike="noStrike">
                <a:solidFill>
                  <a:srgbClr val="253746"/>
                </a:solidFill>
                <a:latin typeface="Inter"/>
                <a:ea typeface="Inter"/>
                <a:cs typeface="Inter"/>
                <a:sym typeface="Inter"/>
              </a:rPr>
              <a:t>Can make pre-tax contributions:</a:t>
            </a:r>
            <a:endParaRPr b="0" i="0" sz="800" u="none" cap="none" strike="noStrike">
              <a:solidFill>
                <a:srgbClr val="000000"/>
              </a:solidFill>
              <a:latin typeface="Inter"/>
              <a:ea typeface="Inter"/>
              <a:cs typeface="Inter"/>
              <a:sym typeface="Inter"/>
            </a:endParaRPr>
          </a:p>
          <a:p>
            <a:pPr indent="-372524" lvl="2" marL="457189" marR="0" rtl="0" algn="l">
              <a:lnSpc>
                <a:spcPct val="100000"/>
              </a:lnSpc>
              <a:spcBef>
                <a:spcPts val="0"/>
              </a:spcBef>
              <a:spcAft>
                <a:spcPts val="0"/>
              </a:spcAft>
              <a:buClr>
                <a:srgbClr val="000000"/>
              </a:buClr>
              <a:buSzPts val="1400"/>
              <a:buFont typeface="Inter"/>
              <a:buChar char="•"/>
            </a:pPr>
            <a:r>
              <a:rPr b="0" i="0" lang="en" sz="1867" u="none" cap="none" strike="noStrike">
                <a:solidFill>
                  <a:srgbClr val="253746"/>
                </a:solidFill>
                <a:latin typeface="Inter"/>
                <a:ea typeface="Inter"/>
                <a:cs typeface="Inter"/>
                <a:sym typeface="Inter"/>
              </a:rPr>
              <a:t>Pre-tax employer contribution, employee payroll contribution</a:t>
            </a:r>
            <a:endParaRPr b="0" i="0" sz="533" u="none" cap="none" strike="noStrike">
              <a:solidFill>
                <a:srgbClr val="000000"/>
              </a:solidFill>
              <a:latin typeface="Inter"/>
              <a:ea typeface="Inter"/>
              <a:cs typeface="Inter"/>
              <a:sym typeface="Inter"/>
            </a:endParaRPr>
          </a:p>
          <a:p>
            <a:pPr indent="-372524" lvl="2" marL="457189" marR="0" rtl="0" algn="l">
              <a:lnSpc>
                <a:spcPct val="100000"/>
              </a:lnSpc>
              <a:spcBef>
                <a:spcPts val="0"/>
              </a:spcBef>
              <a:spcAft>
                <a:spcPts val="0"/>
              </a:spcAft>
              <a:buClr>
                <a:srgbClr val="000000"/>
              </a:buClr>
              <a:buSzPts val="1400"/>
              <a:buFont typeface="Inter"/>
              <a:buChar char="•"/>
            </a:pPr>
            <a:r>
              <a:rPr b="0" i="0" lang="en" sz="1867" u="none" cap="none" strike="noStrike">
                <a:solidFill>
                  <a:srgbClr val="253746"/>
                </a:solidFill>
                <a:latin typeface="Inter"/>
                <a:ea typeface="Inter"/>
                <a:cs typeface="Inter"/>
                <a:sym typeface="Inter"/>
              </a:rPr>
              <a:t>Post-tax employee contributes outside of payroll deductions post-tax</a:t>
            </a:r>
            <a:endParaRPr b="0" i="0" sz="1867" u="none" cap="none" strike="noStrike">
              <a:solidFill>
                <a:srgbClr val="253746"/>
              </a:solidFill>
              <a:latin typeface="Inter"/>
              <a:ea typeface="Inter"/>
              <a:cs typeface="Inter"/>
              <a:sym typeface="Inter"/>
            </a:endParaRPr>
          </a:p>
        </p:txBody>
      </p:sp>
      <p:sp>
        <p:nvSpPr>
          <p:cNvPr id="22480" name="Google Shape;22480;p231"/>
          <p:cNvSpPr txBox="1"/>
          <p:nvPr/>
        </p:nvSpPr>
        <p:spPr>
          <a:xfrm>
            <a:off x="4745169" y="3798591"/>
            <a:ext cx="4131200" cy="1212000"/>
          </a:xfrm>
          <a:prstGeom prst="rect">
            <a:avLst/>
          </a:prstGeom>
          <a:noFill/>
          <a:ln>
            <a:noFill/>
          </a:ln>
        </p:spPr>
        <p:txBody>
          <a:bodyPr anchorCtr="0" anchor="t" bIns="60925" lIns="121900" spcFirstLastPara="1" rIns="121900" wrap="square" tIns="60925">
            <a:normAutofit/>
          </a:bodyPr>
          <a:lstStyle/>
          <a:p>
            <a:pPr indent="0" lvl="0" marL="0" marR="0" rtl="0" algn="l">
              <a:lnSpc>
                <a:spcPct val="80000"/>
              </a:lnSpc>
              <a:spcBef>
                <a:spcPts val="0"/>
              </a:spcBef>
              <a:spcAft>
                <a:spcPts val="0"/>
              </a:spcAft>
              <a:buNone/>
            </a:pPr>
            <a:r>
              <a:rPr b="0" i="0" lang="en" sz="4800" u="none" cap="none" strike="noStrike">
                <a:solidFill>
                  <a:srgbClr val="253746"/>
                </a:solidFill>
                <a:latin typeface="Inter Black"/>
                <a:ea typeface="Inter Black"/>
                <a:cs typeface="Inter Black"/>
                <a:sym typeface="Inter Black"/>
              </a:rPr>
              <a:t>$1,000</a:t>
            </a:r>
            <a:endParaRPr b="0" i="0" sz="4800" u="none" cap="none" strike="noStrike">
              <a:solidFill>
                <a:srgbClr val="000000"/>
              </a:solidFill>
              <a:latin typeface="Inter Black"/>
              <a:ea typeface="Inter Black"/>
              <a:cs typeface="Inter Black"/>
              <a:sym typeface="Inter Black"/>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2484" name="Shape 22484"/>
        <p:cNvGrpSpPr/>
        <p:nvPr/>
      </p:nvGrpSpPr>
      <p:grpSpPr>
        <a:xfrm>
          <a:off x="0" y="0"/>
          <a:ext cx="0" cy="0"/>
          <a:chOff x="0" y="0"/>
          <a:chExt cx="0" cy="0"/>
        </a:xfrm>
      </p:grpSpPr>
      <p:sp>
        <p:nvSpPr>
          <p:cNvPr id="22485" name="Google Shape;22485;p232"/>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Accessing your HSA funds</a:t>
            </a:r>
            <a:endParaRPr sz="2667">
              <a:solidFill>
                <a:schemeClr val="lt1"/>
              </a:solidFill>
            </a:endParaRPr>
          </a:p>
        </p:txBody>
      </p:sp>
      <p:sp>
        <p:nvSpPr>
          <p:cNvPr id="22486" name="Google Shape;22486;p232"/>
          <p:cNvSpPr/>
          <p:nvPr/>
        </p:nvSpPr>
        <p:spPr>
          <a:xfrm>
            <a:off x="1106333" y="1933633"/>
            <a:ext cx="4649600" cy="39012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None/>
            </a:pPr>
            <a:r>
              <a:rPr b="0" i="0" lang="en" sz="1867" u="none" cap="none" strike="noStrike">
                <a:solidFill>
                  <a:srgbClr val="253746"/>
                </a:solidFill>
                <a:latin typeface="Inter ExtraBold"/>
                <a:ea typeface="Inter ExtraBold"/>
                <a:cs typeface="Inter ExtraBold"/>
                <a:sym typeface="Inter ExtraBold"/>
              </a:rPr>
              <a:t>Mobile app, online account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3200"/>
              </a:spcBef>
              <a:spcAft>
                <a:spcPts val="0"/>
              </a:spcAft>
              <a:buNone/>
            </a:pPr>
            <a:r>
              <a:rPr b="0" i="0" lang="en" sz="1600" u="none" cap="none" strike="noStrike">
                <a:solidFill>
                  <a:srgbClr val="253746"/>
                </a:solidFill>
                <a:latin typeface="Inter"/>
                <a:ea typeface="Inter"/>
                <a:cs typeface="Inter"/>
                <a:sym typeface="Inter"/>
              </a:rPr>
              <a:t>Pay your provider from your online account/mobile app – check issued from your HSA to your provider</a:t>
            </a:r>
            <a:endParaRPr b="0" i="0" sz="1867" u="none" cap="none" strike="noStrike">
              <a:solidFill>
                <a:srgbClr val="000000"/>
              </a:solidFill>
              <a:latin typeface="Arial"/>
              <a:ea typeface="Arial"/>
              <a:cs typeface="Arial"/>
              <a:sym typeface="Arial"/>
            </a:endParaRPr>
          </a:p>
        </p:txBody>
      </p:sp>
      <p:sp>
        <p:nvSpPr>
          <p:cNvPr id="22487" name="Google Shape;22487;p232"/>
          <p:cNvSpPr/>
          <p:nvPr/>
        </p:nvSpPr>
        <p:spPr>
          <a:xfrm>
            <a:off x="3150727" y="2227775"/>
            <a:ext cx="560800" cy="560800"/>
          </a:xfrm>
          <a:prstGeom prst="ellipse">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88" name="Google Shape;22488;p232"/>
          <p:cNvSpPr/>
          <p:nvPr/>
        </p:nvSpPr>
        <p:spPr>
          <a:xfrm>
            <a:off x="3200245" y="2277508"/>
            <a:ext cx="460800" cy="4608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89" name="Google Shape;22489;p232"/>
          <p:cNvSpPr/>
          <p:nvPr/>
        </p:nvSpPr>
        <p:spPr>
          <a:xfrm>
            <a:off x="6436067" y="1933633"/>
            <a:ext cx="4649600" cy="39012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None/>
            </a:pPr>
            <a:r>
              <a:rPr b="0" i="0" lang="en" sz="1867" u="none" cap="none" strike="noStrike">
                <a:solidFill>
                  <a:srgbClr val="253746"/>
                </a:solidFill>
                <a:latin typeface="Inter ExtraBold"/>
                <a:ea typeface="Inter ExtraBold"/>
                <a:cs typeface="Inter ExtraBold"/>
                <a:sym typeface="Inter ExtraBold"/>
              </a:rPr>
              <a:t>Distribution request</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None/>
            </a:pPr>
            <a:r>
              <a:rPr b="0" i="0" lang="en" sz="1867" u="none" cap="none" strike="noStrike">
                <a:solidFill>
                  <a:srgbClr val="253746"/>
                </a:solidFill>
                <a:latin typeface="Inter ExtraBold"/>
                <a:ea typeface="Inter ExtraBold"/>
                <a:cs typeface="Inter ExtraBold"/>
                <a:sym typeface="Inter ExtraBold"/>
              </a:rPr>
              <a:t>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None/>
            </a:pPr>
            <a:r>
              <a:rPr b="0" i="0" lang="en" sz="1600" u="none" cap="none" strike="noStrike">
                <a:solidFill>
                  <a:srgbClr val="253746"/>
                </a:solidFill>
                <a:latin typeface="Inter"/>
                <a:ea typeface="Inter"/>
                <a:cs typeface="Inter"/>
                <a:sym typeface="Inter"/>
              </a:rPr>
              <a:t>Distribution request to you via free direct deposit or paper check!</a:t>
            </a:r>
            <a:endParaRPr b="0" i="0" sz="1600" u="none" cap="none" strike="noStrike">
              <a:solidFill>
                <a:srgbClr val="253746"/>
              </a:solidFill>
              <a:latin typeface="Inter"/>
              <a:ea typeface="Inter"/>
              <a:cs typeface="Inter"/>
              <a:sym typeface="Inter"/>
            </a:endParaRPr>
          </a:p>
          <a:p>
            <a:pPr indent="0" lvl="0" marL="0" marR="0" rtl="0" algn="ctr">
              <a:lnSpc>
                <a:spcPct val="100000"/>
              </a:lnSpc>
              <a:spcBef>
                <a:spcPts val="0"/>
              </a:spcBef>
              <a:spcAft>
                <a:spcPts val="0"/>
              </a:spcAft>
              <a:buNone/>
            </a:pPr>
            <a:r>
              <a:t/>
            </a:r>
            <a:endParaRPr b="0" i="0" sz="1600" u="none" cap="none" strike="noStrike">
              <a:solidFill>
                <a:srgbClr val="253746"/>
              </a:solidFill>
              <a:latin typeface="Inter"/>
              <a:ea typeface="Inter"/>
              <a:cs typeface="Inter"/>
              <a:sym typeface="Inter"/>
            </a:endParaRPr>
          </a:p>
        </p:txBody>
      </p:sp>
      <p:sp>
        <p:nvSpPr>
          <p:cNvPr id="22490" name="Google Shape;22490;p232"/>
          <p:cNvSpPr/>
          <p:nvPr/>
        </p:nvSpPr>
        <p:spPr>
          <a:xfrm>
            <a:off x="8480460" y="2227775"/>
            <a:ext cx="560800" cy="560800"/>
          </a:xfrm>
          <a:prstGeom prst="ellipse">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91" name="Google Shape;22491;p232"/>
          <p:cNvSpPr/>
          <p:nvPr/>
        </p:nvSpPr>
        <p:spPr>
          <a:xfrm>
            <a:off x="8529225" y="2263685"/>
            <a:ext cx="463200" cy="4632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492" name="Google Shape;22492;p232"/>
          <p:cNvSpPr txBox="1"/>
          <p:nvPr/>
        </p:nvSpPr>
        <p:spPr>
          <a:xfrm>
            <a:off x="1663600" y="1187608"/>
            <a:ext cx="8864800" cy="410379"/>
          </a:xfrm>
          <a:prstGeom prst="rect">
            <a:avLst/>
          </a:prstGeom>
          <a:noFill/>
          <a:ln>
            <a:noFill/>
          </a:ln>
        </p:spPr>
        <p:txBody>
          <a:bodyPr anchorCtr="0" anchor="t" bIns="60925" lIns="121900" spcFirstLastPara="1" rIns="121900" wrap="square" tIns="60925">
            <a:spAutoFit/>
          </a:bodyPr>
          <a:lstStyle/>
          <a:p>
            <a:pPr indent="0" lvl="0" marL="0" marR="0" rtl="0" algn="ctr">
              <a:lnSpc>
                <a:spcPct val="100000"/>
              </a:lnSpc>
              <a:spcBef>
                <a:spcPts val="0"/>
              </a:spcBef>
              <a:spcAft>
                <a:spcPts val="0"/>
              </a:spcAft>
              <a:buNone/>
            </a:pPr>
            <a:r>
              <a:rPr b="0" i="0" lang="en" sz="1867" u="none" cap="none" strike="noStrike">
                <a:solidFill>
                  <a:srgbClr val="FFFFFF"/>
                </a:solidFill>
                <a:latin typeface="Inter"/>
                <a:ea typeface="Inter"/>
                <a:cs typeface="Inter"/>
                <a:sym typeface="Inter"/>
              </a:rPr>
              <a:t>Submit a distribution request online at any time</a:t>
            </a:r>
            <a:endParaRPr b="0" i="0" sz="1867" u="none" cap="none" strike="noStrike">
              <a:solidFill>
                <a:srgbClr val="FFFFFF"/>
              </a:solidFill>
              <a:latin typeface="Inter"/>
              <a:ea typeface="Inter"/>
              <a:cs typeface="Inter"/>
              <a:sym typeface="Inter"/>
            </a:endParaRPr>
          </a:p>
        </p:txBody>
      </p:sp>
      <p:sp>
        <p:nvSpPr>
          <p:cNvPr id="22493" name="Google Shape;22493;p232"/>
          <p:cNvSpPr/>
          <p:nvPr/>
        </p:nvSpPr>
        <p:spPr>
          <a:xfrm>
            <a:off x="8653087" y="2283897"/>
            <a:ext cx="215663" cy="141899"/>
          </a:xfrm>
          <a:custGeom>
            <a:rect b="b" l="l" r="r" t="t"/>
            <a:pathLst>
              <a:path extrusionOk="0" h="1291" w="2044">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494" name="Google Shape;22494;p232"/>
          <p:cNvSpPr/>
          <p:nvPr/>
        </p:nvSpPr>
        <p:spPr>
          <a:xfrm>
            <a:off x="8584085" y="2392602"/>
            <a:ext cx="353564" cy="333257"/>
          </a:xfrm>
          <a:custGeom>
            <a:rect b="b" l="l" r="r" t="t"/>
            <a:pathLst>
              <a:path extrusionOk="0" h="3032" w="3351">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495" name="Google Shape;22495;p232"/>
          <p:cNvSpPr/>
          <p:nvPr/>
        </p:nvSpPr>
        <p:spPr>
          <a:xfrm>
            <a:off x="8584085" y="2392602"/>
            <a:ext cx="353564" cy="333257"/>
          </a:xfrm>
          <a:custGeom>
            <a:rect b="b" l="l" r="r" t="t"/>
            <a:pathLst>
              <a:path extrusionOk="0" h="3032" w="3351">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496" name="Google Shape;22496;p232"/>
          <p:cNvSpPr/>
          <p:nvPr/>
        </p:nvSpPr>
        <p:spPr>
          <a:xfrm>
            <a:off x="8688433" y="2392602"/>
            <a:ext cx="144971" cy="33193"/>
          </a:xfrm>
          <a:custGeom>
            <a:rect b="b" l="l" r="r" t="t"/>
            <a:pathLst>
              <a:path extrusionOk="0" h="302" w="1374">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497" name="Google Shape;22497;p232"/>
          <p:cNvSpPr/>
          <p:nvPr/>
        </p:nvSpPr>
        <p:spPr>
          <a:xfrm>
            <a:off x="8653087" y="2283897"/>
            <a:ext cx="215663" cy="130907"/>
          </a:xfrm>
          <a:custGeom>
            <a:rect b="b" l="l" r="r" t="t"/>
            <a:pathLst>
              <a:path extrusionOk="0" h="1191" w="2044">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498" name="Google Shape;22498;p232"/>
          <p:cNvSpPr/>
          <p:nvPr/>
        </p:nvSpPr>
        <p:spPr>
          <a:xfrm>
            <a:off x="8661844" y="2392602"/>
            <a:ext cx="47901" cy="33193"/>
          </a:xfrm>
          <a:custGeom>
            <a:rect b="b" l="l" r="r" t="t"/>
            <a:pathLst>
              <a:path extrusionOk="0" h="302" w="454">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499" name="Google Shape;22499;p232"/>
          <p:cNvSpPr/>
          <p:nvPr/>
        </p:nvSpPr>
        <p:spPr>
          <a:xfrm>
            <a:off x="8584085" y="2355780"/>
            <a:ext cx="125663" cy="77379"/>
          </a:xfrm>
          <a:custGeom>
            <a:rect b="b" l="l" r="r" t="t"/>
            <a:pathLst>
              <a:path extrusionOk="0" h="704" w="1191">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0" name="Google Shape;22500;p232"/>
          <p:cNvSpPr/>
          <p:nvPr/>
        </p:nvSpPr>
        <p:spPr>
          <a:xfrm>
            <a:off x="8584085" y="2403592"/>
            <a:ext cx="99073" cy="84853"/>
          </a:xfrm>
          <a:custGeom>
            <a:rect b="b" l="l" r="r" t="t"/>
            <a:pathLst>
              <a:path extrusionOk="0" h="772" w="939">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1" name="Google Shape;22501;p232"/>
          <p:cNvSpPr/>
          <p:nvPr/>
        </p:nvSpPr>
        <p:spPr>
          <a:xfrm>
            <a:off x="8773263" y="2350175"/>
            <a:ext cx="31864" cy="73752"/>
          </a:xfrm>
          <a:custGeom>
            <a:rect b="b" l="l" r="r" t="t"/>
            <a:pathLst>
              <a:path extrusionOk="0" h="671" w="302">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2" name="Google Shape;22502;p232"/>
          <p:cNvSpPr/>
          <p:nvPr/>
        </p:nvSpPr>
        <p:spPr>
          <a:xfrm>
            <a:off x="8716709" y="2350175"/>
            <a:ext cx="31864" cy="73752"/>
          </a:xfrm>
          <a:custGeom>
            <a:rect b="b" l="l" r="r" t="t"/>
            <a:pathLst>
              <a:path extrusionOk="0" h="671" w="302">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3" name="Google Shape;22503;p232"/>
          <p:cNvSpPr/>
          <p:nvPr/>
        </p:nvSpPr>
        <p:spPr>
          <a:xfrm>
            <a:off x="8750262" y="2499327"/>
            <a:ext cx="40727" cy="31435"/>
          </a:xfrm>
          <a:custGeom>
            <a:rect b="b" l="l" r="r" t="t"/>
            <a:pathLst>
              <a:path extrusionOk="0" h="286" w="386">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4" name="Google Shape;22504;p232"/>
          <p:cNvSpPr/>
          <p:nvPr/>
        </p:nvSpPr>
        <p:spPr>
          <a:xfrm>
            <a:off x="8727260" y="2604295"/>
            <a:ext cx="42520" cy="29567"/>
          </a:xfrm>
          <a:custGeom>
            <a:rect b="b" l="l" r="r" t="t"/>
            <a:pathLst>
              <a:path extrusionOk="0" h="269" w="403">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5" name="Google Shape;22505;p232"/>
          <p:cNvSpPr/>
          <p:nvPr/>
        </p:nvSpPr>
        <p:spPr>
          <a:xfrm>
            <a:off x="8723779" y="2499327"/>
            <a:ext cx="47796" cy="79248"/>
          </a:xfrm>
          <a:custGeom>
            <a:rect b="b" l="l" r="r" t="t"/>
            <a:pathLst>
              <a:path extrusionOk="0" h="721" w="453">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6" name="Google Shape;22506;p232"/>
          <p:cNvSpPr/>
          <p:nvPr/>
        </p:nvSpPr>
        <p:spPr>
          <a:xfrm>
            <a:off x="8750262" y="2556373"/>
            <a:ext cx="47796" cy="77489"/>
          </a:xfrm>
          <a:custGeom>
            <a:rect b="b" l="l" r="r" t="t"/>
            <a:pathLst>
              <a:path extrusionOk="0" h="705" w="453">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7" name="Google Shape;22507;p232"/>
          <p:cNvSpPr/>
          <p:nvPr/>
        </p:nvSpPr>
        <p:spPr>
          <a:xfrm>
            <a:off x="8748469" y="2611659"/>
            <a:ext cx="21313" cy="36931"/>
          </a:xfrm>
          <a:custGeom>
            <a:rect b="b" l="l" r="r" t="t"/>
            <a:pathLst>
              <a:path extrusionOk="0" h="336" w="202">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8" name="Google Shape;22508;p232"/>
          <p:cNvSpPr/>
          <p:nvPr/>
        </p:nvSpPr>
        <p:spPr>
          <a:xfrm>
            <a:off x="8748469" y="2484599"/>
            <a:ext cx="21313" cy="36931"/>
          </a:xfrm>
          <a:custGeom>
            <a:rect b="b" l="l" r="r" t="t"/>
            <a:pathLst>
              <a:path extrusionOk="0" h="336" w="202">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FFFFFF"/>
              </a:solidFill>
              <a:latin typeface="Arial"/>
              <a:ea typeface="Arial"/>
              <a:cs typeface="Arial"/>
              <a:sym typeface="Arial"/>
            </a:endParaRPr>
          </a:p>
        </p:txBody>
      </p:sp>
      <p:sp>
        <p:nvSpPr>
          <p:cNvPr id="22509" name="Google Shape;22509;p232"/>
          <p:cNvSpPr/>
          <p:nvPr/>
        </p:nvSpPr>
        <p:spPr>
          <a:xfrm>
            <a:off x="3150727" y="2227775"/>
            <a:ext cx="560800" cy="560800"/>
          </a:xfrm>
          <a:prstGeom prst="ellipse">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grpSp>
        <p:nvGrpSpPr>
          <p:cNvPr id="22510" name="Google Shape;22510;p232"/>
          <p:cNvGrpSpPr/>
          <p:nvPr/>
        </p:nvGrpSpPr>
        <p:grpSpPr>
          <a:xfrm>
            <a:off x="3200246" y="2277509"/>
            <a:ext cx="460889" cy="460889"/>
            <a:chOff x="1996583" y="1327992"/>
            <a:chExt cx="512100" cy="512100"/>
          </a:xfrm>
        </p:grpSpPr>
        <p:sp>
          <p:nvSpPr>
            <p:cNvPr id="22511" name="Google Shape;22511;p232"/>
            <p:cNvSpPr/>
            <p:nvPr/>
          </p:nvSpPr>
          <p:spPr>
            <a:xfrm>
              <a:off x="1996583" y="1327992"/>
              <a:ext cx="512100" cy="5121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12" name="Google Shape;22512;p232"/>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13" name="Google Shape;22513;p232"/>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59" name="Shape 22159"/>
        <p:cNvGrpSpPr/>
        <p:nvPr/>
      </p:nvGrpSpPr>
      <p:grpSpPr>
        <a:xfrm>
          <a:off x="0" y="0"/>
          <a:ext cx="0" cy="0"/>
          <a:chOff x="0" y="0"/>
          <a:chExt cx="0" cy="0"/>
        </a:xfrm>
      </p:grpSpPr>
      <p:sp>
        <p:nvSpPr>
          <p:cNvPr id="22160" name="Google Shape;22160;p2"/>
          <p:cNvSpPr txBox="1"/>
          <p:nvPr>
            <p:ph type="title"/>
          </p:nvPr>
        </p:nvSpPr>
        <p:spPr>
          <a:xfrm>
            <a:off x="845388" y="2312655"/>
            <a:ext cx="10931011" cy="1122400"/>
          </a:xfrm>
          <a:prstGeom prst="rect">
            <a:avLst/>
          </a:prstGeom>
          <a:noFill/>
          <a:ln>
            <a:noFill/>
          </a:ln>
        </p:spPr>
        <p:txBody>
          <a:bodyPr anchorCtr="0" anchor="ctr" bIns="121900" lIns="121900" spcFirstLastPara="1" rIns="121900" wrap="square" tIns="121900">
            <a:noAutofit/>
          </a:bodyPr>
          <a:lstStyle/>
          <a:p>
            <a:pPr indent="0" lvl="0" marL="0" rtl="0" algn="l">
              <a:lnSpc>
                <a:spcPct val="100000"/>
              </a:lnSpc>
              <a:spcBef>
                <a:spcPts val="0"/>
              </a:spcBef>
              <a:spcAft>
                <a:spcPts val="0"/>
              </a:spcAft>
              <a:buSzPts val="3600"/>
              <a:buNone/>
            </a:pPr>
            <a:r>
              <a:rPr lang="en" sz="3600"/>
              <a:t>Voluntary Employees’ Beneficiary Associations </a:t>
            </a:r>
            <a:endParaRPr sz="3600"/>
          </a:p>
        </p:txBody>
      </p:sp>
      <p:sp>
        <p:nvSpPr>
          <p:cNvPr id="22161" name="Google Shape;22161;p2"/>
          <p:cNvSpPr txBox="1"/>
          <p:nvPr>
            <p:ph idx="12" type="sldNum"/>
          </p:nvPr>
        </p:nvSpPr>
        <p:spPr>
          <a:xfrm>
            <a:off x="11603133" y="6374033"/>
            <a:ext cx="425200" cy="363600"/>
          </a:xfrm>
          <a:prstGeom prst="rect">
            <a:avLst/>
          </a:prstGeom>
          <a:noFill/>
          <a:ln>
            <a:noFill/>
          </a:ln>
        </p:spPr>
        <p:txBody>
          <a:bodyPr anchorCtr="0" anchor="ctr" bIns="121900" lIns="121900" spcFirstLastPara="1" rIns="121900" wrap="square" tIns="121900">
            <a:normAutofit fontScale="92500" lnSpcReduction="20000"/>
          </a:bodyPr>
          <a:lstStyle/>
          <a:p>
            <a:pPr indent="0" lvl="0" marL="0" rtl="0" algn="r">
              <a:lnSpc>
                <a:spcPct val="100000"/>
              </a:lnSpc>
              <a:spcBef>
                <a:spcPts val="0"/>
              </a:spcBef>
              <a:spcAft>
                <a:spcPts val="0"/>
              </a:spcAft>
              <a:buClr>
                <a:srgbClr val="000000"/>
              </a:buClr>
              <a:buSzPct val="93051"/>
              <a:buFont typeface="Inter"/>
              <a:buNone/>
            </a:pPr>
            <a:fld id="{00000000-1234-1234-1234-123412341234}" type="slidenum">
              <a:rPr lang="en">
                <a:solidFill>
                  <a:srgbClr val="7C868F"/>
                </a:solidFill>
              </a:rPr>
              <a:t>‹#›</a:t>
            </a:fld>
            <a:endParaRPr>
              <a:solidFill>
                <a:srgbClr val="7C868F"/>
              </a:solidFill>
            </a:endParaRPr>
          </a:p>
        </p:txBody>
      </p:sp>
      <p:sp>
        <p:nvSpPr>
          <p:cNvPr id="22162" name="Google Shape;22162;p2"/>
          <p:cNvSpPr/>
          <p:nvPr/>
        </p:nvSpPr>
        <p:spPr>
          <a:xfrm>
            <a:off x="831304" y="3557674"/>
            <a:ext cx="4145063" cy="58477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3200"/>
              <a:buFont typeface="Arial"/>
              <a:buNone/>
            </a:pPr>
            <a:r>
              <a:rPr b="0" i="0" lang="en" sz="3200" u="none" cap="none" strike="noStrike">
                <a:solidFill>
                  <a:srgbClr val="7C868F"/>
                </a:solidFill>
                <a:latin typeface="Roboto Condensed"/>
                <a:ea typeface="Roboto Condensed"/>
                <a:cs typeface="Roboto Condensed"/>
                <a:sym typeface="Roboto Condensed"/>
              </a:rPr>
              <a:t>(VEBA)</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517" name="Shape 22517"/>
        <p:cNvGrpSpPr/>
        <p:nvPr/>
      </p:nvGrpSpPr>
      <p:grpSpPr>
        <a:xfrm>
          <a:off x="0" y="0"/>
          <a:ext cx="0" cy="0"/>
          <a:chOff x="0" y="0"/>
          <a:chExt cx="0" cy="0"/>
        </a:xfrm>
      </p:grpSpPr>
      <p:sp>
        <p:nvSpPr>
          <p:cNvPr id="22518" name="Google Shape;22518;p233"/>
          <p:cNvSpPr txBox="1"/>
          <p:nvPr>
            <p:ph idx="4294967295" type="title"/>
          </p:nvPr>
        </p:nvSpPr>
        <p:spPr>
          <a:xfrm>
            <a:off x="404267" y="345300"/>
            <a:ext cx="5243600" cy="2980800"/>
          </a:xfrm>
          <a:prstGeom prst="rect">
            <a:avLst/>
          </a:prstGeom>
          <a:noFill/>
          <a:ln>
            <a:noFill/>
          </a:ln>
        </p:spPr>
        <p:txBody>
          <a:bodyPr anchorCtr="0" anchor="t" bIns="121850" lIns="121850" spcFirstLastPara="1" rIns="121850" wrap="square" tIns="121850">
            <a:noAutofit/>
          </a:bodyPr>
          <a:lstStyle/>
          <a:p>
            <a:pPr indent="0" lvl="0" marL="0" rtl="0" algn="l">
              <a:lnSpc>
                <a:spcPct val="90000"/>
              </a:lnSpc>
              <a:spcBef>
                <a:spcPts val="0"/>
              </a:spcBef>
              <a:spcAft>
                <a:spcPts val="0"/>
              </a:spcAft>
              <a:buSzPts val="2400"/>
              <a:buNone/>
            </a:pPr>
            <a:r>
              <a:rPr lang="en" sz="4133"/>
              <a:t>Your role</a:t>
            </a:r>
            <a:endParaRPr sz="4133"/>
          </a:p>
          <a:p>
            <a:pPr indent="0" lvl="0" marL="0" rtl="0" algn="l">
              <a:lnSpc>
                <a:spcPct val="90000"/>
              </a:lnSpc>
              <a:spcBef>
                <a:spcPts val="0"/>
              </a:spcBef>
              <a:spcAft>
                <a:spcPts val="0"/>
              </a:spcAft>
              <a:buSzPts val="2400"/>
              <a:buNone/>
            </a:pPr>
            <a:r>
              <a:t/>
            </a:r>
            <a:endParaRPr sz="5067"/>
          </a:p>
        </p:txBody>
      </p:sp>
      <p:pic>
        <p:nvPicPr>
          <p:cNvPr id="22519" name="Google Shape;22519;p233"/>
          <p:cNvPicPr preferRelativeResize="0"/>
          <p:nvPr/>
        </p:nvPicPr>
        <p:blipFill rotWithShape="1">
          <a:blip r:embed="rId3">
            <a:alphaModFix/>
          </a:blip>
          <a:srcRect b="0" l="20521" r="25953" t="0"/>
          <a:stretch/>
        </p:blipFill>
        <p:spPr>
          <a:xfrm>
            <a:off x="5100201" y="-1051567"/>
            <a:ext cx="7102951" cy="896112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
        <p:nvSpPr>
          <p:cNvPr id="22520" name="Google Shape;22520;p233"/>
          <p:cNvSpPr txBox="1"/>
          <p:nvPr/>
        </p:nvSpPr>
        <p:spPr>
          <a:xfrm>
            <a:off x="633333" y="1617500"/>
            <a:ext cx="5738400" cy="4168800"/>
          </a:xfrm>
          <a:prstGeom prst="rect">
            <a:avLst/>
          </a:prstGeom>
          <a:noFill/>
          <a:ln>
            <a:noFill/>
          </a:ln>
        </p:spPr>
        <p:txBody>
          <a:bodyPr anchorCtr="0" anchor="t" bIns="60925" lIns="121900" spcFirstLastPara="1" rIns="121900" wrap="square" tIns="60925">
            <a:normAutofit/>
          </a:bodyPr>
          <a:lstStyle/>
          <a:p>
            <a:pPr indent="-423323" lvl="0" marL="609585" marR="0" rtl="0" algn="l">
              <a:lnSpc>
                <a:spcPct val="100000"/>
              </a:lnSpc>
              <a:spcBef>
                <a:spcPts val="1333"/>
              </a:spcBef>
              <a:spcAft>
                <a:spcPts val="0"/>
              </a:spcAft>
              <a:buClr>
                <a:srgbClr val="253746"/>
              </a:buClr>
              <a:buSzPts val="1400"/>
              <a:buFont typeface="Inter"/>
              <a:buChar char="●"/>
            </a:pPr>
            <a:r>
              <a:rPr b="0" i="0" lang="en" sz="1867" u="none" cap="none" strike="noStrike">
                <a:solidFill>
                  <a:srgbClr val="253746"/>
                </a:solidFill>
                <a:latin typeface="Inter"/>
                <a:ea typeface="Inter"/>
                <a:cs typeface="Inter"/>
                <a:sym typeface="Inter"/>
              </a:rPr>
              <a:t>Ensure funds are used for eligible health care expenses</a:t>
            </a:r>
            <a:endParaRPr b="0" i="0" sz="1867" u="none" cap="none" strike="noStrike">
              <a:solidFill>
                <a:srgbClr val="253746"/>
              </a:solidFill>
              <a:latin typeface="Inter"/>
              <a:ea typeface="Inter"/>
              <a:cs typeface="Inter"/>
              <a:sym typeface="Inter"/>
            </a:endParaRPr>
          </a:p>
          <a:p>
            <a:pPr indent="-423323" lvl="0" marL="609585" marR="0" rtl="0" algn="l">
              <a:lnSpc>
                <a:spcPct val="100000"/>
              </a:lnSpc>
              <a:spcBef>
                <a:spcPts val="1333"/>
              </a:spcBef>
              <a:spcAft>
                <a:spcPts val="0"/>
              </a:spcAft>
              <a:buClr>
                <a:srgbClr val="253746"/>
              </a:buClr>
              <a:buSzPts val="1400"/>
              <a:buFont typeface="Inter"/>
              <a:buChar char="●"/>
            </a:pPr>
            <a:r>
              <a:rPr b="0" i="0" lang="en" sz="1867" u="none" cap="none" strike="noStrike">
                <a:solidFill>
                  <a:srgbClr val="253746"/>
                </a:solidFill>
                <a:latin typeface="Inter"/>
                <a:ea typeface="Inter"/>
                <a:cs typeface="Inter"/>
                <a:sym typeface="Inter"/>
              </a:rPr>
              <a:t>No documentation required for the HSA</a:t>
            </a:r>
            <a:endParaRPr b="0" i="0" sz="1867" u="none" cap="none" strike="noStrike">
              <a:solidFill>
                <a:srgbClr val="253746"/>
              </a:solidFill>
              <a:latin typeface="Inter"/>
              <a:ea typeface="Inter"/>
              <a:cs typeface="Inter"/>
              <a:sym typeface="Inter"/>
            </a:endParaRPr>
          </a:p>
          <a:p>
            <a:pPr indent="-338658" lvl="1" marL="1219170" marR="0" rtl="0" algn="l">
              <a:lnSpc>
                <a:spcPct val="100000"/>
              </a:lnSpc>
              <a:spcBef>
                <a:spcPts val="1333"/>
              </a:spcBef>
              <a:spcAft>
                <a:spcPts val="0"/>
              </a:spcAft>
              <a:buClr>
                <a:srgbClr val="253746"/>
              </a:buClr>
              <a:buSzPts val="400"/>
              <a:buFont typeface="Inter"/>
              <a:buChar char="○"/>
            </a:pPr>
            <a:r>
              <a:rPr b="0" i="0" lang="en" sz="1867" u="none" cap="none" strike="noStrike">
                <a:solidFill>
                  <a:srgbClr val="253746"/>
                </a:solidFill>
                <a:latin typeface="Inter"/>
                <a:ea typeface="Inter"/>
                <a:cs typeface="Inter"/>
                <a:sym typeface="Inter"/>
              </a:rPr>
              <a:t>Recommend you save these contributions and distributions for tax purposes</a:t>
            </a:r>
            <a:endParaRPr b="0" i="0" sz="1867" u="none" cap="none" strike="noStrike">
              <a:solidFill>
                <a:srgbClr val="253746"/>
              </a:solidFill>
              <a:latin typeface="Inter"/>
              <a:ea typeface="Inter"/>
              <a:cs typeface="Inter"/>
              <a:sym typeface="Inter"/>
            </a:endParaRPr>
          </a:p>
          <a:p>
            <a:pPr indent="-423323" lvl="0" marL="609585" marR="0" rtl="0" algn="l">
              <a:lnSpc>
                <a:spcPct val="100000"/>
              </a:lnSpc>
              <a:spcBef>
                <a:spcPts val="1333"/>
              </a:spcBef>
              <a:spcAft>
                <a:spcPts val="1333"/>
              </a:spcAft>
              <a:buClr>
                <a:srgbClr val="253746"/>
              </a:buClr>
              <a:buSzPts val="1400"/>
              <a:buFont typeface="Inter"/>
              <a:buChar char="●"/>
            </a:pPr>
            <a:r>
              <a:rPr b="0" i="0" lang="en" sz="1867" u="none" cap="none" strike="noStrike">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b="0" i="0" sz="1867" u="none" cap="none" strike="noStrike">
              <a:solidFill>
                <a:srgbClr val="253746"/>
              </a:solidFill>
              <a:latin typeface="Inter"/>
              <a:ea typeface="Inter"/>
              <a:cs typeface="Inter"/>
              <a:sym typeface="Inte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24" name="Shape 22524"/>
        <p:cNvGrpSpPr/>
        <p:nvPr/>
      </p:nvGrpSpPr>
      <p:grpSpPr>
        <a:xfrm>
          <a:off x="0" y="0"/>
          <a:ext cx="0" cy="0"/>
          <a:chOff x="0" y="0"/>
          <a:chExt cx="0" cy="0"/>
        </a:xfrm>
      </p:grpSpPr>
      <p:sp>
        <p:nvSpPr>
          <p:cNvPr id="22525" name="Google Shape;22525;p234"/>
          <p:cNvSpPr txBox="1"/>
          <p:nvPr>
            <p:ph type="title"/>
          </p:nvPr>
        </p:nvSpPr>
        <p:spPr>
          <a:xfrm>
            <a:off x="325804" y="267467"/>
            <a:ext cx="11548800" cy="763600"/>
          </a:xfrm>
          <a:prstGeom prst="rect">
            <a:avLst/>
          </a:prstGeom>
          <a:noFill/>
          <a:ln>
            <a:noFill/>
          </a:ln>
        </p:spPr>
        <p:txBody>
          <a:bodyPr anchorCtr="0" anchor="b" bIns="45700" lIns="91400" spcFirstLastPara="1" rIns="91400" wrap="square" tIns="45700">
            <a:normAutofit/>
          </a:bodyPr>
          <a:lstStyle/>
          <a:p>
            <a:pPr indent="0" lvl="0" marL="0" rtl="0" algn="l">
              <a:lnSpc>
                <a:spcPct val="100000"/>
              </a:lnSpc>
              <a:spcBef>
                <a:spcPts val="0"/>
              </a:spcBef>
              <a:spcAft>
                <a:spcPts val="0"/>
              </a:spcAft>
              <a:buSzPts val="2400"/>
              <a:buNone/>
            </a:pPr>
            <a:r>
              <a:rPr lang="en"/>
              <a:t>Investment options</a:t>
            </a:r>
            <a:endParaRPr/>
          </a:p>
        </p:txBody>
      </p:sp>
      <p:sp>
        <p:nvSpPr>
          <p:cNvPr id="22526" name="Google Shape;22526;p234"/>
          <p:cNvSpPr/>
          <p:nvPr/>
        </p:nvSpPr>
        <p:spPr>
          <a:xfrm>
            <a:off x="814648" y="2240001"/>
            <a:ext cx="1915600" cy="1915600"/>
          </a:xfrm>
          <a:prstGeom prst="ellipse">
            <a:avLst/>
          </a:prstGeom>
          <a:solidFill>
            <a:srgbClr val="FFBF3F"/>
          </a:solidFill>
          <a:ln>
            <a:noFill/>
          </a:ln>
        </p:spPr>
        <p:txBody>
          <a:bodyPr anchorCtr="0" anchor="ctr" bIns="45700" lIns="91400" spcFirstLastPara="1" rIns="91400" wrap="square" tIns="45700">
            <a:noAutofit/>
          </a:bodyPr>
          <a:lstStyle/>
          <a:p>
            <a:pPr indent="0" lvl="0" marL="0" marR="0" rtl="0" algn="ctr">
              <a:lnSpc>
                <a:spcPct val="100000"/>
              </a:lnSpc>
              <a:spcBef>
                <a:spcPts val="0"/>
              </a:spcBef>
              <a:spcAft>
                <a:spcPts val="0"/>
              </a:spcAft>
              <a:buNone/>
            </a:pPr>
            <a:r>
              <a:t/>
            </a:r>
            <a:endParaRPr b="0" i="0" sz="1400" u="none" cap="none" strike="noStrike">
              <a:solidFill>
                <a:srgbClr val="FFFFFF"/>
              </a:solidFill>
              <a:latin typeface="Arial"/>
              <a:ea typeface="Arial"/>
              <a:cs typeface="Arial"/>
              <a:sym typeface="Arial"/>
            </a:endParaRPr>
          </a:p>
        </p:txBody>
      </p:sp>
      <p:sp>
        <p:nvSpPr>
          <p:cNvPr id="22527" name="Google Shape;22527;p234"/>
          <p:cNvSpPr txBox="1"/>
          <p:nvPr/>
        </p:nvSpPr>
        <p:spPr>
          <a:xfrm>
            <a:off x="3113703" y="1859000"/>
            <a:ext cx="8744100" cy="3567600"/>
          </a:xfrm>
          <a:prstGeom prst="rect">
            <a:avLst/>
          </a:prstGeom>
          <a:noFill/>
          <a:ln>
            <a:noFill/>
          </a:ln>
        </p:spPr>
        <p:txBody>
          <a:bodyPr anchorCtr="0" anchor="t" bIns="60925" lIns="121900" spcFirstLastPara="1" rIns="121900" wrap="square" tIns="60925">
            <a:normAutofit/>
          </a:bodyPr>
          <a:lstStyle/>
          <a:p>
            <a:pPr indent="-423324" lvl="0" marL="457189" marR="0" rtl="0" algn="l">
              <a:lnSpc>
                <a:spcPct val="130000"/>
              </a:lnSpc>
              <a:spcBef>
                <a:spcPts val="1333"/>
              </a:spcBef>
              <a:spcAft>
                <a:spcPts val="0"/>
              </a:spcAft>
              <a:buClr>
                <a:srgbClr val="4D4D4F"/>
              </a:buClr>
              <a:buSzPts val="1600"/>
              <a:buFont typeface="Inter"/>
              <a:buChar char="•"/>
            </a:pPr>
            <a:r>
              <a:rPr b="0" i="0" lang="en" sz="2000" u="none" cap="none" strike="noStrike">
                <a:solidFill>
                  <a:srgbClr val="4D4D4F"/>
                </a:solidFill>
                <a:latin typeface="Inter"/>
                <a:ea typeface="Inter"/>
                <a:cs typeface="Inter"/>
                <a:sym typeface="Inter"/>
              </a:rPr>
              <a:t>Interest earned on all funds</a:t>
            </a:r>
            <a:endParaRPr b="0" i="0" sz="2000" u="none" cap="none" strike="noStrike">
              <a:solidFill>
                <a:srgbClr val="4D4D4F"/>
              </a:solidFill>
              <a:latin typeface="Inter"/>
              <a:ea typeface="Inter"/>
              <a:cs typeface="Inter"/>
              <a:sym typeface="Inter"/>
            </a:endParaRPr>
          </a:p>
          <a:p>
            <a:pPr indent="-423324" lvl="0" marL="457189" marR="0" rtl="0" algn="l">
              <a:lnSpc>
                <a:spcPct val="130000"/>
              </a:lnSpc>
              <a:spcBef>
                <a:spcPts val="1333"/>
              </a:spcBef>
              <a:spcAft>
                <a:spcPts val="0"/>
              </a:spcAft>
              <a:buClr>
                <a:srgbClr val="4D4D4F"/>
              </a:buClr>
              <a:buSzPts val="1600"/>
              <a:buFont typeface="Inter"/>
              <a:buChar char="•"/>
            </a:pPr>
            <a:r>
              <a:rPr b="0" i="0" lang="en" sz="2000" u="none" cap="none" strike="noStrike">
                <a:solidFill>
                  <a:srgbClr val="4D4D4F"/>
                </a:solidFill>
                <a:latin typeface="Inter"/>
                <a:ea typeface="Inter"/>
                <a:cs typeface="Inter"/>
                <a:sym typeface="Inter"/>
              </a:rPr>
              <a:t>Cash account – low threshold</a:t>
            </a:r>
            <a:endParaRPr b="0" i="0" sz="2000" u="none" cap="none" strike="noStrike">
              <a:solidFill>
                <a:srgbClr val="4D4D4F"/>
              </a:solidFill>
              <a:latin typeface="Inter"/>
              <a:ea typeface="Inter"/>
              <a:cs typeface="Inter"/>
              <a:sym typeface="Inter"/>
            </a:endParaRPr>
          </a:p>
          <a:p>
            <a:pPr indent="-423324" lvl="0" marL="457189" marR="0" rtl="0" algn="l">
              <a:lnSpc>
                <a:spcPct val="130000"/>
              </a:lnSpc>
              <a:spcBef>
                <a:spcPts val="1333"/>
              </a:spcBef>
              <a:spcAft>
                <a:spcPts val="0"/>
              </a:spcAft>
              <a:buClr>
                <a:srgbClr val="4D4D4F"/>
              </a:buClr>
              <a:buSzPts val="1600"/>
              <a:buFont typeface="Inter"/>
              <a:buChar char="•"/>
            </a:pPr>
            <a:r>
              <a:rPr b="0" i="0" lang="en" sz="2000" u="none" cap="none" strike="noStrike">
                <a:solidFill>
                  <a:srgbClr val="4D4D4F"/>
                </a:solidFill>
                <a:latin typeface="Inter"/>
                <a:ea typeface="Inter"/>
                <a:cs typeface="Inter"/>
                <a:sym typeface="Inter"/>
              </a:rPr>
              <a:t>Money Market savings</a:t>
            </a:r>
            <a:endParaRPr b="0" i="0" sz="2000" u="none" cap="none" strike="noStrike">
              <a:solidFill>
                <a:srgbClr val="4D4D4F"/>
              </a:solidFill>
              <a:latin typeface="Inter"/>
              <a:ea typeface="Inter"/>
              <a:cs typeface="Inter"/>
              <a:sym typeface="Inter"/>
            </a:endParaRPr>
          </a:p>
          <a:p>
            <a:pPr indent="-423324" lvl="0" marL="457189" marR="0" rtl="0" algn="l">
              <a:lnSpc>
                <a:spcPct val="130000"/>
              </a:lnSpc>
              <a:spcBef>
                <a:spcPts val="1333"/>
              </a:spcBef>
              <a:spcAft>
                <a:spcPts val="0"/>
              </a:spcAft>
              <a:buClr>
                <a:srgbClr val="4D4D4F"/>
              </a:buClr>
              <a:buSzPts val="1600"/>
              <a:buFont typeface="Inter"/>
              <a:buChar char="•"/>
            </a:pPr>
            <a:r>
              <a:rPr b="0" i="0" lang="en" sz="2000" u="none" cap="none" strike="noStrike">
                <a:solidFill>
                  <a:srgbClr val="4D4D4F"/>
                </a:solidFill>
                <a:latin typeface="Inter"/>
                <a:ea typeface="Inter"/>
                <a:cs typeface="Inter"/>
                <a:sym typeface="Inter"/>
              </a:rPr>
              <a:t>Mutual funds</a:t>
            </a:r>
            <a:endParaRPr b="0" i="0" sz="2000" u="none" cap="none" strike="noStrike">
              <a:solidFill>
                <a:srgbClr val="4D4D4F"/>
              </a:solidFill>
              <a:latin typeface="Inter"/>
              <a:ea typeface="Inter"/>
              <a:cs typeface="Inter"/>
              <a:sym typeface="Inter"/>
            </a:endParaRPr>
          </a:p>
          <a:p>
            <a:pPr indent="-423323" lvl="1" marL="1219170" marR="0" rtl="0" algn="l">
              <a:lnSpc>
                <a:spcPct val="130000"/>
              </a:lnSpc>
              <a:spcBef>
                <a:spcPts val="1333"/>
              </a:spcBef>
              <a:spcAft>
                <a:spcPts val="0"/>
              </a:spcAft>
              <a:buClr>
                <a:srgbClr val="4D4D4F"/>
              </a:buClr>
              <a:buSzPts val="1400"/>
              <a:buFont typeface="Inter"/>
              <a:buChar char="•"/>
            </a:pPr>
            <a:r>
              <a:rPr b="0" i="0" lang="en" sz="2000" u="none" cap="none" strike="noStrike">
                <a:solidFill>
                  <a:srgbClr val="4D4D4F"/>
                </a:solidFill>
                <a:latin typeface="Inter"/>
                <a:ea typeface="Inter"/>
                <a:cs typeface="Inter"/>
                <a:sym typeface="Inter"/>
              </a:rPr>
              <a:t>30 different investment options</a:t>
            </a:r>
            <a:endParaRPr b="0" i="0" sz="2000" u="none" cap="none" strike="noStrike">
              <a:solidFill>
                <a:srgbClr val="4D4D4F"/>
              </a:solidFill>
              <a:latin typeface="Inter"/>
              <a:ea typeface="Inter"/>
              <a:cs typeface="Inter"/>
              <a:sym typeface="Inter"/>
            </a:endParaRPr>
          </a:p>
          <a:p>
            <a:pPr indent="-423323" lvl="1" marL="1219170" marR="0" rtl="0" algn="l">
              <a:lnSpc>
                <a:spcPct val="130000"/>
              </a:lnSpc>
              <a:spcBef>
                <a:spcPts val="1333"/>
              </a:spcBef>
              <a:spcAft>
                <a:spcPts val="0"/>
              </a:spcAft>
              <a:buClr>
                <a:srgbClr val="4D4D4F"/>
              </a:buClr>
              <a:buSzPts val="1400"/>
              <a:buFont typeface="Inter"/>
              <a:buChar char="•"/>
            </a:pPr>
            <a:r>
              <a:rPr b="0" i="0" lang="en" sz="2000" u="none" cap="none" strike="noStrike">
                <a:solidFill>
                  <a:srgbClr val="4D4D4F"/>
                </a:solidFill>
                <a:latin typeface="Inter"/>
                <a:ea typeface="Inter"/>
                <a:cs typeface="Inter"/>
                <a:sym typeface="Inter"/>
              </a:rPr>
              <a:t>Single-sign-on to view and manage investments</a:t>
            </a:r>
            <a:endParaRPr b="0" i="0" sz="2000" u="none" cap="none" strike="noStrike">
              <a:solidFill>
                <a:srgbClr val="4D4D4F"/>
              </a:solidFill>
              <a:latin typeface="Inter"/>
              <a:ea typeface="Inter"/>
              <a:cs typeface="Inter"/>
              <a:sym typeface="Inter"/>
            </a:endParaRPr>
          </a:p>
        </p:txBody>
      </p:sp>
      <p:grpSp>
        <p:nvGrpSpPr>
          <p:cNvPr id="22528" name="Google Shape;22528;p234"/>
          <p:cNvGrpSpPr/>
          <p:nvPr/>
        </p:nvGrpSpPr>
        <p:grpSpPr>
          <a:xfrm>
            <a:off x="1063405" y="2650050"/>
            <a:ext cx="1418052" cy="1095492"/>
            <a:chOff x="2944175" y="676325"/>
            <a:chExt cx="106825" cy="82525"/>
          </a:xfrm>
        </p:grpSpPr>
        <p:sp>
          <p:nvSpPr>
            <p:cNvPr id="22529" name="Google Shape;22529;p234"/>
            <p:cNvSpPr/>
            <p:nvPr/>
          </p:nvSpPr>
          <p:spPr>
            <a:xfrm>
              <a:off x="2944175" y="716100"/>
              <a:ext cx="106825" cy="42750"/>
            </a:xfrm>
            <a:custGeom>
              <a:rect b="b" l="l" r="r" t="t"/>
              <a:pathLst>
                <a:path extrusionOk="0" h="1710" w="4273">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0" name="Google Shape;22530;p234"/>
            <p:cNvSpPr/>
            <p:nvPr/>
          </p:nvSpPr>
          <p:spPr>
            <a:xfrm>
              <a:off x="2976850" y="676325"/>
              <a:ext cx="41475" cy="62000"/>
            </a:xfrm>
            <a:custGeom>
              <a:rect b="b" l="l" r="r" t="t"/>
              <a:pathLst>
                <a:path extrusionOk="0" h="2480" w="1659">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1" name="Google Shape;22531;p234"/>
            <p:cNvSpPr/>
            <p:nvPr/>
          </p:nvSpPr>
          <p:spPr>
            <a:xfrm>
              <a:off x="2994025" y="733275"/>
              <a:ext cx="7150" cy="5050"/>
            </a:xfrm>
            <a:custGeom>
              <a:rect b="b" l="l" r="r" t="t"/>
              <a:pathLst>
                <a:path extrusionOk="0" h="202" w="286">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2" name="Google Shape;22532;p234"/>
            <p:cNvSpPr/>
            <p:nvPr/>
          </p:nvSpPr>
          <p:spPr>
            <a:xfrm>
              <a:off x="3004075" y="730775"/>
              <a:ext cx="7550" cy="7125"/>
            </a:xfrm>
            <a:custGeom>
              <a:rect b="b" l="l" r="r" t="t"/>
              <a:pathLst>
                <a:path extrusionOk="0" h="285" w="302">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3" name="Google Shape;22533;p234"/>
            <p:cNvSpPr/>
            <p:nvPr/>
          </p:nvSpPr>
          <p:spPr>
            <a:xfrm>
              <a:off x="3009525" y="680525"/>
              <a:ext cx="33100" cy="53625"/>
            </a:xfrm>
            <a:custGeom>
              <a:rect b="b" l="l" r="r" t="t"/>
              <a:pathLst>
                <a:path extrusionOk="0" h="2145" w="1324">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4" name="Google Shape;22534;p234"/>
            <p:cNvSpPr/>
            <p:nvPr/>
          </p:nvSpPr>
          <p:spPr>
            <a:xfrm>
              <a:off x="2952550" y="680525"/>
              <a:ext cx="33125" cy="53625"/>
            </a:xfrm>
            <a:custGeom>
              <a:rect b="b" l="l" r="r" t="t"/>
              <a:pathLst>
                <a:path extrusionOk="0" h="2145" w="1325">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5" name="Google Shape;22535;p234"/>
            <p:cNvSpPr/>
            <p:nvPr/>
          </p:nvSpPr>
          <p:spPr>
            <a:xfrm>
              <a:off x="2983125" y="730775"/>
              <a:ext cx="8000" cy="7125"/>
            </a:xfrm>
            <a:custGeom>
              <a:rect b="b" l="l" r="r" t="t"/>
              <a:pathLst>
                <a:path extrusionOk="0" h="285" w="32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6" name="Google Shape;22536;p234"/>
            <p:cNvSpPr/>
            <p:nvPr/>
          </p:nvSpPr>
          <p:spPr>
            <a:xfrm>
              <a:off x="2952150" y="725325"/>
              <a:ext cx="90475" cy="13000"/>
            </a:xfrm>
            <a:custGeom>
              <a:rect b="b" l="l" r="r" t="t"/>
              <a:pathLst>
                <a:path extrusionOk="0" h="520" w="3619">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7" name="Google Shape;22537;p234"/>
            <p:cNvSpPr/>
            <p:nvPr/>
          </p:nvSpPr>
          <p:spPr>
            <a:xfrm>
              <a:off x="2944175" y="716950"/>
              <a:ext cx="106825" cy="41900"/>
            </a:xfrm>
            <a:custGeom>
              <a:rect b="b" l="l" r="r" t="t"/>
              <a:pathLst>
                <a:path extrusionOk="0" h="1676" w="4273">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8" name="Google Shape;22538;p234"/>
            <p:cNvSpPr/>
            <p:nvPr/>
          </p:nvSpPr>
          <p:spPr>
            <a:xfrm>
              <a:off x="2946275" y="734125"/>
              <a:ext cx="27675" cy="12575"/>
            </a:xfrm>
            <a:custGeom>
              <a:rect b="b" l="l" r="r" t="t"/>
              <a:pathLst>
                <a:path extrusionOk="0" h="503" w="1107">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39" name="Google Shape;22539;p234"/>
            <p:cNvSpPr/>
            <p:nvPr/>
          </p:nvSpPr>
          <p:spPr>
            <a:xfrm>
              <a:off x="2989000" y="745425"/>
              <a:ext cx="25575" cy="6300"/>
            </a:xfrm>
            <a:custGeom>
              <a:rect b="b" l="l" r="r" t="t"/>
              <a:pathLst>
                <a:path extrusionOk="0" h="252" w="1023">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40" name="Google Shape;22540;p234"/>
            <p:cNvSpPr/>
            <p:nvPr/>
          </p:nvSpPr>
          <p:spPr>
            <a:xfrm>
              <a:off x="3025850" y="732850"/>
              <a:ext cx="23475" cy="13850"/>
            </a:xfrm>
            <a:custGeom>
              <a:rect b="b" l="l" r="r" t="t"/>
              <a:pathLst>
                <a:path extrusionOk="0" h="554" w="939">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41" name="Google Shape;22541;p234"/>
            <p:cNvSpPr/>
            <p:nvPr/>
          </p:nvSpPr>
          <p:spPr>
            <a:xfrm>
              <a:off x="2996125" y="694325"/>
              <a:ext cx="9225" cy="7150"/>
            </a:xfrm>
            <a:custGeom>
              <a:rect b="b" l="l" r="r" t="t"/>
              <a:pathLst>
                <a:path extrusionOk="0" h="286" w="369">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42" name="Google Shape;22542;p234"/>
            <p:cNvSpPr/>
            <p:nvPr/>
          </p:nvSpPr>
          <p:spPr>
            <a:xfrm>
              <a:off x="2991500" y="716100"/>
              <a:ext cx="9250" cy="6725"/>
            </a:xfrm>
            <a:custGeom>
              <a:rect b="b" l="l" r="r" t="t"/>
              <a:pathLst>
                <a:path extrusionOk="0" h="269" w="37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43" name="Google Shape;22543;p234"/>
            <p:cNvSpPr/>
            <p:nvPr/>
          </p:nvSpPr>
          <p:spPr>
            <a:xfrm>
              <a:off x="2990250" y="694325"/>
              <a:ext cx="10925" cy="16775"/>
            </a:xfrm>
            <a:custGeom>
              <a:rect b="b" l="l" r="r" t="t"/>
              <a:pathLst>
                <a:path extrusionOk="0" h="671" w="437">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44" name="Google Shape;22544;p234"/>
            <p:cNvSpPr/>
            <p:nvPr/>
          </p:nvSpPr>
          <p:spPr>
            <a:xfrm>
              <a:off x="2996125" y="706050"/>
              <a:ext cx="10900" cy="16775"/>
            </a:xfrm>
            <a:custGeom>
              <a:rect b="b" l="l" r="r" t="t"/>
              <a:pathLst>
                <a:path extrusionOk="0" h="671" w="436">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45" name="Google Shape;22545;p234"/>
            <p:cNvSpPr/>
            <p:nvPr/>
          </p:nvSpPr>
          <p:spPr>
            <a:xfrm>
              <a:off x="2995700" y="717775"/>
              <a:ext cx="5050" cy="8400"/>
            </a:xfrm>
            <a:custGeom>
              <a:rect b="b" l="l" r="r" t="t"/>
              <a:pathLst>
                <a:path extrusionOk="0" h="336" w="202">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546" name="Google Shape;22546;p234"/>
            <p:cNvSpPr/>
            <p:nvPr/>
          </p:nvSpPr>
          <p:spPr>
            <a:xfrm>
              <a:off x="2995700" y="691400"/>
              <a:ext cx="5050" cy="7975"/>
            </a:xfrm>
            <a:custGeom>
              <a:rect b="b" l="l" r="r" t="t"/>
              <a:pathLst>
                <a:path extrusionOk="0" h="319" w="202">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550" name="Shape 22550"/>
        <p:cNvGrpSpPr/>
        <p:nvPr/>
      </p:nvGrpSpPr>
      <p:grpSpPr>
        <a:xfrm>
          <a:off x="0" y="0"/>
          <a:ext cx="0" cy="0"/>
          <a:chOff x="0" y="0"/>
          <a:chExt cx="0" cy="0"/>
        </a:xfrm>
      </p:grpSpPr>
      <p:sp>
        <p:nvSpPr>
          <p:cNvPr id="22551" name="Google Shape;22551;p235"/>
          <p:cNvSpPr txBox="1"/>
          <p:nvPr>
            <p:ph idx="4294967295" type="title"/>
          </p:nvPr>
        </p:nvSpPr>
        <p:spPr>
          <a:xfrm>
            <a:off x="404267" y="345300"/>
            <a:ext cx="5243600" cy="2980800"/>
          </a:xfrm>
          <a:prstGeom prst="rect">
            <a:avLst/>
          </a:prstGeom>
          <a:noFill/>
          <a:ln>
            <a:noFill/>
          </a:ln>
        </p:spPr>
        <p:txBody>
          <a:bodyPr anchorCtr="0" anchor="t" bIns="121850" lIns="121850" spcFirstLastPara="1" rIns="121850" wrap="square" tIns="121850">
            <a:noAutofit/>
          </a:bodyPr>
          <a:lstStyle/>
          <a:p>
            <a:pPr indent="0" lvl="0" marL="0" rtl="0" algn="l">
              <a:lnSpc>
                <a:spcPct val="90000"/>
              </a:lnSpc>
              <a:spcBef>
                <a:spcPts val="0"/>
              </a:spcBef>
              <a:spcAft>
                <a:spcPts val="0"/>
              </a:spcAft>
              <a:buSzPts val="2400"/>
              <a:buNone/>
            </a:pPr>
            <a:r>
              <a:rPr lang="en" sz="4133"/>
              <a:t>Financial wellness through your HSA</a:t>
            </a:r>
            <a:endParaRPr sz="4133"/>
          </a:p>
          <a:p>
            <a:pPr indent="0" lvl="0" marL="0" rtl="0" algn="l">
              <a:lnSpc>
                <a:spcPct val="90000"/>
              </a:lnSpc>
              <a:spcBef>
                <a:spcPts val="0"/>
              </a:spcBef>
              <a:spcAft>
                <a:spcPts val="0"/>
              </a:spcAft>
              <a:buSzPts val="2400"/>
              <a:buNone/>
            </a:pPr>
            <a:r>
              <a:t/>
            </a:r>
            <a:endParaRPr sz="5067"/>
          </a:p>
        </p:txBody>
      </p:sp>
      <p:sp>
        <p:nvSpPr>
          <p:cNvPr id="22552" name="Google Shape;22552;p235"/>
          <p:cNvSpPr txBox="1"/>
          <p:nvPr>
            <p:ph idx="4294967295" type="body"/>
          </p:nvPr>
        </p:nvSpPr>
        <p:spPr>
          <a:xfrm>
            <a:off x="1001600" y="2687499"/>
            <a:ext cx="5138000" cy="1702000"/>
          </a:xfrm>
          <a:prstGeom prst="rect">
            <a:avLst/>
          </a:prstGeom>
          <a:noFill/>
          <a:ln>
            <a:noFill/>
          </a:ln>
        </p:spPr>
        <p:txBody>
          <a:bodyPr anchorCtr="0" anchor="t" bIns="45700" lIns="91425" spcFirstLastPara="1" rIns="91425" wrap="square" tIns="45700">
            <a:noAutofit/>
          </a:bodyPr>
          <a:lstStyle/>
          <a:p>
            <a:pPr indent="-423323" lvl="0" marL="609585" rtl="0" algn="l">
              <a:lnSpc>
                <a:spcPct val="200000"/>
              </a:lnSpc>
              <a:spcBef>
                <a:spcPts val="1067"/>
              </a:spcBef>
              <a:spcAft>
                <a:spcPts val="0"/>
              </a:spcAft>
              <a:buClr>
                <a:srgbClr val="253746"/>
              </a:buClr>
              <a:buSzPts val="1400"/>
              <a:buChar char="●"/>
            </a:pPr>
            <a:r>
              <a:rPr lang="en" sz="2533">
                <a:solidFill>
                  <a:srgbClr val="253746"/>
                </a:solidFill>
              </a:rPr>
              <a:t>Investment Guidance Tool</a:t>
            </a:r>
            <a:endParaRPr sz="2533">
              <a:solidFill>
                <a:srgbClr val="253746"/>
              </a:solidFill>
            </a:endParaRPr>
          </a:p>
          <a:p>
            <a:pPr indent="-423323" lvl="0" marL="609585" rtl="0" algn="l">
              <a:lnSpc>
                <a:spcPct val="200000"/>
              </a:lnSpc>
              <a:spcBef>
                <a:spcPts val="0"/>
              </a:spcBef>
              <a:spcAft>
                <a:spcPts val="0"/>
              </a:spcAft>
              <a:buClr>
                <a:srgbClr val="253746"/>
              </a:buClr>
              <a:buSzPts val="1400"/>
              <a:buChar char="●"/>
            </a:pPr>
            <a:r>
              <a:rPr lang="en" sz="2533">
                <a:solidFill>
                  <a:srgbClr val="253746"/>
                </a:solidFill>
              </a:rPr>
              <a:t>HSA Goal Calculator </a:t>
            </a:r>
            <a:endParaRPr sz="2533">
              <a:solidFill>
                <a:srgbClr val="253746"/>
              </a:solidFill>
            </a:endParaRPr>
          </a:p>
          <a:p>
            <a:pPr indent="0" lvl="0" marL="609585" rtl="0" algn="l">
              <a:lnSpc>
                <a:spcPct val="200000"/>
              </a:lnSpc>
              <a:spcBef>
                <a:spcPts val="1067"/>
              </a:spcBef>
              <a:spcAft>
                <a:spcPts val="0"/>
              </a:spcAft>
              <a:buSzPts val="1600"/>
              <a:buNone/>
            </a:pPr>
            <a:r>
              <a:t/>
            </a:r>
            <a:endParaRPr sz="2533">
              <a:solidFill>
                <a:srgbClr val="253746"/>
              </a:solidFill>
            </a:endParaRPr>
          </a:p>
          <a:p>
            <a:pPr indent="0" lvl="0" marL="101597" rtl="0" algn="l">
              <a:lnSpc>
                <a:spcPct val="200000"/>
              </a:lnSpc>
              <a:spcBef>
                <a:spcPts val="1067"/>
              </a:spcBef>
              <a:spcAft>
                <a:spcPts val="0"/>
              </a:spcAft>
              <a:buSzPts val="1500"/>
              <a:buNone/>
            </a:pPr>
            <a:r>
              <a:t/>
            </a:r>
            <a:endParaRPr sz="2533">
              <a:solidFill>
                <a:srgbClr val="253746"/>
              </a:solidFill>
            </a:endParaRPr>
          </a:p>
        </p:txBody>
      </p:sp>
      <p:pic>
        <p:nvPicPr>
          <p:cNvPr id="22553" name="Google Shape;22553;p235"/>
          <p:cNvPicPr preferRelativeResize="0"/>
          <p:nvPr/>
        </p:nvPicPr>
        <p:blipFill rotWithShape="1">
          <a:blip r:embed="rId3">
            <a:alphaModFix/>
          </a:blip>
          <a:srcRect b="-239" l="30226" r="13757" t="11319"/>
          <a:stretch/>
        </p:blipFill>
        <p:spPr>
          <a:xfrm>
            <a:off x="6629367" y="-57149"/>
            <a:ext cx="5597932" cy="6972300"/>
          </a:xfrm>
          <a:custGeom>
            <a:rect b="b" l="l" r="r" t="t"/>
            <a:pathLst>
              <a:path extrusionOk="0" h="6858000" w="5506163">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57" name="Shape 22557"/>
        <p:cNvGrpSpPr/>
        <p:nvPr/>
      </p:nvGrpSpPr>
      <p:grpSpPr>
        <a:xfrm>
          <a:off x="0" y="0"/>
          <a:ext cx="0" cy="0"/>
          <a:chOff x="0" y="0"/>
          <a:chExt cx="0" cy="0"/>
        </a:xfrm>
      </p:grpSpPr>
      <p:sp>
        <p:nvSpPr>
          <p:cNvPr id="22558" name="Google Shape;22558;p237"/>
          <p:cNvSpPr/>
          <p:nvPr/>
        </p:nvSpPr>
        <p:spPr>
          <a:xfrm>
            <a:off x="545432" y="288758"/>
            <a:ext cx="11646568" cy="812979"/>
          </a:xfrm>
          <a:prstGeom prst="rect">
            <a:avLst/>
          </a:prstGeom>
          <a:solidFill>
            <a:srgbClr val="C8102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Inter"/>
              <a:ea typeface="Inter"/>
              <a:cs typeface="Inter"/>
              <a:sym typeface="Inter"/>
            </a:endParaRPr>
          </a:p>
        </p:txBody>
      </p:sp>
      <p:sp>
        <p:nvSpPr>
          <p:cNvPr id="22559" name="Google Shape;22559;p237"/>
          <p:cNvSpPr txBox="1"/>
          <p:nvPr/>
        </p:nvSpPr>
        <p:spPr>
          <a:xfrm>
            <a:off x="3481139" y="279293"/>
            <a:ext cx="2149640" cy="76940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4400"/>
              <a:buFont typeface="Arial"/>
              <a:buNone/>
            </a:pPr>
            <a:r>
              <a:rPr b="1" i="0" lang="en" sz="4400" u="none" cap="none" strike="noStrike">
                <a:solidFill>
                  <a:srgbClr val="FFFFFF"/>
                </a:solidFill>
                <a:latin typeface="Inter"/>
                <a:ea typeface="Inter"/>
                <a:cs typeface="Inter"/>
                <a:sym typeface="Inter"/>
              </a:rPr>
              <a:t>VEBA</a:t>
            </a:r>
            <a:endParaRPr b="1" i="0" sz="4400" u="none" cap="none" strike="noStrike">
              <a:solidFill>
                <a:srgbClr val="FFFFFF"/>
              </a:solidFill>
              <a:latin typeface="Inter"/>
              <a:ea typeface="Inter"/>
              <a:cs typeface="Inter"/>
              <a:sym typeface="Inter"/>
            </a:endParaRPr>
          </a:p>
        </p:txBody>
      </p:sp>
      <p:sp>
        <p:nvSpPr>
          <p:cNvPr id="22560" name="Google Shape;22560;p237"/>
          <p:cNvSpPr/>
          <p:nvPr/>
        </p:nvSpPr>
        <p:spPr>
          <a:xfrm>
            <a:off x="545432" y="1712874"/>
            <a:ext cx="11646568" cy="710347"/>
          </a:xfrm>
          <a:prstGeom prst="rect">
            <a:avLst/>
          </a:prstGeom>
          <a:solidFill>
            <a:srgbClr val="D8D8D8">
              <a:alpha val="49411"/>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Inter"/>
              <a:ea typeface="Inter"/>
              <a:cs typeface="Inter"/>
              <a:sym typeface="Inter"/>
            </a:endParaRPr>
          </a:p>
        </p:txBody>
      </p:sp>
      <p:sp>
        <p:nvSpPr>
          <p:cNvPr id="22561" name="Google Shape;22561;p237"/>
          <p:cNvSpPr txBox="1"/>
          <p:nvPr/>
        </p:nvSpPr>
        <p:spPr>
          <a:xfrm>
            <a:off x="8018643" y="274113"/>
            <a:ext cx="1812758" cy="76940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FFFFFF"/>
              </a:buClr>
              <a:buSzPts val="4400"/>
              <a:buFont typeface="Arial"/>
              <a:buNone/>
            </a:pPr>
            <a:r>
              <a:rPr b="1" i="0" lang="en" sz="4400" u="none" cap="none" strike="noStrike">
                <a:solidFill>
                  <a:srgbClr val="FFFFFF"/>
                </a:solidFill>
                <a:latin typeface="Inter"/>
                <a:ea typeface="Inter"/>
                <a:cs typeface="Inter"/>
                <a:sym typeface="Inter"/>
              </a:rPr>
              <a:t>HSA</a:t>
            </a:r>
            <a:endParaRPr b="1" i="0" sz="4400" u="none" cap="none" strike="noStrike">
              <a:solidFill>
                <a:srgbClr val="FFFFFF"/>
              </a:solidFill>
              <a:latin typeface="Inter"/>
              <a:ea typeface="Inter"/>
              <a:cs typeface="Inter"/>
              <a:sym typeface="Inter"/>
            </a:endParaRPr>
          </a:p>
        </p:txBody>
      </p:sp>
      <p:sp>
        <p:nvSpPr>
          <p:cNvPr id="22562" name="Google Shape;22562;p237"/>
          <p:cNvSpPr/>
          <p:nvPr/>
        </p:nvSpPr>
        <p:spPr>
          <a:xfrm>
            <a:off x="545432" y="3075748"/>
            <a:ext cx="11646568" cy="1149744"/>
          </a:xfrm>
          <a:prstGeom prst="rect">
            <a:avLst/>
          </a:prstGeom>
          <a:solidFill>
            <a:srgbClr val="D8D8D8">
              <a:alpha val="49411"/>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Inter"/>
              <a:ea typeface="Inter"/>
              <a:cs typeface="Inter"/>
              <a:sym typeface="Inter"/>
            </a:endParaRPr>
          </a:p>
        </p:txBody>
      </p:sp>
      <p:sp>
        <p:nvSpPr>
          <p:cNvPr id="22563" name="Google Shape;22563;p237"/>
          <p:cNvSpPr/>
          <p:nvPr/>
        </p:nvSpPr>
        <p:spPr>
          <a:xfrm>
            <a:off x="545432" y="4960668"/>
            <a:ext cx="11646568" cy="810922"/>
          </a:xfrm>
          <a:prstGeom prst="rect">
            <a:avLst/>
          </a:prstGeom>
          <a:solidFill>
            <a:srgbClr val="D8D8D8">
              <a:alpha val="49411"/>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Inter"/>
              <a:ea typeface="Inter"/>
              <a:cs typeface="Inter"/>
              <a:sym typeface="Inter"/>
            </a:endParaRPr>
          </a:p>
        </p:txBody>
      </p:sp>
      <p:cxnSp>
        <p:nvCxnSpPr>
          <p:cNvPr id="22564" name="Google Shape;22564;p237"/>
          <p:cNvCxnSpPr/>
          <p:nvPr/>
        </p:nvCxnSpPr>
        <p:spPr>
          <a:xfrm>
            <a:off x="3368842" y="274113"/>
            <a:ext cx="0" cy="6569242"/>
          </a:xfrm>
          <a:prstGeom prst="straightConnector1">
            <a:avLst/>
          </a:prstGeom>
          <a:noFill/>
          <a:ln cap="flat" cmpd="sng" w="9525">
            <a:solidFill>
              <a:srgbClr val="C8102E"/>
            </a:solidFill>
            <a:prstDash val="solid"/>
            <a:round/>
            <a:headEnd len="sm" w="sm" type="none"/>
            <a:tailEnd len="sm" w="sm" type="none"/>
          </a:ln>
        </p:spPr>
      </p:cxnSp>
      <p:cxnSp>
        <p:nvCxnSpPr>
          <p:cNvPr id="22565" name="Google Shape;22565;p237"/>
          <p:cNvCxnSpPr/>
          <p:nvPr/>
        </p:nvCxnSpPr>
        <p:spPr>
          <a:xfrm>
            <a:off x="7932819" y="288758"/>
            <a:ext cx="0" cy="6569242"/>
          </a:xfrm>
          <a:prstGeom prst="straightConnector1">
            <a:avLst/>
          </a:prstGeom>
          <a:noFill/>
          <a:ln cap="flat" cmpd="sng" w="9525">
            <a:solidFill>
              <a:srgbClr val="C8102E"/>
            </a:solidFill>
            <a:prstDash val="solid"/>
            <a:round/>
            <a:headEnd len="sm" w="sm" type="none"/>
            <a:tailEnd len="sm" w="sm" type="none"/>
          </a:ln>
        </p:spPr>
      </p:cxnSp>
      <p:sp>
        <p:nvSpPr>
          <p:cNvPr id="22566" name="Google Shape;22566;p237"/>
          <p:cNvSpPr txBox="1"/>
          <p:nvPr/>
        </p:nvSpPr>
        <p:spPr>
          <a:xfrm>
            <a:off x="725843" y="2551792"/>
            <a:ext cx="2486526" cy="36929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Funding</a:t>
            </a:r>
            <a:endParaRPr b="1" i="0" sz="1800" u="none" cap="none" strike="noStrike">
              <a:solidFill>
                <a:srgbClr val="253746"/>
              </a:solidFill>
              <a:latin typeface="Inter"/>
              <a:ea typeface="Inter"/>
              <a:cs typeface="Inter"/>
              <a:sym typeface="Inter"/>
            </a:endParaRPr>
          </a:p>
        </p:txBody>
      </p:sp>
      <p:sp>
        <p:nvSpPr>
          <p:cNvPr id="22567" name="Google Shape;22567;p237"/>
          <p:cNvSpPr txBox="1"/>
          <p:nvPr/>
        </p:nvSpPr>
        <p:spPr>
          <a:xfrm>
            <a:off x="725843" y="3418054"/>
            <a:ext cx="2486526" cy="36929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Tax Savings </a:t>
            </a:r>
            <a:endParaRPr b="1" i="0" sz="1800" u="none" cap="none" strike="noStrike">
              <a:solidFill>
                <a:srgbClr val="253746"/>
              </a:solidFill>
              <a:latin typeface="Inter"/>
              <a:ea typeface="Inter"/>
              <a:cs typeface="Inter"/>
              <a:sym typeface="Inter"/>
            </a:endParaRPr>
          </a:p>
        </p:txBody>
      </p:sp>
      <p:sp>
        <p:nvSpPr>
          <p:cNvPr id="22568" name="Google Shape;22568;p237"/>
          <p:cNvSpPr txBox="1"/>
          <p:nvPr/>
        </p:nvSpPr>
        <p:spPr>
          <a:xfrm>
            <a:off x="699358" y="4353733"/>
            <a:ext cx="2486526" cy="64629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Health plan eligibility</a:t>
            </a:r>
            <a:endParaRPr b="1" i="0" sz="1800" u="none" cap="none" strike="noStrike">
              <a:solidFill>
                <a:srgbClr val="253746"/>
              </a:solidFill>
              <a:latin typeface="Inter"/>
              <a:ea typeface="Inter"/>
              <a:cs typeface="Inter"/>
              <a:sym typeface="Inter"/>
            </a:endParaRPr>
          </a:p>
        </p:txBody>
      </p:sp>
      <p:sp>
        <p:nvSpPr>
          <p:cNvPr id="22569" name="Google Shape;22569;p237"/>
          <p:cNvSpPr txBox="1"/>
          <p:nvPr/>
        </p:nvSpPr>
        <p:spPr>
          <a:xfrm>
            <a:off x="739911" y="5042984"/>
            <a:ext cx="2486526" cy="64629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Can participants invest funds?</a:t>
            </a:r>
            <a:endParaRPr b="1" i="0" sz="1800" u="none" cap="none" strike="noStrike">
              <a:solidFill>
                <a:srgbClr val="253746"/>
              </a:solidFill>
              <a:latin typeface="Inter"/>
              <a:ea typeface="Inter"/>
              <a:cs typeface="Inter"/>
              <a:sym typeface="Inter"/>
            </a:endParaRPr>
          </a:p>
        </p:txBody>
      </p:sp>
      <p:sp>
        <p:nvSpPr>
          <p:cNvPr id="22570" name="Google Shape;22570;p237"/>
          <p:cNvSpPr txBox="1"/>
          <p:nvPr/>
        </p:nvSpPr>
        <p:spPr>
          <a:xfrm>
            <a:off x="713874" y="5922425"/>
            <a:ext cx="2486526" cy="64629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Use it post-employment</a:t>
            </a:r>
            <a:endParaRPr b="1" i="0" sz="1800" u="none" cap="none" strike="noStrike">
              <a:solidFill>
                <a:srgbClr val="253746"/>
              </a:solidFill>
              <a:latin typeface="Inter"/>
              <a:ea typeface="Inter"/>
              <a:cs typeface="Inter"/>
              <a:sym typeface="Inter"/>
            </a:endParaRPr>
          </a:p>
        </p:txBody>
      </p:sp>
      <p:sp>
        <p:nvSpPr>
          <p:cNvPr id="22571" name="Google Shape;22571;p237"/>
          <p:cNvSpPr txBox="1"/>
          <p:nvPr/>
        </p:nvSpPr>
        <p:spPr>
          <a:xfrm>
            <a:off x="3525316" y="1252568"/>
            <a:ext cx="3783834" cy="30773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Determined by your employer</a:t>
            </a:r>
            <a:endParaRPr/>
          </a:p>
        </p:txBody>
      </p:sp>
      <p:sp>
        <p:nvSpPr>
          <p:cNvPr id="22572" name="Google Shape;22572;p237"/>
          <p:cNvSpPr txBox="1"/>
          <p:nvPr/>
        </p:nvSpPr>
        <p:spPr>
          <a:xfrm>
            <a:off x="8237251" y="1257972"/>
            <a:ext cx="3550951" cy="30773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1" i="0" lang="en" sz="1400" u="none" cap="none" strike="noStrike">
                <a:solidFill>
                  <a:srgbClr val="253746"/>
                </a:solidFill>
                <a:latin typeface="Inter"/>
                <a:ea typeface="Inter"/>
                <a:cs typeface="Inter"/>
                <a:sym typeface="Inter"/>
              </a:rPr>
              <a:t>2024: </a:t>
            </a:r>
            <a:r>
              <a:rPr b="0" i="0" lang="en" sz="1400" u="none" cap="none" strike="noStrike">
                <a:solidFill>
                  <a:srgbClr val="253746"/>
                </a:solidFill>
                <a:latin typeface="Inter"/>
                <a:ea typeface="Inter"/>
                <a:cs typeface="Inter"/>
                <a:sym typeface="Inter"/>
              </a:rPr>
              <a:t>$4,150 (Single) $8,300 (Family)</a:t>
            </a:r>
            <a:endParaRPr b="1" i="0" sz="1400" u="none" cap="none" strike="noStrike">
              <a:solidFill>
                <a:srgbClr val="253746"/>
              </a:solidFill>
              <a:latin typeface="Inter"/>
              <a:ea typeface="Inter"/>
              <a:cs typeface="Inter"/>
              <a:sym typeface="Inter"/>
            </a:endParaRPr>
          </a:p>
        </p:txBody>
      </p:sp>
      <p:sp>
        <p:nvSpPr>
          <p:cNvPr id="22573" name="Google Shape;22573;p237"/>
          <p:cNvSpPr txBox="1"/>
          <p:nvPr/>
        </p:nvSpPr>
        <p:spPr>
          <a:xfrm>
            <a:off x="3481139" y="1774024"/>
            <a:ext cx="3256547" cy="52318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Can use for any medical dependent under age 26 </a:t>
            </a:r>
            <a:endParaRPr b="0" i="0" sz="1400" u="none" cap="none" strike="noStrike">
              <a:solidFill>
                <a:srgbClr val="253746"/>
              </a:solidFill>
              <a:latin typeface="Inter"/>
              <a:ea typeface="Inter"/>
              <a:cs typeface="Inter"/>
              <a:sym typeface="Inter"/>
            </a:endParaRPr>
          </a:p>
        </p:txBody>
      </p:sp>
      <p:sp>
        <p:nvSpPr>
          <p:cNvPr id="22574" name="Google Shape;22574;p237"/>
          <p:cNvSpPr txBox="1"/>
          <p:nvPr/>
        </p:nvSpPr>
        <p:spPr>
          <a:xfrm>
            <a:off x="8237251" y="2547525"/>
            <a:ext cx="3304668" cy="30773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Employer and/or employee funded</a:t>
            </a:r>
            <a:endParaRPr b="0" i="0" sz="1400" u="none" cap="none" strike="noStrike">
              <a:solidFill>
                <a:srgbClr val="253746"/>
              </a:solidFill>
              <a:latin typeface="Inter"/>
              <a:ea typeface="Inter"/>
              <a:cs typeface="Inter"/>
              <a:sym typeface="Inter"/>
            </a:endParaRPr>
          </a:p>
        </p:txBody>
      </p:sp>
      <p:sp>
        <p:nvSpPr>
          <p:cNvPr id="22575" name="Google Shape;22575;p237"/>
          <p:cNvSpPr txBox="1"/>
          <p:nvPr/>
        </p:nvSpPr>
        <p:spPr>
          <a:xfrm>
            <a:off x="3534570" y="3273409"/>
            <a:ext cx="3925445" cy="73862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13747"/>
              </a:buClr>
              <a:buSzPts val="1400"/>
              <a:buFont typeface="Arial"/>
              <a:buNone/>
            </a:pPr>
            <a:r>
              <a:rPr b="0" i="0" lang="en" sz="1400" u="none" cap="none" strike="noStrike">
                <a:solidFill>
                  <a:srgbClr val="213747"/>
                </a:solidFill>
                <a:latin typeface="Inter"/>
                <a:ea typeface="Inter"/>
                <a:cs typeface="Inter"/>
                <a:sym typeface="Inter"/>
              </a:rPr>
              <a:t>Triple tax-advantaged for contributions, earnings and withdrawals for eligible medical expenses</a:t>
            </a:r>
            <a:endParaRPr b="1" i="0" sz="1400" u="none" cap="none" strike="noStrike">
              <a:solidFill>
                <a:srgbClr val="253746"/>
              </a:solidFill>
              <a:latin typeface="Inter"/>
              <a:ea typeface="Inter"/>
              <a:cs typeface="Inter"/>
              <a:sym typeface="Inter"/>
            </a:endParaRPr>
          </a:p>
        </p:txBody>
      </p:sp>
      <p:sp>
        <p:nvSpPr>
          <p:cNvPr id="22576" name="Google Shape;22576;p237"/>
          <p:cNvSpPr txBox="1"/>
          <p:nvPr/>
        </p:nvSpPr>
        <p:spPr>
          <a:xfrm>
            <a:off x="8237250" y="3273409"/>
            <a:ext cx="3649943" cy="738623"/>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13747"/>
              </a:buClr>
              <a:buSzPts val="1400"/>
              <a:buFont typeface="Arial"/>
              <a:buNone/>
            </a:pPr>
            <a:r>
              <a:rPr b="0" i="0" lang="en" sz="1400" u="none" cap="none" strike="noStrike">
                <a:solidFill>
                  <a:srgbClr val="213747"/>
                </a:solidFill>
                <a:latin typeface="Inter"/>
                <a:ea typeface="Inter"/>
                <a:cs typeface="Inter"/>
                <a:sym typeface="Inter"/>
              </a:rPr>
              <a:t>Triple tax-advantaged for contributions, earnings and withdrawals for eligible medical expenses</a:t>
            </a:r>
            <a:endParaRPr b="1" i="0" sz="1400" u="none" cap="none" strike="noStrike">
              <a:solidFill>
                <a:srgbClr val="253746"/>
              </a:solidFill>
              <a:latin typeface="Inter"/>
              <a:ea typeface="Inter"/>
              <a:cs typeface="Inter"/>
              <a:sym typeface="Inter"/>
            </a:endParaRPr>
          </a:p>
        </p:txBody>
      </p:sp>
      <p:sp>
        <p:nvSpPr>
          <p:cNvPr id="22577" name="Google Shape;22577;p237"/>
          <p:cNvSpPr txBox="1"/>
          <p:nvPr/>
        </p:nvSpPr>
        <p:spPr>
          <a:xfrm>
            <a:off x="3534570" y="4313184"/>
            <a:ext cx="3689684" cy="52318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Must be offered with group health plan by employer</a:t>
            </a:r>
            <a:endParaRPr b="0" i="0" sz="1400" u="none" cap="none" strike="noStrike">
              <a:solidFill>
                <a:srgbClr val="253746"/>
              </a:solidFill>
              <a:latin typeface="Inter"/>
              <a:ea typeface="Inter"/>
              <a:cs typeface="Inter"/>
              <a:sym typeface="Inter"/>
            </a:endParaRPr>
          </a:p>
        </p:txBody>
      </p:sp>
      <p:sp>
        <p:nvSpPr>
          <p:cNvPr id="22578" name="Google Shape;22578;p237"/>
          <p:cNvSpPr txBox="1"/>
          <p:nvPr/>
        </p:nvSpPr>
        <p:spPr>
          <a:xfrm>
            <a:off x="8277353" y="4331490"/>
            <a:ext cx="3510848" cy="52318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Must be enrolled in a high deductible health plan</a:t>
            </a:r>
            <a:endParaRPr b="0" i="0" sz="1400" u="none" cap="none" strike="noStrike">
              <a:solidFill>
                <a:srgbClr val="253746"/>
              </a:solidFill>
              <a:latin typeface="Inter"/>
              <a:ea typeface="Inter"/>
              <a:cs typeface="Inter"/>
              <a:sym typeface="Inter"/>
            </a:endParaRPr>
          </a:p>
        </p:txBody>
      </p:sp>
      <p:sp>
        <p:nvSpPr>
          <p:cNvPr id="22579" name="Google Shape;22579;p237"/>
          <p:cNvSpPr txBox="1"/>
          <p:nvPr/>
        </p:nvSpPr>
        <p:spPr>
          <a:xfrm>
            <a:off x="3534570" y="5195989"/>
            <a:ext cx="2486526" cy="30773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22580" name="Google Shape;22580;p237"/>
          <p:cNvSpPr txBox="1"/>
          <p:nvPr/>
        </p:nvSpPr>
        <p:spPr>
          <a:xfrm>
            <a:off x="8277353" y="5195989"/>
            <a:ext cx="2486526" cy="30773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Yes</a:t>
            </a:r>
            <a:endParaRPr b="0" i="0" sz="1400" u="none" cap="none" strike="noStrike">
              <a:solidFill>
                <a:srgbClr val="253746"/>
              </a:solidFill>
              <a:latin typeface="Inter"/>
              <a:ea typeface="Inter"/>
              <a:cs typeface="Inter"/>
              <a:sym typeface="Inter"/>
            </a:endParaRPr>
          </a:p>
        </p:txBody>
      </p:sp>
      <p:sp>
        <p:nvSpPr>
          <p:cNvPr id="22581" name="Google Shape;22581;p237"/>
          <p:cNvSpPr txBox="1"/>
          <p:nvPr/>
        </p:nvSpPr>
        <p:spPr>
          <a:xfrm>
            <a:off x="8287657" y="5872107"/>
            <a:ext cx="2486400" cy="8928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13747"/>
              </a:buClr>
              <a:buSzPts val="1200"/>
              <a:buFont typeface="Arial"/>
              <a:buNone/>
            </a:pPr>
            <a:r>
              <a:rPr b="0" i="0" lang="en" sz="1300" u="none" cap="none" strike="noStrike">
                <a:solidFill>
                  <a:srgbClr val="213747"/>
                </a:solidFill>
                <a:latin typeface="Inter"/>
                <a:ea typeface="Inter"/>
                <a:cs typeface="Inter"/>
                <a:sym typeface="Inter"/>
              </a:rPr>
              <a:t>Funds can be used to pay COBRA premiums and eligible out of pocket medical expenses</a:t>
            </a:r>
            <a:endParaRPr b="0" i="0" sz="1300" u="none" cap="none" strike="noStrike">
              <a:solidFill>
                <a:srgbClr val="253746"/>
              </a:solidFill>
              <a:latin typeface="Inter"/>
              <a:ea typeface="Inter"/>
              <a:cs typeface="Inter"/>
              <a:sym typeface="Inter"/>
            </a:endParaRPr>
          </a:p>
        </p:txBody>
      </p:sp>
      <p:sp>
        <p:nvSpPr>
          <p:cNvPr id="22582" name="Google Shape;22582;p237"/>
          <p:cNvSpPr txBox="1"/>
          <p:nvPr/>
        </p:nvSpPr>
        <p:spPr>
          <a:xfrm>
            <a:off x="659994" y="1165727"/>
            <a:ext cx="2486526" cy="369291"/>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Contribution limits</a:t>
            </a:r>
            <a:endParaRPr b="1" i="0" sz="1800" u="none" cap="none" strike="noStrike">
              <a:solidFill>
                <a:srgbClr val="253746"/>
              </a:solidFill>
              <a:latin typeface="Inter"/>
              <a:ea typeface="Inter"/>
              <a:cs typeface="Inter"/>
              <a:sym typeface="Inter"/>
            </a:endParaRPr>
          </a:p>
        </p:txBody>
      </p:sp>
      <p:sp>
        <p:nvSpPr>
          <p:cNvPr id="22583" name="Google Shape;22583;p237"/>
          <p:cNvSpPr txBox="1"/>
          <p:nvPr/>
        </p:nvSpPr>
        <p:spPr>
          <a:xfrm>
            <a:off x="3534575" y="5830100"/>
            <a:ext cx="4274100" cy="9543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13747"/>
              </a:buClr>
              <a:buSzPts val="1400"/>
              <a:buFont typeface="Arial"/>
              <a:buNone/>
            </a:pPr>
            <a:r>
              <a:rPr i="0" lang="en" u="none" cap="none" strike="noStrike">
                <a:solidFill>
                  <a:srgbClr val="213747"/>
                </a:solidFill>
                <a:latin typeface="Inter"/>
                <a:ea typeface="Inter"/>
                <a:cs typeface="Inter"/>
                <a:sym typeface="Inter"/>
              </a:rPr>
              <a:t>COBRA premiums and eligible out of pocket medical expenses Funds can be used to pay for health insurance premiums post employment as well as eligible medical expenses</a:t>
            </a:r>
            <a:endParaRPr i="0" u="none" cap="none" strike="noStrike">
              <a:solidFill>
                <a:srgbClr val="253746"/>
              </a:solidFill>
              <a:latin typeface="Inter"/>
              <a:ea typeface="Inter"/>
              <a:cs typeface="Inter"/>
              <a:sym typeface="Inter"/>
            </a:endParaRPr>
          </a:p>
        </p:txBody>
      </p:sp>
      <p:sp>
        <p:nvSpPr>
          <p:cNvPr id="22584" name="Google Shape;22584;p237"/>
          <p:cNvSpPr txBox="1"/>
          <p:nvPr/>
        </p:nvSpPr>
        <p:spPr>
          <a:xfrm>
            <a:off x="659994" y="1667604"/>
            <a:ext cx="2486526" cy="64629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800"/>
              <a:buFont typeface="Arial"/>
              <a:buNone/>
            </a:pPr>
            <a:r>
              <a:rPr b="1" i="0" lang="en" sz="1800" u="none" cap="none" strike="noStrike">
                <a:solidFill>
                  <a:srgbClr val="253746"/>
                </a:solidFill>
                <a:latin typeface="Inter"/>
                <a:ea typeface="Inter"/>
                <a:cs typeface="Inter"/>
                <a:sym typeface="Inter"/>
              </a:rPr>
              <a:t>Can I use it for my dependents? </a:t>
            </a:r>
            <a:endParaRPr b="1" i="0" sz="1800" u="none" cap="none" strike="noStrike">
              <a:solidFill>
                <a:srgbClr val="253746"/>
              </a:solidFill>
              <a:latin typeface="Inter"/>
              <a:ea typeface="Inter"/>
              <a:cs typeface="Inter"/>
              <a:sym typeface="Inter"/>
            </a:endParaRPr>
          </a:p>
        </p:txBody>
      </p:sp>
      <p:sp>
        <p:nvSpPr>
          <p:cNvPr id="22585" name="Google Shape;22585;p237"/>
          <p:cNvSpPr txBox="1"/>
          <p:nvPr/>
        </p:nvSpPr>
        <p:spPr>
          <a:xfrm>
            <a:off x="3537617" y="2577886"/>
            <a:ext cx="3256547" cy="30773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Employer funded</a:t>
            </a:r>
            <a:endParaRPr b="0" i="0" sz="1400" u="none" cap="none" strike="noStrike">
              <a:solidFill>
                <a:srgbClr val="253746"/>
              </a:solidFill>
              <a:latin typeface="Inter"/>
              <a:ea typeface="Inter"/>
              <a:cs typeface="Inter"/>
              <a:sym typeface="Inter"/>
            </a:endParaRPr>
          </a:p>
        </p:txBody>
      </p:sp>
      <p:sp>
        <p:nvSpPr>
          <p:cNvPr id="22586" name="Google Shape;22586;p237"/>
          <p:cNvSpPr txBox="1"/>
          <p:nvPr/>
        </p:nvSpPr>
        <p:spPr>
          <a:xfrm>
            <a:off x="8237251" y="1867622"/>
            <a:ext cx="3256547" cy="307736"/>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253746"/>
              </a:buClr>
              <a:buSzPts val="1400"/>
              <a:buFont typeface="Arial"/>
              <a:buNone/>
            </a:pPr>
            <a:r>
              <a:rPr b="0" i="0" lang="en" sz="1400" u="none" cap="none" strike="noStrike">
                <a:solidFill>
                  <a:srgbClr val="253746"/>
                </a:solidFill>
                <a:latin typeface="Inter"/>
                <a:ea typeface="Inter"/>
                <a:cs typeface="Inter"/>
                <a:sym typeface="Inter"/>
              </a:rPr>
              <a:t>Must be a tax dependent </a:t>
            </a:r>
            <a:endParaRPr b="0" i="0" sz="1400" u="none" cap="none" strike="noStrike">
              <a:solidFill>
                <a:srgbClr val="253746"/>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90" name="Shape 22590"/>
        <p:cNvGrpSpPr/>
        <p:nvPr/>
      </p:nvGrpSpPr>
      <p:grpSpPr>
        <a:xfrm>
          <a:off x="0" y="0"/>
          <a:ext cx="0" cy="0"/>
          <a:chOff x="0" y="0"/>
          <a:chExt cx="0" cy="0"/>
        </a:xfrm>
      </p:grpSpPr>
      <p:sp>
        <p:nvSpPr>
          <p:cNvPr id="22591" name="Google Shape;22591;p238"/>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fontScale="90000"/>
          </a:bodyPr>
          <a:lstStyle/>
          <a:p>
            <a:pPr indent="0" lvl="0" marL="0" rtl="0" algn="l">
              <a:lnSpc>
                <a:spcPct val="90000"/>
              </a:lnSpc>
              <a:spcBef>
                <a:spcPts val="0"/>
              </a:spcBef>
              <a:spcAft>
                <a:spcPts val="0"/>
              </a:spcAft>
              <a:buClr>
                <a:schemeClr val="dk2"/>
              </a:buClr>
              <a:buSzPct val="101010"/>
              <a:buFont typeface="Inter Black"/>
              <a:buNone/>
            </a:pPr>
            <a:r>
              <a:rPr b="1" lang="en" sz="4400">
                <a:solidFill>
                  <a:srgbClr val="253746"/>
                </a:solidFill>
                <a:latin typeface="Inter Black"/>
                <a:ea typeface="Inter Black"/>
                <a:cs typeface="Inter Black"/>
                <a:sym typeface="Inter Black"/>
              </a:rPr>
              <a:t>You decide – A Hybrid </a:t>
            </a:r>
            <a:br>
              <a:rPr lang="en">
                <a:solidFill>
                  <a:srgbClr val="253746"/>
                </a:solidFill>
                <a:latin typeface="Quattrocento Sans"/>
                <a:ea typeface="Quattrocento Sans"/>
                <a:cs typeface="Quattrocento Sans"/>
                <a:sym typeface="Quattrocento Sans"/>
              </a:rPr>
            </a:br>
            <a:r>
              <a:rPr lang="en" sz="1800">
                <a:solidFill>
                  <a:srgbClr val="253746"/>
                </a:solidFill>
                <a:latin typeface="Inter"/>
                <a:ea typeface="Inter"/>
                <a:cs typeface="Inter"/>
                <a:sym typeface="Inter"/>
              </a:rPr>
              <a:t>*If allowed by your employer</a:t>
            </a:r>
            <a:endParaRPr sz="1800">
              <a:solidFill>
                <a:srgbClr val="253746"/>
              </a:solidFill>
              <a:latin typeface="Inter"/>
              <a:ea typeface="Inter"/>
              <a:cs typeface="Inter"/>
              <a:sym typeface="Inter"/>
            </a:endParaRPr>
          </a:p>
        </p:txBody>
      </p:sp>
      <p:sp>
        <p:nvSpPr>
          <p:cNvPr id="22592" name="Google Shape;22592;p238"/>
          <p:cNvSpPr txBox="1"/>
          <p:nvPr>
            <p:ph idx="1" type="body"/>
          </p:nvPr>
        </p:nvSpPr>
        <p:spPr>
          <a:xfrm>
            <a:off x="1166446" y="1424277"/>
            <a:ext cx="10537874" cy="3625515"/>
          </a:xfrm>
          <a:prstGeom prst="rect">
            <a:avLst/>
          </a:prstGeom>
          <a:noFill/>
          <a:ln>
            <a:noFill/>
          </a:ln>
        </p:spPr>
        <p:txBody>
          <a:bodyPr anchorCtr="0" anchor="t" bIns="45700" lIns="91425" spcFirstLastPara="1" rIns="91425" wrap="square" tIns="45700">
            <a:normAutofit/>
          </a:bodyPr>
          <a:lstStyle/>
          <a:p>
            <a:pPr indent="0" lvl="0" marL="0" rtl="0" algn="l">
              <a:lnSpc>
                <a:spcPct val="150000"/>
              </a:lnSpc>
              <a:spcBef>
                <a:spcPts val="1000"/>
              </a:spcBef>
              <a:spcAft>
                <a:spcPts val="0"/>
              </a:spcAft>
              <a:buSzPts val="1946"/>
              <a:buNone/>
            </a:pPr>
            <a:r>
              <a:rPr lang="en" sz="1800">
                <a:latin typeface="Inter"/>
                <a:ea typeface="Inter"/>
                <a:cs typeface="Inter"/>
                <a:sym typeface="Inter"/>
              </a:rPr>
              <a:t>You can choose the account you’d like your funds to go into. Your employer will contribute the same amount of funds to any account.</a:t>
            </a:r>
            <a:endParaRPr/>
          </a:p>
          <a:p>
            <a:pPr indent="0" lvl="0" marL="0" rtl="0" algn="l">
              <a:lnSpc>
                <a:spcPct val="150000"/>
              </a:lnSpc>
              <a:spcBef>
                <a:spcPts val="1000"/>
              </a:spcBef>
              <a:spcAft>
                <a:spcPts val="0"/>
              </a:spcAft>
              <a:buSzPts val="2162"/>
              <a:buNone/>
            </a:pPr>
            <a:r>
              <a:t/>
            </a:r>
            <a:endParaRPr>
              <a:latin typeface="Inter"/>
              <a:ea typeface="Inter"/>
              <a:cs typeface="Inter"/>
              <a:sym typeface="Inter"/>
            </a:endParaRPr>
          </a:p>
        </p:txBody>
      </p:sp>
      <p:sp>
        <p:nvSpPr>
          <p:cNvPr id="22593" name="Google Shape;22593;p238"/>
          <p:cNvSpPr/>
          <p:nvPr/>
        </p:nvSpPr>
        <p:spPr>
          <a:xfrm>
            <a:off x="1745536" y="3237035"/>
            <a:ext cx="757328" cy="661198"/>
          </a:xfrm>
          <a:custGeom>
            <a:rect b="b" l="l" r="r" t="t"/>
            <a:pathLst>
              <a:path extrusionOk="0" h="2882" w="3301">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4" name="Google Shape;22594;p238"/>
          <p:cNvSpPr txBox="1"/>
          <p:nvPr/>
        </p:nvSpPr>
        <p:spPr>
          <a:xfrm>
            <a:off x="1166446" y="2546252"/>
            <a:ext cx="10228385" cy="3631763"/>
          </a:xfrm>
          <a:prstGeom prst="rect">
            <a:avLst/>
          </a:prstGeom>
          <a:noFill/>
          <a:ln>
            <a:noFill/>
          </a:ln>
        </p:spPr>
        <p:txBody>
          <a:bodyPr anchorCtr="0" anchor="t" bIns="45700" lIns="91425" spcFirstLastPara="1" rIns="91425" wrap="square" tIns="45700">
            <a:spAutoFit/>
          </a:bodyPr>
          <a:lstStyle/>
          <a:p>
            <a:pPr indent="-101600" lvl="0" marL="687388" marR="0" rtl="0" algn="l">
              <a:lnSpc>
                <a:spcPct val="100000"/>
              </a:lnSpc>
              <a:spcBef>
                <a:spcPts val="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100% to the VEBA</a:t>
            </a:r>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100% to the HSA</a:t>
            </a:r>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50% VEBA / 50% HSA</a:t>
            </a:r>
            <a:endParaRPr/>
          </a:p>
          <a:p>
            <a:pPr indent="-101600" lvl="1" marL="11445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Employee must limit VEBA with HSA contributions</a:t>
            </a:r>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sng" cap="none" strike="noStrike">
                <a:solidFill>
                  <a:srgbClr val="44546A"/>
                </a:solidFill>
                <a:latin typeface="Inter"/>
                <a:ea typeface="Inter"/>
                <a:cs typeface="Inter"/>
                <a:sym typeface="Inter"/>
              </a:rPr>
              <a:t>Employee can fund up to the IRS max into HSA through payroll deduction</a:t>
            </a:r>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VEBA – in a limited status waiting to pay insurance premiums</a:t>
            </a:r>
            <a:endParaRPr/>
          </a:p>
          <a:p>
            <a:pPr indent="-101600" lvl="0" marL="687388" marR="0" rtl="0" algn="l">
              <a:lnSpc>
                <a:spcPct val="100000"/>
              </a:lnSpc>
              <a:spcBef>
                <a:spcPts val="1200"/>
              </a:spcBef>
              <a:spcAft>
                <a:spcPts val="0"/>
              </a:spcAft>
              <a:buClr>
                <a:srgbClr val="44546A"/>
              </a:buClr>
              <a:buSzPts val="1600"/>
              <a:buFont typeface="Arial"/>
              <a:buChar char="•"/>
            </a:pPr>
            <a:r>
              <a:rPr b="0" i="0" lang="en" sz="1600" u="none" cap="none" strike="noStrike">
                <a:solidFill>
                  <a:srgbClr val="44546A"/>
                </a:solidFill>
                <a:latin typeface="Inter"/>
                <a:ea typeface="Inter"/>
                <a:cs typeface="Inter"/>
                <a:sym typeface="Inter"/>
              </a:rPr>
              <a:t>You can change contribution from VEBA to HSA annually</a:t>
            </a:r>
            <a:endParaRPr/>
          </a:p>
          <a:p>
            <a:pPr indent="0" lvl="0" marL="0" marR="0" rtl="0" algn="l">
              <a:lnSpc>
                <a:spcPct val="100000"/>
              </a:lnSpc>
              <a:spcBef>
                <a:spcPts val="0"/>
              </a:spcBef>
              <a:spcAft>
                <a:spcPts val="0"/>
              </a:spcAft>
              <a:buClr>
                <a:srgbClr val="000000"/>
              </a:buClr>
              <a:buSzPts val="1200"/>
              <a:buFont typeface="Arial"/>
              <a:buNone/>
            </a:pPr>
            <a:r>
              <a:t/>
            </a:r>
            <a:endParaRPr b="0" i="0" sz="1200" u="none" cap="none" strike="noStrike">
              <a:solidFill>
                <a:srgbClr val="000000"/>
              </a:solidFill>
              <a:latin typeface="Inter"/>
              <a:ea typeface="Inter"/>
              <a:cs typeface="Inter"/>
              <a:sym typeface="Inter"/>
            </a:endParaRPr>
          </a:p>
          <a:p>
            <a:pPr indent="0" lvl="1" marL="1144588" marR="0" rtl="0" algn="l">
              <a:lnSpc>
                <a:spcPct val="100000"/>
              </a:lnSpc>
              <a:spcBef>
                <a:spcPts val="1200"/>
              </a:spcBef>
              <a:spcAft>
                <a:spcPts val="0"/>
              </a:spcAft>
              <a:buClr>
                <a:srgbClr val="000000"/>
              </a:buClr>
              <a:buSzPts val="1800"/>
              <a:buFont typeface="Arial"/>
              <a:buNone/>
            </a:pPr>
            <a:r>
              <a:t/>
            </a:r>
            <a:endParaRPr b="0" i="0" sz="1800" u="none" cap="none" strike="noStrike">
              <a:solidFill>
                <a:srgbClr val="000000"/>
              </a:solidFill>
              <a:latin typeface="Inter"/>
              <a:ea typeface="Inter"/>
              <a:cs typeface="Inter"/>
              <a:sym typeface="Inter"/>
            </a:endParaRPr>
          </a:p>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2598" name="Shape 22598"/>
        <p:cNvGrpSpPr/>
        <p:nvPr/>
      </p:nvGrpSpPr>
      <p:grpSpPr>
        <a:xfrm>
          <a:off x="0" y="0"/>
          <a:ext cx="0" cy="0"/>
          <a:chOff x="0" y="0"/>
          <a:chExt cx="0" cy="0"/>
        </a:xfrm>
      </p:grpSpPr>
      <p:pic>
        <p:nvPicPr>
          <p:cNvPr id="22599" name="Google Shape;22599;p12"/>
          <p:cNvPicPr preferRelativeResize="0"/>
          <p:nvPr/>
        </p:nvPicPr>
        <p:blipFill rotWithShape="1">
          <a:blip r:embed="rId3">
            <a:alphaModFix/>
          </a:blip>
          <a:srcRect b="0" l="0" r="0" t="0"/>
          <a:stretch/>
        </p:blipFill>
        <p:spPr>
          <a:xfrm rot="10800000">
            <a:off x="10175785" y="565767"/>
            <a:ext cx="2844760" cy="2760367"/>
          </a:xfrm>
          <a:prstGeom prst="rect">
            <a:avLst/>
          </a:prstGeom>
          <a:noFill/>
          <a:ln>
            <a:noFill/>
          </a:ln>
        </p:spPr>
      </p:pic>
      <p:sp>
        <p:nvSpPr>
          <p:cNvPr id="22600" name="Google Shape;22600;p12"/>
          <p:cNvSpPr/>
          <p:nvPr/>
        </p:nvSpPr>
        <p:spPr>
          <a:xfrm>
            <a:off x="-1434051" y="3581539"/>
            <a:ext cx="4310236" cy="4310237"/>
          </a:xfrm>
          <a:prstGeom prst="ellipse">
            <a:avLst/>
          </a:prstGeom>
          <a:noFill/>
          <a:ln cap="flat" cmpd="sng" w="25400">
            <a:solidFill>
              <a:srgbClr val="C9D8E3"/>
            </a:solidFill>
            <a:prstDash val="solid"/>
            <a:round/>
            <a:headEnd len="sm" w="sm" type="none"/>
            <a:tailEnd len="sm" w="sm" type="none"/>
          </a:ln>
        </p:spPr>
        <p:txBody>
          <a:bodyPr anchorCtr="0" anchor="ctr" bIns="60925" lIns="121900" spcFirstLastPara="1" rIns="121900" wrap="square" tIns="60925">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FFFFFF"/>
              </a:solidFill>
              <a:latin typeface="Arial"/>
              <a:ea typeface="Arial"/>
              <a:cs typeface="Arial"/>
              <a:sym typeface="Arial"/>
            </a:endParaRPr>
          </a:p>
        </p:txBody>
      </p:sp>
      <p:sp>
        <p:nvSpPr>
          <p:cNvPr id="22601" name="Google Shape;22601;p12"/>
          <p:cNvSpPr txBox="1"/>
          <p:nvPr>
            <p:ph idx="4294967295" type="title"/>
          </p:nvPr>
        </p:nvSpPr>
        <p:spPr>
          <a:xfrm>
            <a:off x="934339" y="344533"/>
            <a:ext cx="7167075" cy="2981600"/>
          </a:xfrm>
          <a:prstGeom prst="rect">
            <a:avLst/>
          </a:prstGeom>
          <a:noFill/>
          <a:ln>
            <a:noFill/>
          </a:ln>
        </p:spPr>
        <p:txBody>
          <a:bodyPr anchorCtr="0" anchor="t" bIns="121900" lIns="121900" spcFirstLastPara="1" rIns="121900" wrap="square" tIns="121900">
            <a:noAutofit/>
          </a:bodyPr>
          <a:lstStyle/>
          <a:p>
            <a:pPr indent="0" lvl="0" marL="0" rtl="0" algn="l">
              <a:lnSpc>
                <a:spcPct val="90000"/>
              </a:lnSpc>
              <a:spcBef>
                <a:spcPts val="0"/>
              </a:spcBef>
              <a:spcAft>
                <a:spcPts val="0"/>
              </a:spcAft>
              <a:buSzPts val="2400"/>
              <a:buNone/>
            </a:pPr>
            <a:r>
              <a:rPr lang="en" sz="3733"/>
              <a:t>Contact Participant Services</a:t>
            </a:r>
            <a:endParaRPr sz="3733"/>
          </a:p>
          <a:p>
            <a:pPr indent="0" lvl="0" marL="121917" rtl="0" algn="l">
              <a:lnSpc>
                <a:spcPct val="124000"/>
              </a:lnSpc>
              <a:spcBef>
                <a:spcPts val="2133"/>
              </a:spcBef>
              <a:spcAft>
                <a:spcPts val="0"/>
              </a:spcAft>
              <a:buSzPts val="2400"/>
              <a:buNone/>
            </a:pPr>
            <a:r>
              <a:rPr lang="en" sz="16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22602" name="Google Shape;22602;p12"/>
          <p:cNvSpPr/>
          <p:nvPr/>
        </p:nvSpPr>
        <p:spPr>
          <a:xfrm>
            <a:off x="1039269" y="2357395"/>
            <a:ext cx="3280324" cy="2876136"/>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243825" lIns="170650" spcFirstLastPara="1" rIns="170650" wrap="square" tIns="585200">
            <a:noAutofit/>
          </a:bodyPr>
          <a:lstStyle/>
          <a:p>
            <a:pPr indent="0" lvl="0" marL="0" marR="0" rtl="0" algn="l">
              <a:lnSpc>
                <a:spcPct val="100000"/>
              </a:lnSpc>
              <a:spcBef>
                <a:spcPts val="0"/>
              </a:spcBef>
              <a:spcAft>
                <a:spcPts val="0"/>
              </a:spcAft>
              <a:buClr>
                <a:srgbClr val="000000"/>
              </a:buClr>
              <a:buSzPts val="1400"/>
              <a:buFont typeface="Arial"/>
              <a:buNone/>
            </a:pPr>
            <a:r>
              <a:rPr b="1" i="0" lang="en" sz="1800" u="none" cap="none" strike="noStrike">
                <a:solidFill>
                  <a:srgbClr val="253746"/>
                </a:solidFill>
                <a:latin typeface="Inter"/>
                <a:ea typeface="Inter"/>
                <a:cs typeface="Inter"/>
                <a:sym typeface="Inter"/>
              </a:rPr>
              <a:t>Live Chat</a:t>
            </a:r>
            <a:endParaRPr b="1" i="0" sz="1800" u="none" cap="none" strike="noStrike">
              <a:solidFill>
                <a:srgbClr val="253746"/>
              </a:solidFill>
              <a:latin typeface="Inter"/>
              <a:ea typeface="Inter"/>
              <a:cs typeface="Inter"/>
              <a:sym typeface="Inter"/>
            </a:endParaRPr>
          </a:p>
          <a:p>
            <a:pPr indent="0" lvl="0" marL="0" marR="0" rtl="0" algn="l">
              <a:lnSpc>
                <a:spcPct val="100000"/>
              </a:lnSpc>
              <a:spcBef>
                <a:spcPts val="800"/>
              </a:spcBef>
              <a:spcAft>
                <a:spcPts val="0"/>
              </a:spcAft>
              <a:buClr>
                <a:srgbClr val="000000"/>
              </a:buClr>
              <a:buSzPts val="1200"/>
              <a:buFont typeface="Arial"/>
              <a:buNone/>
            </a:pPr>
            <a:r>
              <a:rPr b="1" i="0" lang="en" sz="1200" u="none" cap="none" strike="noStrike">
                <a:solidFill>
                  <a:srgbClr val="C8102E"/>
                </a:solidFill>
                <a:latin typeface="Inter"/>
                <a:ea typeface="Inter"/>
                <a:cs typeface="Inter"/>
                <a:sym typeface="Inter"/>
              </a:rPr>
              <a:t>––––</a:t>
            </a:r>
            <a:endParaRPr b="1" i="0" sz="1200" u="none" cap="none" strike="noStrike">
              <a:solidFill>
                <a:srgbClr val="C8102E"/>
              </a:solidFill>
              <a:latin typeface="Inter"/>
              <a:ea typeface="Inter"/>
              <a:cs typeface="Inter"/>
              <a:sym typeface="Inter"/>
            </a:endParaRPr>
          </a:p>
        </p:txBody>
      </p:sp>
      <p:sp>
        <p:nvSpPr>
          <p:cNvPr id="22603" name="Google Shape;22603;p12"/>
          <p:cNvSpPr/>
          <p:nvPr/>
        </p:nvSpPr>
        <p:spPr>
          <a:xfrm>
            <a:off x="7895863" y="2346532"/>
            <a:ext cx="3280324" cy="2887001"/>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243825" lIns="170650" spcFirstLastPara="1" rIns="170650" wrap="square" tIns="585200">
            <a:noAutofit/>
          </a:bodyPr>
          <a:lstStyle/>
          <a:p>
            <a:pPr indent="0" lvl="0" marL="0" marR="0" rtl="0" algn="l">
              <a:lnSpc>
                <a:spcPct val="100000"/>
              </a:lnSpc>
              <a:spcBef>
                <a:spcPts val="0"/>
              </a:spcBef>
              <a:spcAft>
                <a:spcPts val="0"/>
              </a:spcAft>
              <a:buClr>
                <a:srgbClr val="000000"/>
              </a:buClr>
              <a:buSzPts val="1467"/>
              <a:buFont typeface="Arial"/>
              <a:buNone/>
            </a:pPr>
            <a:r>
              <a:rPr b="1" i="0" lang="en" sz="1800" u="none" cap="none" strike="noStrike">
                <a:solidFill>
                  <a:srgbClr val="253746"/>
                </a:solidFill>
                <a:latin typeface="Inter"/>
                <a:ea typeface="Inter"/>
                <a:cs typeface="Inter"/>
                <a:sym typeface="Inter"/>
              </a:rPr>
              <a:t>Phone</a:t>
            </a:r>
            <a:endParaRPr b="1" i="0" sz="1800" u="none" cap="none" strike="noStrike">
              <a:solidFill>
                <a:srgbClr val="253746"/>
              </a:solidFill>
              <a:latin typeface="Inter"/>
              <a:ea typeface="Inter"/>
              <a:cs typeface="Inter"/>
              <a:sym typeface="Inter"/>
            </a:endParaRPr>
          </a:p>
          <a:p>
            <a:pPr indent="0" lvl="0" marL="0" marR="0" rtl="0" algn="l">
              <a:lnSpc>
                <a:spcPct val="100000"/>
              </a:lnSpc>
              <a:spcBef>
                <a:spcPts val="800"/>
              </a:spcBef>
              <a:spcAft>
                <a:spcPts val="0"/>
              </a:spcAft>
              <a:buClr>
                <a:srgbClr val="000000"/>
              </a:buClr>
              <a:buSzPts val="1333"/>
              <a:buFont typeface="Arial"/>
              <a:buNone/>
            </a:pPr>
            <a:r>
              <a:rPr b="1" i="0" lang="en" sz="1333" u="none" cap="none" strike="noStrike">
                <a:solidFill>
                  <a:srgbClr val="C8102E"/>
                </a:solidFill>
                <a:latin typeface="Inter"/>
                <a:ea typeface="Inter"/>
                <a:cs typeface="Inter"/>
                <a:sym typeface="Inter"/>
              </a:rPr>
              <a:t>––––</a:t>
            </a:r>
            <a:endParaRPr b="1" i="0" sz="1333" u="none" cap="none" strike="noStrike">
              <a:solidFill>
                <a:srgbClr val="C8102E"/>
              </a:solidFill>
              <a:latin typeface="Inter"/>
              <a:ea typeface="Inter"/>
              <a:cs typeface="Inter"/>
              <a:sym typeface="Inter"/>
            </a:endParaRPr>
          </a:p>
          <a:p>
            <a:pPr indent="0" lvl="0" marL="0" marR="0" rtl="0" algn="l">
              <a:lnSpc>
                <a:spcPct val="115000"/>
              </a:lnSpc>
              <a:spcBef>
                <a:spcPts val="800"/>
              </a:spcBef>
              <a:spcAft>
                <a:spcPts val="0"/>
              </a:spcAft>
              <a:buClr>
                <a:srgbClr val="000000"/>
              </a:buClr>
              <a:buSzPts val="1467"/>
              <a:buFont typeface="Arial"/>
              <a:buNone/>
            </a:pPr>
            <a:r>
              <a:rPr b="1" i="0" lang="en" sz="1467" u="none" cap="none" strike="noStrike">
                <a:solidFill>
                  <a:srgbClr val="253746"/>
                </a:solidFill>
                <a:latin typeface="Inter"/>
                <a:ea typeface="Inter"/>
                <a:cs typeface="Inter"/>
                <a:sym typeface="Inter"/>
              </a:rPr>
              <a:t>Current WEX participants: </a:t>
            </a:r>
            <a:endParaRPr b="0" i="0" sz="1867" u="none" cap="none" strike="noStrike">
              <a:solidFill>
                <a:srgbClr val="000000"/>
              </a:solidFill>
              <a:latin typeface="Arial"/>
              <a:ea typeface="Arial"/>
              <a:cs typeface="Arial"/>
              <a:sym typeface="Arial"/>
            </a:endParaRPr>
          </a:p>
          <a:p>
            <a:pPr indent="0" lvl="0" marL="0" marR="0" rtl="0" algn="l">
              <a:lnSpc>
                <a:spcPct val="115000"/>
              </a:lnSpc>
              <a:spcBef>
                <a:spcPts val="800"/>
              </a:spcBef>
              <a:spcAft>
                <a:spcPts val="0"/>
              </a:spcAft>
              <a:buClr>
                <a:srgbClr val="000000"/>
              </a:buClr>
              <a:buSzPts val="1400"/>
              <a:buFont typeface="Arial"/>
              <a:buNone/>
            </a:pPr>
            <a:r>
              <a:rPr b="0" i="0" lang="en" sz="1400" u="none" cap="none" strike="noStrike">
                <a:solidFill>
                  <a:srgbClr val="253746"/>
                </a:solidFill>
                <a:latin typeface="Inter"/>
                <a:ea typeface="Inter"/>
                <a:cs typeface="Inter"/>
                <a:sym typeface="Inter"/>
              </a:rPr>
              <a:t>866-451-3399</a:t>
            </a:r>
            <a:endParaRPr b="0" i="0" sz="1467" u="none" cap="none" strike="noStrike">
              <a:solidFill>
                <a:srgbClr val="253746"/>
              </a:solidFill>
              <a:latin typeface="Inter"/>
              <a:ea typeface="Inter"/>
              <a:cs typeface="Inter"/>
              <a:sym typeface="Inter"/>
            </a:endParaRPr>
          </a:p>
          <a:p>
            <a:pPr indent="0" lvl="0" marL="0" marR="0" rtl="0" algn="l">
              <a:lnSpc>
                <a:spcPct val="115000"/>
              </a:lnSpc>
              <a:spcBef>
                <a:spcPts val="800"/>
              </a:spcBef>
              <a:spcAft>
                <a:spcPts val="0"/>
              </a:spcAft>
              <a:buClr>
                <a:srgbClr val="000000"/>
              </a:buClr>
              <a:buSzPts val="1467"/>
              <a:buFont typeface="Arial"/>
              <a:buNone/>
            </a:pPr>
            <a:r>
              <a:rPr b="1" i="0" lang="en" sz="1467" u="none" cap="none" strike="noStrike">
                <a:solidFill>
                  <a:srgbClr val="253746"/>
                </a:solidFill>
                <a:latin typeface="Inter"/>
                <a:ea typeface="Inter"/>
                <a:cs typeface="Inter"/>
                <a:sym typeface="Inter"/>
              </a:rPr>
              <a:t>New to WEX: </a:t>
            </a:r>
            <a:endParaRPr b="0" i="0" sz="1867" u="none" cap="none" strike="noStrike">
              <a:solidFill>
                <a:srgbClr val="000000"/>
              </a:solidFill>
              <a:latin typeface="Arial"/>
              <a:ea typeface="Arial"/>
              <a:cs typeface="Arial"/>
              <a:sym typeface="Arial"/>
            </a:endParaRPr>
          </a:p>
          <a:p>
            <a:pPr indent="0" lvl="0" marL="0" marR="0" rtl="0" algn="l">
              <a:lnSpc>
                <a:spcPct val="115000"/>
              </a:lnSpc>
              <a:spcBef>
                <a:spcPts val="800"/>
              </a:spcBef>
              <a:spcAft>
                <a:spcPts val="0"/>
              </a:spcAft>
              <a:buClr>
                <a:srgbClr val="000000"/>
              </a:buClr>
              <a:buSzPts val="1400"/>
              <a:buFont typeface="Arial"/>
              <a:buNone/>
            </a:pPr>
            <a:r>
              <a:rPr b="0" i="0" lang="en" sz="1400" u="none" cap="none" strike="noStrike">
                <a:solidFill>
                  <a:srgbClr val="253746"/>
                </a:solidFill>
                <a:latin typeface="Inter"/>
                <a:ea typeface="Inter"/>
                <a:cs typeface="Inter"/>
                <a:sym typeface="Inter"/>
              </a:rPr>
              <a:t>844-561-1337</a:t>
            </a:r>
            <a:endParaRPr b="0" i="0" sz="1200" u="none" cap="none" strike="noStrike">
              <a:solidFill>
                <a:srgbClr val="253746"/>
              </a:solidFill>
              <a:latin typeface="Inter"/>
              <a:ea typeface="Inter"/>
              <a:cs typeface="Inter"/>
              <a:sym typeface="Inter"/>
            </a:endParaRPr>
          </a:p>
        </p:txBody>
      </p:sp>
      <p:grpSp>
        <p:nvGrpSpPr>
          <p:cNvPr id="22604" name="Google Shape;22604;p12"/>
          <p:cNvGrpSpPr/>
          <p:nvPr/>
        </p:nvGrpSpPr>
        <p:grpSpPr>
          <a:xfrm>
            <a:off x="5577923" y="2511861"/>
            <a:ext cx="438904" cy="438904"/>
            <a:chOff x="3898713" y="2829982"/>
            <a:chExt cx="512100" cy="512100"/>
          </a:xfrm>
        </p:grpSpPr>
        <p:sp>
          <p:nvSpPr>
            <p:cNvPr id="22605" name="Google Shape;22605;p12"/>
            <p:cNvSpPr/>
            <p:nvPr/>
          </p:nvSpPr>
          <p:spPr>
            <a:xfrm>
              <a:off x="3898713" y="2829982"/>
              <a:ext cx="512100" cy="5121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606" name="Google Shape;22606;p12"/>
            <p:cNvSpPr/>
            <p:nvPr/>
          </p:nvSpPr>
          <p:spPr>
            <a:xfrm>
              <a:off x="4045550" y="2912725"/>
              <a:ext cx="297825" cy="337375"/>
            </a:xfrm>
            <a:custGeom>
              <a:rect b="b" l="l" r="r" t="t"/>
              <a:pathLst>
                <a:path extrusionOk="0" h="13495" w="11913">
                  <a:moveTo>
                    <a:pt x="1490" y="1"/>
                  </a:moveTo>
                  <a:cubicBezTo>
                    <a:pt x="652" y="1"/>
                    <a:pt x="1" y="652"/>
                    <a:pt x="1" y="1443"/>
                  </a:cubicBezTo>
                  <a:lnTo>
                    <a:pt x="1" y="5398"/>
                  </a:lnTo>
                  <a:cubicBezTo>
                    <a:pt x="1" y="5584"/>
                    <a:pt x="140" y="5724"/>
                    <a:pt x="326" y="5724"/>
                  </a:cubicBezTo>
                  <a:cubicBezTo>
                    <a:pt x="559" y="5724"/>
                    <a:pt x="699" y="5584"/>
                    <a:pt x="699" y="5398"/>
                  </a:cubicBezTo>
                  <a:lnTo>
                    <a:pt x="699" y="1443"/>
                  </a:lnTo>
                  <a:cubicBezTo>
                    <a:pt x="699" y="1024"/>
                    <a:pt x="1024" y="699"/>
                    <a:pt x="1490" y="699"/>
                  </a:cubicBezTo>
                  <a:lnTo>
                    <a:pt x="6189" y="699"/>
                  </a:lnTo>
                  <a:cubicBezTo>
                    <a:pt x="6608" y="699"/>
                    <a:pt x="6980" y="1024"/>
                    <a:pt x="6980" y="1443"/>
                  </a:cubicBezTo>
                  <a:lnTo>
                    <a:pt x="6980" y="12006"/>
                  </a:lnTo>
                  <a:cubicBezTo>
                    <a:pt x="6980" y="12425"/>
                    <a:pt x="6608" y="12797"/>
                    <a:pt x="6189" y="12797"/>
                  </a:cubicBezTo>
                  <a:lnTo>
                    <a:pt x="2839" y="12797"/>
                  </a:lnTo>
                  <a:cubicBezTo>
                    <a:pt x="2653" y="12797"/>
                    <a:pt x="2513" y="12936"/>
                    <a:pt x="2513" y="13123"/>
                  </a:cubicBezTo>
                  <a:cubicBezTo>
                    <a:pt x="2513" y="13309"/>
                    <a:pt x="2653" y="13495"/>
                    <a:pt x="2839" y="13495"/>
                  </a:cubicBezTo>
                  <a:lnTo>
                    <a:pt x="6189" y="13495"/>
                  </a:lnTo>
                  <a:cubicBezTo>
                    <a:pt x="7027" y="13495"/>
                    <a:pt x="7678" y="12797"/>
                    <a:pt x="7678" y="12006"/>
                  </a:cubicBezTo>
                  <a:lnTo>
                    <a:pt x="7678" y="6748"/>
                  </a:lnTo>
                  <a:cubicBezTo>
                    <a:pt x="7678" y="5445"/>
                    <a:pt x="8609" y="5026"/>
                    <a:pt x="9121" y="4933"/>
                  </a:cubicBezTo>
                  <a:lnTo>
                    <a:pt x="9121" y="10377"/>
                  </a:lnTo>
                  <a:cubicBezTo>
                    <a:pt x="9121" y="10470"/>
                    <a:pt x="9167" y="10563"/>
                    <a:pt x="9260" y="10610"/>
                  </a:cubicBezTo>
                  <a:lnTo>
                    <a:pt x="11308" y="12657"/>
                  </a:lnTo>
                  <a:cubicBezTo>
                    <a:pt x="11354" y="12750"/>
                    <a:pt x="11447" y="12750"/>
                    <a:pt x="11540" y="12750"/>
                  </a:cubicBezTo>
                  <a:cubicBezTo>
                    <a:pt x="11634" y="12750"/>
                    <a:pt x="11727" y="12750"/>
                    <a:pt x="11773" y="12657"/>
                  </a:cubicBezTo>
                  <a:cubicBezTo>
                    <a:pt x="11913" y="12518"/>
                    <a:pt x="11913" y="12332"/>
                    <a:pt x="11773" y="12192"/>
                  </a:cubicBezTo>
                  <a:lnTo>
                    <a:pt x="9819" y="10238"/>
                  </a:lnTo>
                  <a:lnTo>
                    <a:pt x="9819" y="4514"/>
                  </a:lnTo>
                  <a:cubicBezTo>
                    <a:pt x="9819" y="4421"/>
                    <a:pt x="9772" y="4328"/>
                    <a:pt x="9726" y="4235"/>
                  </a:cubicBezTo>
                  <a:cubicBezTo>
                    <a:pt x="9633" y="4189"/>
                    <a:pt x="9540" y="4142"/>
                    <a:pt x="9447" y="4142"/>
                  </a:cubicBezTo>
                  <a:cubicBezTo>
                    <a:pt x="8981" y="4189"/>
                    <a:pt x="8190" y="4375"/>
                    <a:pt x="7678" y="4933"/>
                  </a:cubicBezTo>
                  <a:lnTo>
                    <a:pt x="7678" y="1443"/>
                  </a:lnTo>
                  <a:cubicBezTo>
                    <a:pt x="7678" y="652"/>
                    <a:pt x="7027" y="1"/>
                    <a:pt x="6189"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607" name="Google Shape;22607;p12"/>
            <p:cNvSpPr/>
            <p:nvPr/>
          </p:nvSpPr>
          <p:spPr>
            <a:xfrm>
              <a:off x="4001350" y="3086050"/>
              <a:ext cx="76800" cy="162900"/>
            </a:xfrm>
            <a:custGeom>
              <a:rect b="b" l="l" r="r" t="t"/>
              <a:pathLst>
                <a:path extrusionOk="0" h="6516" w="3072">
                  <a:moveTo>
                    <a:pt x="1536" y="699"/>
                  </a:moveTo>
                  <a:cubicBezTo>
                    <a:pt x="2001" y="699"/>
                    <a:pt x="2327" y="1071"/>
                    <a:pt x="2327" y="1536"/>
                  </a:cubicBezTo>
                  <a:cubicBezTo>
                    <a:pt x="2327" y="1955"/>
                    <a:pt x="2001" y="2327"/>
                    <a:pt x="1536" y="2327"/>
                  </a:cubicBezTo>
                  <a:cubicBezTo>
                    <a:pt x="1071" y="2327"/>
                    <a:pt x="745" y="1955"/>
                    <a:pt x="745" y="1536"/>
                  </a:cubicBezTo>
                  <a:cubicBezTo>
                    <a:pt x="745" y="1071"/>
                    <a:pt x="1071" y="699"/>
                    <a:pt x="1536" y="699"/>
                  </a:cubicBezTo>
                  <a:close/>
                  <a:moveTo>
                    <a:pt x="1536" y="3025"/>
                  </a:moveTo>
                  <a:cubicBezTo>
                    <a:pt x="2001" y="3025"/>
                    <a:pt x="2327" y="3398"/>
                    <a:pt x="2327" y="3863"/>
                  </a:cubicBezTo>
                  <a:cubicBezTo>
                    <a:pt x="2327" y="4328"/>
                    <a:pt x="2001" y="4654"/>
                    <a:pt x="1536" y="4654"/>
                  </a:cubicBezTo>
                  <a:cubicBezTo>
                    <a:pt x="1071" y="4654"/>
                    <a:pt x="745" y="4328"/>
                    <a:pt x="745" y="3863"/>
                  </a:cubicBezTo>
                  <a:cubicBezTo>
                    <a:pt x="745" y="3398"/>
                    <a:pt x="1071" y="3025"/>
                    <a:pt x="1536" y="3025"/>
                  </a:cubicBezTo>
                  <a:close/>
                  <a:moveTo>
                    <a:pt x="1536" y="1"/>
                  </a:moveTo>
                  <a:cubicBezTo>
                    <a:pt x="698" y="1"/>
                    <a:pt x="0" y="699"/>
                    <a:pt x="0" y="1536"/>
                  </a:cubicBezTo>
                  <a:cubicBezTo>
                    <a:pt x="0" y="2002"/>
                    <a:pt x="233" y="2421"/>
                    <a:pt x="605" y="2700"/>
                  </a:cubicBezTo>
                  <a:cubicBezTo>
                    <a:pt x="233" y="2979"/>
                    <a:pt x="0" y="3398"/>
                    <a:pt x="0" y="3863"/>
                  </a:cubicBezTo>
                  <a:cubicBezTo>
                    <a:pt x="0" y="4328"/>
                    <a:pt x="233" y="4747"/>
                    <a:pt x="559" y="5026"/>
                  </a:cubicBezTo>
                  <a:cubicBezTo>
                    <a:pt x="233" y="5305"/>
                    <a:pt x="0" y="5724"/>
                    <a:pt x="0" y="6190"/>
                  </a:cubicBezTo>
                  <a:cubicBezTo>
                    <a:pt x="0" y="6376"/>
                    <a:pt x="187" y="6515"/>
                    <a:pt x="373" y="6515"/>
                  </a:cubicBezTo>
                  <a:cubicBezTo>
                    <a:pt x="559" y="6515"/>
                    <a:pt x="745" y="6376"/>
                    <a:pt x="745" y="6190"/>
                  </a:cubicBezTo>
                  <a:cubicBezTo>
                    <a:pt x="745" y="5724"/>
                    <a:pt x="1071" y="5352"/>
                    <a:pt x="1536" y="5352"/>
                  </a:cubicBezTo>
                  <a:cubicBezTo>
                    <a:pt x="2001" y="5352"/>
                    <a:pt x="2327" y="5724"/>
                    <a:pt x="2327" y="6190"/>
                  </a:cubicBezTo>
                  <a:cubicBezTo>
                    <a:pt x="2327" y="6376"/>
                    <a:pt x="2513" y="6515"/>
                    <a:pt x="2699" y="6515"/>
                  </a:cubicBezTo>
                  <a:cubicBezTo>
                    <a:pt x="2885" y="6515"/>
                    <a:pt x="3072" y="6376"/>
                    <a:pt x="3072" y="6190"/>
                  </a:cubicBezTo>
                  <a:cubicBezTo>
                    <a:pt x="3072" y="5724"/>
                    <a:pt x="2839" y="5305"/>
                    <a:pt x="2513" y="5026"/>
                  </a:cubicBezTo>
                  <a:cubicBezTo>
                    <a:pt x="2839" y="4747"/>
                    <a:pt x="3072" y="4328"/>
                    <a:pt x="3072" y="3863"/>
                  </a:cubicBezTo>
                  <a:cubicBezTo>
                    <a:pt x="3072" y="3398"/>
                    <a:pt x="2839" y="2979"/>
                    <a:pt x="2467" y="2700"/>
                  </a:cubicBezTo>
                  <a:cubicBezTo>
                    <a:pt x="2839" y="2421"/>
                    <a:pt x="3072" y="2002"/>
                    <a:pt x="3072" y="1536"/>
                  </a:cubicBezTo>
                  <a:cubicBezTo>
                    <a:pt x="3072" y="699"/>
                    <a:pt x="2374" y="1"/>
                    <a:pt x="1536" y="1"/>
                  </a:cubicBezTo>
                  <a:close/>
                </a:path>
              </a:pathLst>
            </a:custGeom>
            <a:solidFill>
              <a:schemeClr val="accen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
        <p:nvSpPr>
          <p:cNvPr id="22608" name="Google Shape;22608;p12"/>
          <p:cNvSpPr/>
          <p:nvPr/>
        </p:nvSpPr>
        <p:spPr>
          <a:xfrm>
            <a:off x="4467566" y="2346530"/>
            <a:ext cx="3280324" cy="2887001"/>
          </a:xfrm>
          <a:prstGeom prst="roundRect">
            <a:avLst>
              <a:gd fmla="val 8026" name="adj"/>
            </a:avLst>
          </a:prstGeom>
          <a:solidFill>
            <a:srgbClr val="F2F8FC"/>
          </a:solidFill>
          <a:ln>
            <a:noFill/>
          </a:ln>
          <a:effectLst>
            <a:outerShdw blurRad="50800" rotWithShape="0" algn="t" dir="5400000" dist="38100">
              <a:schemeClr val="dk2">
                <a:alpha val="29019"/>
              </a:schemeClr>
            </a:outerShdw>
          </a:effectLst>
        </p:spPr>
        <p:txBody>
          <a:bodyPr anchorCtr="0" anchor="t" bIns="243825" lIns="170650" spcFirstLastPara="1" rIns="170650" wrap="square" tIns="585200">
            <a:noAutofit/>
          </a:bodyPr>
          <a:lstStyle/>
          <a:p>
            <a:pPr indent="0" lvl="0" marL="0" marR="0" rtl="0" algn="l">
              <a:lnSpc>
                <a:spcPct val="100000"/>
              </a:lnSpc>
              <a:spcBef>
                <a:spcPts val="0"/>
              </a:spcBef>
              <a:spcAft>
                <a:spcPts val="0"/>
              </a:spcAft>
              <a:buClr>
                <a:srgbClr val="000000"/>
              </a:buClr>
              <a:buSzPts val="1400"/>
              <a:buFont typeface="Arial"/>
              <a:buNone/>
            </a:pPr>
            <a:r>
              <a:rPr b="1" i="0" lang="en" sz="1800" u="none" cap="none" strike="noStrike">
                <a:solidFill>
                  <a:srgbClr val="253746"/>
                </a:solidFill>
                <a:latin typeface="Inter"/>
                <a:ea typeface="Inter"/>
                <a:cs typeface="Inter"/>
                <a:sym typeface="Inter"/>
              </a:rPr>
              <a:t>Email</a:t>
            </a:r>
            <a:endParaRPr b="1" i="0" sz="1800" u="none" cap="none" strike="noStrike">
              <a:solidFill>
                <a:srgbClr val="253746"/>
              </a:solidFill>
              <a:latin typeface="Inter"/>
              <a:ea typeface="Inter"/>
              <a:cs typeface="Inter"/>
              <a:sym typeface="Inter"/>
            </a:endParaRPr>
          </a:p>
          <a:p>
            <a:pPr indent="0" lvl="0" marL="0" marR="0" rtl="0" algn="l">
              <a:lnSpc>
                <a:spcPct val="100000"/>
              </a:lnSpc>
              <a:spcBef>
                <a:spcPts val="800"/>
              </a:spcBef>
              <a:spcAft>
                <a:spcPts val="0"/>
              </a:spcAft>
              <a:buClr>
                <a:srgbClr val="000000"/>
              </a:buClr>
              <a:buSzPts val="1200"/>
              <a:buFont typeface="Arial"/>
              <a:buNone/>
            </a:pPr>
            <a:r>
              <a:rPr b="1" i="0" lang="en" sz="1200" u="none" cap="none" strike="noStrike">
                <a:solidFill>
                  <a:srgbClr val="C8102E"/>
                </a:solidFill>
                <a:latin typeface="Inter"/>
                <a:ea typeface="Inter"/>
                <a:cs typeface="Inter"/>
                <a:sym typeface="Inter"/>
              </a:rPr>
              <a:t>––––</a:t>
            </a:r>
            <a:endParaRPr b="1" i="0" sz="1200" u="none" cap="none" strike="noStrike">
              <a:solidFill>
                <a:srgbClr val="C8102E"/>
              </a:solidFill>
              <a:latin typeface="Inter"/>
              <a:ea typeface="Inter"/>
              <a:cs typeface="Inter"/>
              <a:sym typeface="Inter"/>
            </a:endParaRPr>
          </a:p>
          <a:p>
            <a:pPr indent="0" lvl="0" marL="0" marR="0" rtl="0" algn="l">
              <a:lnSpc>
                <a:spcPct val="115000"/>
              </a:lnSpc>
              <a:spcBef>
                <a:spcPts val="800"/>
              </a:spcBef>
              <a:spcAft>
                <a:spcPts val="0"/>
              </a:spcAft>
              <a:buClr>
                <a:srgbClr val="000000"/>
              </a:buClr>
              <a:buSzPts val="1333"/>
              <a:buFont typeface="Arial"/>
              <a:buNone/>
            </a:pPr>
            <a:r>
              <a:rPr b="0" i="0" lang="en" sz="1333" u="none" cap="none" strike="noStrike">
                <a:solidFill>
                  <a:srgbClr val="253746"/>
                </a:solidFill>
                <a:latin typeface="Inter"/>
                <a:ea typeface="Inter"/>
                <a:cs typeface="Inter"/>
                <a:sym typeface="Inter"/>
              </a:rPr>
              <a:t>customerservice@wexhealth.com</a:t>
            </a:r>
            <a:endParaRPr b="0" i="0" sz="1867" u="none" cap="none" strike="noStrike">
              <a:solidFill>
                <a:srgbClr val="000000"/>
              </a:solidFill>
              <a:latin typeface="Arial"/>
              <a:ea typeface="Arial"/>
              <a:cs typeface="Arial"/>
              <a:sym typeface="Arial"/>
            </a:endParaRPr>
          </a:p>
        </p:txBody>
      </p:sp>
      <p:grpSp>
        <p:nvGrpSpPr>
          <p:cNvPr id="22609" name="Google Shape;22609;p12"/>
          <p:cNvGrpSpPr/>
          <p:nvPr/>
        </p:nvGrpSpPr>
        <p:grpSpPr>
          <a:xfrm>
            <a:off x="1039267" y="3665648"/>
            <a:ext cx="3270740" cy="1556720"/>
            <a:chOff x="6396749" y="2656943"/>
            <a:chExt cx="2747250" cy="1307563"/>
          </a:xfrm>
        </p:grpSpPr>
        <p:pic>
          <p:nvPicPr>
            <p:cNvPr id="22610" name="Google Shape;22610;p12"/>
            <p:cNvPicPr preferRelativeResize="0"/>
            <p:nvPr/>
          </p:nvPicPr>
          <p:blipFill rotWithShape="1">
            <a:blip r:embed="rId4">
              <a:alphaModFix/>
            </a:blip>
            <a:srcRect b="41485" l="68514" r="0" t="40601"/>
            <a:stretch/>
          </p:blipFill>
          <p:spPr>
            <a:xfrm>
              <a:off x="6396750" y="2656943"/>
              <a:ext cx="2747249" cy="1172271"/>
            </a:xfrm>
            <a:prstGeom prst="rect">
              <a:avLst/>
            </a:prstGeom>
            <a:noFill/>
            <a:ln>
              <a:noFill/>
            </a:ln>
          </p:spPr>
        </p:pic>
        <p:pic>
          <p:nvPicPr>
            <p:cNvPr id="22611" name="Google Shape;22611;p12"/>
            <p:cNvPicPr preferRelativeResize="0"/>
            <p:nvPr/>
          </p:nvPicPr>
          <p:blipFill rotWithShape="1">
            <a:blip r:embed="rId5">
              <a:alphaModFix/>
            </a:blip>
            <a:srcRect b="34196" l="4860" r="8341" t="0"/>
            <a:stretch/>
          </p:blipFill>
          <p:spPr>
            <a:xfrm>
              <a:off x="6396749" y="2792895"/>
              <a:ext cx="2747249" cy="1171611"/>
            </a:xfrm>
            <a:prstGeom prst="roundRect">
              <a:avLst>
                <a:gd fmla="val 16667" name="adj"/>
              </a:avLst>
            </a:prstGeom>
            <a:noFill/>
            <a:ln>
              <a:noFill/>
            </a:ln>
          </p:spPr>
        </p:pic>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15" name="Shape 22615"/>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67" name="Shape 22167"/>
        <p:cNvGrpSpPr/>
        <p:nvPr/>
      </p:nvGrpSpPr>
      <p:grpSpPr>
        <a:xfrm>
          <a:off x="0" y="0"/>
          <a:ext cx="0" cy="0"/>
          <a:chOff x="0" y="0"/>
          <a:chExt cx="0" cy="0"/>
        </a:xfrm>
      </p:grpSpPr>
      <p:sp>
        <p:nvSpPr>
          <p:cNvPr id="22168" name="Google Shape;22168;p3"/>
          <p:cNvSpPr/>
          <p:nvPr/>
        </p:nvSpPr>
        <p:spPr>
          <a:xfrm>
            <a:off x="4554747" y="0"/>
            <a:ext cx="7815532" cy="7315200"/>
          </a:xfrm>
          <a:prstGeom prst="rect">
            <a:avLst/>
          </a:prstGeom>
          <a:solidFill>
            <a:schemeClr val="dk1"/>
          </a:solidFill>
          <a:ln cap="flat" cmpd="sng" w="25400">
            <a:solidFill>
              <a:srgbClr val="910B2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800"/>
              <a:buFont typeface="Arial"/>
              <a:buNone/>
            </a:pPr>
            <a:r>
              <a:t/>
            </a:r>
            <a:endParaRPr b="0" i="0" sz="1800" u="none" cap="none" strike="noStrike">
              <a:solidFill>
                <a:schemeClr val="lt1"/>
              </a:solidFill>
              <a:latin typeface="Arial"/>
              <a:ea typeface="Arial"/>
              <a:cs typeface="Arial"/>
              <a:sym typeface="Arial"/>
            </a:endParaRPr>
          </a:p>
        </p:txBody>
      </p:sp>
      <p:sp>
        <p:nvSpPr>
          <p:cNvPr id="22169" name="Google Shape;22169;p3"/>
          <p:cNvSpPr txBox="1"/>
          <p:nvPr/>
        </p:nvSpPr>
        <p:spPr>
          <a:xfrm>
            <a:off x="5477773" y="1888216"/>
            <a:ext cx="5969479" cy="3981067"/>
          </a:xfrm>
          <a:prstGeom prst="rect">
            <a:avLst/>
          </a:prstGeom>
          <a:noFill/>
          <a:ln>
            <a:noFill/>
          </a:ln>
        </p:spPr>
        <p:txBody>
          <a:bodyPr anchorCtr="0" anchor="t" bIns="45700" lIns="91425" spcFirstLastPara="1" rIns="91425" wrap="square" tIns="45700">
            <a:normAutofit fontScale="92500"/>
          </a:bodyPr>
          <a:lstStyle/>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As soon as your employer funds the account, the money belongs to you!  It is protected within a trust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Your dollars start earning interest right away, funds are automatically placed into the Lincoln Stable Value Fund with a 1.3% guaranteed rate of return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You have access to 30+ additional funds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No taxes on account contributions, interest or qualified withdrawals </a:t>
            </a:r>
            <a:endParaRPr b="0" i="0" sz="1400" u="none" cap="none" strike="noStrike">
              <a:solidFill>
                <a:srgbClr val="000000"/>
              </a:solidFill>
              <a:latin typeface="Inter"/>
              <a:ea typeface="Inter"/>
              <a:cs typeface="Inter"/>
              <a:sym typeface="Inter"/>
            </a:endParaRPr>
          </a:p>
          <a:p>
            <a:pPr indent="-341153" lvl="0" marL="342900" marR="0" rtl="0" algn="l">
              <a:lnSpc>
                <a:spcPct val="150000"/>
              </a:lnSpc>
              <a:spcBef>
                <a:spcPts val="0"/>
              </a:spcBef>
              <a:spcAft>
                <a:spcPts val="0"/>
              </a:spcAft>
              <a:buClr>
                <a:schemeClr val="accent1"/>
              </a:buClr>
              <a:buSzPct val="94444"/>
              <a:buFont typeface="Inter"/>
              <a:buChar char="•"/>
            </a:pPr>
            <a:r>
              <a:rPr b="0" i="0" lang="en" sz="1800" u="none" cap="none" strike="noStrike">
                <a:solidFill>
                  <a:schemeClr val="lt2"/>
                </a:solidFill>
                <a:latin typeface="Inter"/>
                <a:ea typeface="Inter"/>
                <a:cs typeface="Inter"/>
                <a:sym typeface="Inter"/>
              </a:rPr>
              <a:t>Post employment, your money goes with you </a:t>
            </a:r>
            <a:endParaRPr b="0" i="0" sz="1400" u="none" cap="none" strike="noStrike">
              <a:solidFill>
                <a:srgbClr val="000000"/>
              </a:solidFill>
              <a:latin typeface="Inter"/>
              <a:ea typeface="Inter"/>
              <a:cs typeface="Inter"/>
              <a:sym typeface="Inter"/>
            </a:endParaRPr>
          </a:p>
          <a:p>
            <a:pPr indent="-228600" lvl="0" marL="457200" marR="0" rtl="0" algn="l">
              <a:lnSpc>
                <a:spcPct val="90000"/>
              </a:lnSpc>
              <a:spcBef>
                <a:spcPts val="1000"/>
              </a:spcBef>
              <a:spcAft>
                <a:spcPts val="0"/>
              </a:spcAft>
              <a:buClr>
                <a:schemeClr val="lt1"/>
              </a:buClr>
              <a:buSzPct val="111111"/>
              <a:buFont typeface="Inter"/>
              <a:buNone/>
            </a:pPr>
            <a:r>
              <a:t/>
            </a:r>
            <a:endParaRPr b="0" i="0" sz="1800" u="none" cap="none" strike="noStrike">
              <a:solidFill>
                <a:schemeClr val="lt1"/>
              </a:solidFill>
              <a:latin typeface="Inter"/>
              <a:ea typeface="Inter"/>
              <a:cs typeface="Inter"/>
              <a:sym typeface="Inter"/>
            </a:endParaRPr>
          </a:p>
        </p:txBody>
      </p:sp>
      <p:sp>
        <p:nvSpPr>
          <p:cNvPr id="22170" name="Google Shape;22170;p3"/>
          <p:cNvSpPr txBox="1"/>
          <p:nvPr/>
        </p:nvSpPr>
        <p:spPr>
          <a:xfrm>
            <a:off x="5227608" y="564732"/>
            <a:ext cx="5797945" cy="758752"/>
          </a:xfrm>
          <a:prstGeom prst="rect">
            <a:avLst/>
          </a:prstGeom>
          <a:noFill/>
          <a:ln>
            <a:noFill/>
          </a:ln>
        </p:spPr>
        <p:txBody>
          <a:bodyPr anchorCtr="0" anchor="b" bIns="45700" lIns="91425" spcFirstLastPara="1" rIns="91425" wrap="square" tIns="45700">
            <a:normAutofit/>
          </a:bodyPr>
          <a:lstStyle/>
          <a:p>
            <a:pPr indent="0" lvl="0" marL="0" marR="0" rtl="0" algn="l">
              <a:lnSpc>
                <a:spcPct val="90000"/>
              </a:lnSpc>
              <a:spcBef>
                <a:spcPts val="0"/>
              </a:spcBef>
              <a:spcAft>
                <a:spcPts val="0"/>
              </a:spcAft>
              <a:buClr>
                <a:schemeClr val="lt1"/>
              </a:buClr>
              <a:buSzPts val="4000"/>
              <a:buFont typeface="Inter Black"/>
              <a:buNone/>
            </a:pPr>
            <a:r>
              <a:rPr b="0" i="0" lang="en" sz="3732" u="none" cap="none" strike="noStrike">
                <a:solidFill>
                  <a:schemeClr val="lt1"/>
                </a:solidFill>
                <a:latin typeface="Inter Black"/>
                <a:ea typeface="Inter Black"/>
                <a:cs typeface="Inter Black"/>
                <a:sym typeface="Inter Black"/>
              </a:rPr>
              <a:t>VEBA account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5FAFE"/>
        </a:solidFill>
      </p:bgPr>
    </p:bg>
    <p:spTree>
      <p:nvGrpSpPr>
        <p:cNvPr id="22174" name="Shape 22174"/>
        <p:cNvGrpSpPr/>
        <p:nvPr/>
      </p:nvGrpSpPr>
      <p:grpSpPr>
        <a:xfrm>
          <a:off x="0" y="0"/>
          <a:ext cx="0" cy="0"/>
          <a:chOff x="0" y="0"/>
          <a:chExt cx="0" cy="0"/>
        </a:xfrm>
      </p:grpSpPr>
      <p:sp>
        <p:nvSpPr>
          <p:cNvPr id="22175" name="Google Shape;22175;p4"/>
          <p:cNvSpPr/>
          <p:nvPr/>
        </p:nvSpPr>
        <p:spPr>
          <a:xfrm>
            <a:off x="5438693" y="1031237"/>
            <a:ext cx="5051673" cy="5051673"/>
          </a:xfrm>
          <a:prstGeom prst="ellipse">
            <a:avLst/>
          </a:prstGeom>
          <a:noFill/>
          <a:ln cap="flat" cmpd="sng" w="25400">
            <a:solidFill>
              <a:srgbClr val="7D899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99"/>
              <a:buFont typeface="Arial"/>
              <a:buNone/>
            </a:pPr>
            <a:r>
              <a:t/>
            </a:r>
            <a:endParaRPr b="0" i="0" sz="2499" u="none" cap="none" strike="noStrike">
              <a:solidFill>
                <a:srgbClr val="FFFFFF"/>
              </a:solidFill>
              <a:latin typeface="Arial"/>
              <a:ea typeface="Arial"/>
              <a:cs typeface="Arial"/>
              <a:sym typeface="Arial"/>
            </a:endParaRPr>
          </a:p>
        </p:txBody>
      </p:sp>
      <p:sp>
        <p:nvSpPr>
          <p:cNvPr id="22176" name="Google Shape;22176;p4"/>
          <p:cNvSpPr txBox="1"/>
          <p:nvPr>
            <p:ph type="title"/>
          </p:nvPr>
        </p:nvSpPr>
        <p:spPr>
          <a:xfrm>
            <a:off x="1126936" y="775091"/>
            <a:ext cx="5520355" cy="684325"/>
          </a:xfrm>
          <a:prstGeom prst="rect">
            <a:avLst/>
          </a:prstGeom>
          <a:noFill/>
          <a:ln>
            <a:noFill/>
          </a:ln>
        </p:spPr>
        <p:txBody>
          <a:bodyPr anchorCtr="0" anchor="ctr" bIns="121850" lIns="121850" spcFirstLastPara="1" rIns="121850" wrap="square" tIns="121850">
            <a:noAutofit/>
          </a:bodyPr>
          <a:lstStyle/>
          <a:p>
            <a:pPr indent="0" lvl="0" marL="0" rtl="0" algn="l">
              <a:lnSpc>
                <a:spcPct val="100000"/>
              </a:lnSpc>
              <a:spcBef>
                <a:spcPts val="0"/>
              </a:spcBef>
              <a:spcAft>
                <a:spcPts val="0"/>
              </a:spcAft>
              <a:buSzPts val="2400"/>
              <a:buNone/>
            </a:pPr>
            <a:r>
              <a:rPr lang="en" sz="3375"/>
              <a:t>VEBA expenses include…</a:t>
            </a:r>
            <a:endParaRPr sz="3375"/>
          </a:p>
        </p:txBody>
      </p:sp>
      <p:sp>
        <p:nvSpPr>
          <p:cNvPr id="22177" name="Google Shape;22177;p4"/>
          <p:cNvSpPr/>
          <p:nvPr/>
        </p:nvSpPr>
        <p:spPr>
          <a:xfrm>
            <a:off x="6720229" y="739895"/>
            <a:ext cx="4282611" cy="1704616"/>
          </a:xfrm>
          <a:prstGeom prst="roundRect">
            <a:avLst>
              <a:gd fmla="val 16667" name="adj"/>
            </a:avLst>
          </a:prstGeom>
          <a:solidFill>
            <a:schemeClr val="lt1"/>
          </a:solidFill>
          <a:ln>
            <a:noFill/>
          </a:ln>
          <a:effectLst>
            <a:outerShdw blurRad="342900" rotWithShape="0" algn="bl" dir="5400000" dist="114300">
              <a:schemeClr val="lt2">
                <a:alpha val="49411"/>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400"/>
              <a:buFont typeface="Arial"/>
              <a:buNone/>
            </a:pPr>
            <a:r>
              <a:rPr b="0" i="0" lang="en" sz="1400" u="none" cap="none" strike="noStrike">
                <a:solidFill>
                  <a:srgbClr val="7C868F"/>
                </a:solidFill>
                <a:latin typeface="Inter Medium"/>
                <a:ea typeface="Inter Medium"/>
                <a:cs typeface="Inter Medium"/>
                <a:sym typeface="Inter Medium"/>
              </a:rPr>
              <a:t>Eligible expenses include:  </a:t>
            </a:r>
            <a:endParaRPr b="0" i="0" sz="1400" u="none" cap="none" strike="noStrike">
              <a:solidFill>
                <a:srgbClr val="000000"/>
              </a:solidFill>
              <a:latin typeface="Arial"/>
              <a:ea typeface="Arial"/>
              <a:cs typeface="Arial"/>
              <a:sym typeface="Arial"/>
            </a:endParaRPr>
          </a:p>
          <a:p>
            <a:pPr indent="0" lvl="0" marL="487540" marR="243770" rtl="0" algn="l">
              <a:lnSpc>
                <a:spcPct val="115000"/>
              </a:lnSpc>
              <a:spcBef>
                <a:spcPts val="0"/>
              </a:spcBef>
              <a:spcAft>
                <a:spcPts val="0"/>
              </a:spcAft>
              <a:buClr>
                <a:srgbClr val="000000"/>
              </a:buClr>
              <a:buSzPts val="1400"/>
              <a:buFont typeface="Arial"/>
              <a:buNone/>
            </a:pPr>
            <a:r>
              <a:rPr b="1" i="0" lang="en" sz="1400" u="none" cap="none" strike="noStrike">
                <a:solidFill>
                  <a:schemeClr val="dk1"/>
                </a:solidFill>
                <a:latin typeface="Inter Medium"/>
                <a:ea typeface="Inter Medium"/>
                <a:cs typeface="Inter Medium"/>
                <a:sym typeface="Inter Medium"/>
              </a:rPr>
              <a:t>213(d) expenses, </a:t>
            </a:r>
            <a:r>
              <a:rPr b="1" i="0" lang="en" sz="1400" u="sng" cap="none" strike="noStrike">
                <a:solidFill>
                  <a:schemeClr val="dk1"/>
                </a:solidFill>
                <a:latin typeface="Inter Medium"/>
                <a:ea typeface="Inter Medium"/>
                <a:cs typeface="Inter Medium"/>
                <a:sym typeface="Inter Medium"/>
                <a:hlinkClick r:id="rId3">
                  <a:extLst>
                    <a:ext uri="{A12FA001-AC4F-418D-AE19-62706E023703}">
                      <ahyp:hlinkClr val="tx"/>
                    </a:ext>
                  </a:extLst>
                </a:hlinkClick>
              </a:rPr>
              <a:t>over-the-counter, </a:t>
            </a:r>
            <a:r>
              <a:rPr b="1" i="0" lang="en" sz="1400" u="none" cap="none" strike="noStrike">
                <a:solidFill>
                  <a:schemeClr val="dk1"/>
                </a:solidFill>
                <a:latin typeface="Inter Medium"/>
                <a:ea typeface="Inter Medium"/>
                <a:cs typeface="Inter Medium"/>
                <a:sym typeface="Inter Medium"/>
              </a:rPr>
              <a:t>co-pays, deductible, and co-insurance; dependent expenses, post employment</a:t>
            </a:r>
            <a:endParaRPr b="0" i="0" sz="1400" u="none" cap="none" strike="noStrike">
              <a:solidFill>
                <a:srgbClr val="000000"/>
              </a:solidFill>
              <a:latin typeface="Arial"/>
              <a:ea typeface="Arial"/>
              <a:cs typeface="Arial"/>
              <a:sym typeface="Arial"/>
            </a:endParaRPr>
          </a:p>
        </p:txBody>
      </p:sp>
      <p:sp>
        <p:nvSpPr>
          <p:cNvPr id="22178" name="Google Shape;22178;p4"/>
          <p:cNvSpPr txBox="1"/>
          <p:nvPr>
            <p:ph idx="12" type="sldNum"/>
          </p:nvPr>
        </p:nvSpPr>
        <p:spPr>
          <a:xfrm>
            <a:off x="11601788" y="6373315"/>
            <a:ext cx="425096" cy="363511"/>
          </a:xfrm>
          <a:prstGeom prst="rect">
            <a:avLst/>
          </a:prstGeom>
          <a:noFill/>
          <a:ln>
            <a:noFill/>
          </a:ln>
        </p:spPr>
        <p:txBody>
          <a:bodyPr anchorCtr="0" anchor="ctr" bIns="121850" lIns="121850" spcFirstLastPara="1" rIns="121850" wrap="square" tIns="121850">
            <a:normAutofit fontScale="92500" lnSpcReduction="20000"/>
          </a:bodyPr>
          <a:lstStyle/>
          <a:p>
            <a:pPr indent="0" lvl="0" marL="0" rtl="0" algn="r">
              <a:lnSpc>
                <a:spcPct val="100000"/>
              </a:lnSpc>
              <a:spcBef>
                <a:spcPts val="0"/>
              </a:spcBef>
              <a:spcAft>
                <a:spcPts val="0"/>
              </a:spcAft>
              <a:buClr>
                <a:srgbClr val="000000"/>
              </a:buClr>
              <a:buSzPct val="93051"/>
              <a:buFont typeface="Inter"/>
              <a:buNone/>
            </a:pPr>
            <a:fld id="{00000000-1234-1234-1234-123412341234}" type="slidenum">
              <a:rPr lang="en">
                <a:solidFill>
                  <a:srgbClr val="7C868F"/>
                </a:solidFill>
              </a:rPr>
              <a:t>‹#›</a:t>
            </a:fld>
            <a:endParaRPr>
              <a:solidFill>
                <a:srgbClr val="7C868F"/>
              </a:solidFill>
            </a:endParaRPr>
          </a:p>
        </p:txBody>
      </p:sp>
      <p:sp>
        <p:nvSpPr>
          <p:cNvPr id="22179" name="Google Shape;22179;p4"/>
          <p:cNvSpPr/>
          <p:nvPr/>
        </p:nvSpPr>
        <p:spPr>
          <a:xfrm>
            <a:off x="7564020" y="5510502"/>
            <a:ext cx="1038397" cy="1015555"/>
          </a:xfrm>
          <a:prstGeom prst="ellipse">
            <a:avLst/>
          </a:prstGeom>
          <a:solidFill>
            <a:schemeClr val="lt1"/>
          </a:solidFill>
          <a:ln>
            <a:noFill/>
          </a:ln>
          <a:effectLst>
            <a:outerShdw blurRad="342900" rotWithShape="0" algn="bl" dir="5400000" dist="114300">
              <a:schemeClr val="lt2">
                <a:alpha val="49411"/>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sp>
        <p:nvSpPr>
          <p:cNvPr id="22180" name="Google Shape;22180;p4"/>
          <p:cNvSpPr/>
          <p:nvPr/>
        </p:nvSpPr>
        <p:spPr>
          <a:xfrm>
            <a:off x="8902114" y="5102550"/>
            <a:ext cx="1038397" cy="1015555"/>
          </a:xfrm>
          <a:prstGeom prst="ellipse">
            <a:avLst/>
          </a:prstGeom>
          <a:solidFill>
            <a:schemeClr val="lt1"/>
          </a:solidFill>
          <a:ln>
            <a:noFill/>
          </a:ln>
          <a:effectLst>
            <a:outerShdw blurRad="342900" rotWithShape="0" algn="bl" dir="5400000" dist="114300">
              <a:schemeClr val="lt2">
                <a:alpha val="49411"/>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sp>
        <p:nvSpPr>
          <p:cNvPr id="22181" name="Google Shape;22181;p4"/>
          <p:cNvSpPr/>
          <p:nvPr/>
        </p:nvSpPr>
        <p:spPr>
          <a:xfrm>
            <a:off x="4945729" y="2802431"/>
            <a:ext cx="1038397" cy="1015555"/>
          </a:xfrm>
          <a:prstGeom prst="ellipse">
            <a:avLst/>
          </a:prstGeom>
          <a:solidFill>
            <a:schemeClr val="lt1"/>
          </a:solidFill>
          <a:ln>
            <a:noFill/>
          </a:ln>
          <a:effectLst>
            <a:outerShdw blurRad="342900" rotWithShape="0" algn="bl" dir="5400000" dist="114300">
              <a:schemeClr val="lt2">
                <a:alpha val="49411"/>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sp>
        <p:nvSpPr>
          <p:cNvPr id="22182" name="Google Shape;22182;p4"/>
          <p:cNvSpPr/>
          <p:nvPr/>
        </p:nvSpPr>
        <p:spPr>
          <a:xfrm>
            <a:off x="9782309" y="4156542"/>
            <a:ext cx="1038397" cy="1015555"/>
          </a:xfrm>
          <a:prstGeom prst="ellipse">
            <a:avLst/>
          </a:prstGeom>
          <a:solidFill>
            <a:schemeClr val="lt1"/>
          </a:solidFill>
          <a:ln>
            <a:noFill/>
          </a:ln>
          <a:effectLst>
            <a:outerShdw blurRad="342900" rotWithShape="0" algn="bl" dir="5400000" dist="114300">
              <a:schemeClr val="lt2">
                <a:alpha val="49411"/>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22183" name="Google Shape;22183;p4"/>
          <p:cNvGrpSpPr/>
          <p:nvPr/>
        </p:nvGrpSpPr>
        <p:grpSpPr>
          <a:xfrm>
            <a:off x="9174299" y="5424713"/>
            <a:ext cx="491755" cy="426820"/>
            <a:chOff x="2949200" y="3164650"/>
            <a:chExt cx="98450" cy="85450"/>
          </a:xfrm>
        </p:grpSpPr>
        <p:sp>
          <p:nvSpPr>
            <p:cNvPr id="22184" name="Google Shape;22184;p4"/>
            <p:cNvSpPr/>
            <p:nvPr/>
          </p:nvSpPr>
          <p:spPr>
            <a:xfrm>
              <a:off x="3026275" y="3232900"/>
              <a:ext cx="17175" cy="17200"/>
            </a:xfrm>
            <a:custGeom>
              <a:rect b="b" l="l" r="r" t="t"/>
              <a:pathLst>
                <a:path extrusionOk="0" h="688" w="687">
                  <a:moveTo>
                    <a:pt x="553" y="0"/>
                  </a:moveTo>
                  <a:lnTo>
                    <a:pt x="519" y="17"/>
                  </a:lnTo>
                  <a:lnTo>
                    <a:pt x="486" y="51"/>
                  </a:lnTo>
                  <a:lnTo>
                    <a:pt x="486" y="101"/>
                  </a:lnTo>
                  <a:lnTo>
                    <a:pt x="486" y="486"/>
                  </a:lnTo>
                  <a:lnTo>
                    <a:pt x="67" y="486"/>
                  </a:lnTo>
                  <a:lnTo>
                    <a:pt x="34" y="520"/>
                  </a:lnTo>
                  <a:lnTo>
                    <a:pt x="0" y="553"/>
                  </a:lnTo>
                  <a:lnTo>
                    <a:pt x="0" y="587"/>
                  </a:lnTo>
                  <a:lnTo>
                    <a:pt x="0" y="620"/>
                  </a:lnTo>
                  <a:lnTo>
                    <a:pt x="34" y="654"/>
                  </a:lnTo>
                  <a:lnTo>
                    <a:pt x="67" y="687"/>
                  </a:lnTo>
                  <a:lnTo>
                    <a:pt x="620" y="687"/>
                  </a:lnTo>
                  <a:lnTo>
                    <a:pt x="653" y="654"/>
                  </a:lnTo>
                  <a:lnTo>
                    <a:pt x="670" y="620"/>
                  </a:lnTo>
                  <a:lnTo>
                    <a:pt x="687" y="587"/>
                  </a:lnTo>
                  <a:lnTo>
                    <a:pt x="687" y="101"/>
                  </a:lnTo>
                  <a:lnTo>
                    <a:pt x="670" y="51"/>
                  </a:lnTo>
                  <a:lnTo>
                    <a:pt x="653" y="17"/>
                  </a:lnTo>
                  <a:lnTo>
                    <a:pt x="620"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5" name="Google Shape;22185;p4"/>
            <p:cNvSpPr/>
            <p:nvPr/>
          </p:nvSpPr>
          <p:spPr>
            <a:xfrm>
              <a:off x="3026275" y="3164650"/>
              <a:ext cx="17175" cy="17175"/>
            </a:xfrm>
            <a:custGeom>
              <a:rect b="b" l="l" r="r" t="t"/>
              <a:pathLst>
                <a:path extrusionOk="0" h="687" w="687">
                  <a:moveTo>
                    <a:pt x="101" y="0"/>
                  </a:moveTo>
                  <a:lnTo>
                    <a:pt x="67" y="17"/>
                  </a:lnTo>
                  <a:lnTo>
                    <a:pt x="34" y="34"/>
                  </a:lnTo>
                  <a:lnTo>
                    <a:pt x="0" y="67"/>
                  </a:lnTo>
                  <a:lnTo>
                    <a:pt x="0" y="101"/>
                  </a:lnTo>
                  <a:lnTo>
                    <a:pt x="0" y="151"/>
                  </a:lnTo>
                  <a:lnTo>
                    <a:pt x="34" y="184"/>
                  </a:lnTo>
                  <a:lnTo>
                    <a:pt x="67" y="201"/>
                  </a:lnTo>
                  <a:lnTo>
                    <a:pt x="486" y="201"/>
                  </a:lnTo>
                  <a:lnTo>
                    <a:pt x="486" y="586"/>
                  </a:lnTo>
                  <a:lnTo>
                    <a:pt x="486" y="637"/>
                  </a:lnTo>
                  <a:lnTo>
                    <a:pt x="519" y="670"/>
                  </a:lnTo>
                  <a:lnTo>
                    <a:pt x="553" y="687"/>
                  </a:lnTo>
                  <a:lnTo>
                    <a:pt x="620" y="687"/>
                  </a:lnTo>
                  <a:lnTo>
                    <a:pt x="653" y="670"/>
                  </a:lnTo>
                  <a:lnTo>
                    <a:pt x="670" y="637"/>
                  </a:lnTo>
                  <a:lnTo>
                    <a:pt x="687" y="586"/>
                  </a:lnTo>
                  <a:lnTo>
                    <a:pt x="687" y="101"/>
                  </a:lnTo>
                  <a:lnTo>
                    <a:pt x="670" y="67"/>
                  </a:lnTo>
                  <a:lnTo>
                    <a:pt x="653" y="34"/>
                  </a:lnTo>
                  <a:lnTo>
                    <a:pt x="620" y="17"/>
                  </a:lnTo>
                  <a:lnTo>
                    <a:pt x="586"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6" name="Google Shape;22186;p4"/>
            <p:cNvSpPr/>
            <p:nvPr/>
          </p:nvSpPr>
          <p:spPr>
            <a:xfrm>
              <a:off x="2954225" y="3164650"/>
              <a:ext cx="17200" cy="17175"/>
            </a:xfrm>
            <a:custGeom>
              <a:rect b="b" l="l" r="r" t="t"/>
              <a:pathLst>
                <a:path extrusionOk="0" h="687" w="688">
                  <a:moveTo>
                    <a:pt x="101" y="0"/>
                  </a:moveTo>
                  <a:lnTo>
                    <a:pt x="68" y="17"/>
                  </a:lnTo>
                  <a:lnTo>
                    <a:pt x="34" y="34"/>
                  </a:lnTo>
                  <a:lnTo>
                    <a:pt x="1" y="67"/>
                  </a:lnTo>
                  <a:lnTo>
                    <a:pt x="1" y="101"/>
                  </a:lnTo>
                  <a:lnTo>
                    <a:pt x="1" y="586"/>
                  </a:lnTo>
                  <a:lnTo>
                    <a:pt x="1" y="637"/>
                  </a:lnTo>
                  <a:lnTo>
                    <a:pt x="34" y="670"/>
                  </a:lnTo>
                  <a:lnTo>
                    <a:pt x="68" y="687"/>
                  </a:lnTo>
                  <a:lnTo>
                    <a:pt x="135" y="687"/>
                  </a:lnTo>
                  <a:lnTo>
                    <a:pt x="168" y="670"/>
                  </a:lnTo>
                  <a:lnTo>
                    <a:pt x="202" y="637"/>
                  </a:lnTo>
                  <a:lnTo>
                    <a:pt x="202" y="586"/>
                  </a:lnTo>
                  <a:lnTo>
                    <a:pt x="202" y="201"/>
                  </a:lnTo>
                  <a:lnTo>
                    <a:pt x="621" y="201"/>
                  </a:lnTo>
                  <a:lnTo>
                    <a:pt x="654" y="184"/>
                  </a:lnTo>
                  <a:lnTo>
                    <a:pt x="688" y="151"/>
                  </a:lnTo>
                  <a:lnTo>
                    <a:pt x="688" y="101"/>
                  </a:lnTo>
                  <a:lnTo>
                    <a:pt x="688" y="67"/>
                  </a:lnTo>
                  <a:lnTo>
                    <a:pt x="654" y="34"/>
                  </a:lnTo>
                  <a:lnTo>
                    <a:pt x="621" y="17"/>
                  </a:lnTo>
                  <a:lnTo>
                    <a:pt x="587"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7" name="Google Shape;22187;p4"/>
            <p:cNvSpPr/>
            <p:nvPr/>
          </p:nvSpPr>
          <p:spPr>
            <a:xfrm>
              <a:off x="2954225" y="3232900"/>
              <a:ext cx="17200" cy="17200"/>
            </a:xfrm>
            <a:custGeom>
              <a:rect b="b" l="l" r="r" t="t"/>
              <a:pathLst>
                <a:path extrusionOk="0" h="688" w="688">
                  <a:moveTo>
                    <a:pt x="68" y="0"/>
                  </a:moveTo>
                  <a:lnTo>
                    <a:pt x="34" y="17"/>
                  </a:lnTo>
                  <a:lnTo>
                    <a:pt x="1" y="51"/>
                  </a:lnTo>
                  <a:lnTo>
                    <a:pt x="1" y="101"/>
                  </a:lnTo>
                  <a:lnTo>
                    <a:pt x="1" y="587"/>
                  </a:lnTo>
                  <a:lnTo>
                    <a:pt x="1" y="620"/>
                  </a:lnTo>
                  <a:lnTo>
                    <a:pt x="34" y="654"/>
                  </a:lnTo>
                  <a:lnTo>
                    <a:pt x="68" y="687"/>
                  </a:lnTo>
                  <a:lnTo>
                    <a:pt x="621" y="687"/>
                  </a:lnTo>
                  <a:lnTo>
                    <a:pt x="654" y="654"/>
                  </a:lnTo>
                  <a:lnTo>
                    <a:pt x="688" y="620"/>
                  </a:lnTo>
                  <a:lnTo>
                    <a:pt x="688" y="587"/>
                  </a:lnTo>
                  <a:lnTo>
                    <a:pt x="688" y="553"/>
                  </a:lnTo>
                  <a:lnTo>
                    <a:pt x="654" y="520"/>
                  </a:lnTo>
                  <a:lnTo>
                    <a:pt x="621" y="486"/>
                  </a:lnTo>
                  <a:lnTo>
                    <a:pt x="202" y="486"/>
                  </a:lnTo>
                  <a:lnTo>
                    <a:pt x="202" y="101"/>
                  </a:lnTo>
                  <a:lnTo>
                    <a:pt x="202" y="51"/>
                  </a:lnTo>
                  <a:lnTo>
                    <a:pt x="168" y="17"/>
                  </a:lnTo>
                  <a:lnTo>
                    <a:pt x="13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8" name="Google Shape;22188;p4"/>
            <p:cNvSpPr/>
            <p:nvPr/>
          </p:nvSpPr>
          <p:spPr>
            <a:xfrm>
              <a:off x="2970150" y="3178875"/>
              <a:ext cx="56975" cy="56975"/>
            </a:xfrm>
            <a:custGeom>
              <a:rect b="b" l="l" r="r" t="t"/>
              <a:pathLst>
                <a:path extrusionOk="0" h="2279" w="2279">
                  <a:moveTo>
                    <a:pt x="1140" y="202"/>
                  </a:moveTo>
                  <a:lnTo>
                    <a:pt x="1324" y="218"/>
                  </a:lnTo>
                  <a:lnTo>
                    <a:pt x="1508" y="285"/>
                  </a:lnTo>
                  <a:lnTo>
                    <a:pt x="1659" y="369"/>
                  </a:lnTo>
                  <a:lnTo>
                    <a:pt x="1793" y="486"/>
                  </a:lnTo>
                  <a:lnTo>
                    <a:pt x="1910" y="620"/>
                  </a:lnTo>
                  <a:lnTo>
                    <a:pt x="1994" y="771"/>
                  </a:lnTo>
                  <a:lnTo>
                    <a:pt x="2044" y="955"/>
                  </a:lnTo>
                  <a:lnTo>
                    <a:pt x="2078" y="1140"/>
                  </a:lnTo>
                  <a:lnTo>
                    <a:pt x="2044" y="1324"/>
                  </a:lnTo>
                  <a:lnTo>
                    <a:pt x="1994" y="1508"/>
                  </a:lnTo>
                  <a:lnTo>
                    <a:pt x="1910" y="1659"/>
                  </a:lnTo>
                  <a:lnTo>
                    <a:pt x="1793" y="1793"/>
                  </a:lnTo>
                  <a:lnTo>
                    <a:pt x="1659" y="1910"/>
                  </a:lnTo>
                  <a:lnTo>
                    <a:pt x="1508" y="1994"/>
                  </a:lnTo>
                  <a:lnTo>
                    <a:pt x="1324" y="2061"/>
                  </a:lnTo>
                  <a:lnTo>
                    <a:pt x="1140" y="2078"/>
                  </a:lnTo>
                  <a:lnTo>
                    <a:pt x="955" y="2061"/>
                  </a:lnTo>
                  <a:lnTo>
                    <a:pt x="771" y="1994"/>
                  </a:lnTo>
                  <a:lnTo>
                    <a:pt x="620" y="1910"/>
                  </a:lnTo>
                  <a:lnTo>
                    <a:pt x="470" y="1793"/>
                  </a:lnTo>
                  <a:lnTo>
                    <a:pt x="369" y="1659"/>
                  </a:lnTo>
                  <a:lnTo>
                    <a:pt x="285" y="1508"/>
                  </a:lnTo>
                  <a:lnTo>
                    <a:pt x="218" y="1324"/>
                  </a:lnTo>
                  <a:lnTo>
                    <a:pt x="202" y="1140"/>
                  </a:lnTo>
                  <a:lnTo>
                    <a:pt x="218" y="955"/>
                  </a:lnTo>
                  <a:lnTo>
                    <a:pt x="285" y="771"/>
                  </a:lnTo>
                  <a:lnTo>
                    <a:pt x="369" y="620"/>
                  </a:lnTo>
                  <a:lnTo>
                    <a:pt x="470" y="486"/>
                  </a:lnTo>
                  <a:lnTo>
                    <a:pt x="620" y="369"/>
                  </a:lnTo>
                  <a:lnTo>
                    <a:pt x="771" y="285"/>
                  </a:lnTo>
                  <a:lnTo>
                    <a:pt x="955" y="218"/>
                  </a:lnTo>
                  <a:lnTo>
                    <a:pt x="1140" y="202"/>
                  </a:lnTo>
                  <a:close/>
                  <a:moveTo>
                    <a:pt x="1140" y="1"/>
                  </a:moveTo>
                  <a:lnTo>
                    <a:pt x="1022" y="17"/>
                  </a:lnTo>
                  <a:lnTo>
                    <a:pt x="905" y="34"/>
                  </a:lnTo>
                  <a:lnTo>
                    <a:pt x="805" y="51"/>
                  </a:lnTo>
                  <a:lnTo>
                    <a:pt x="704" y="101"/>
                  </a:lnTo>
                  <a:lnTo>
                    <a:pt x="604" y="135"/>
                  </a:lnTo>
                  <a:lnTo>
                    <a:pt x="503" y="202"/>
                  </a:lnTo>
                  <a:lnTo>
                    <a:pt x="419" y="269"/>
                  </a:lnTo>
                  <a:lnTo>
                    <a:pt x="336" y="336"/>
                  </a:lnTo>
                  <a:lnTo>
                    <a:pt x="269" y="419"/>
                  </a:lnTo>
                  <a:lnTo>
                    <a:pt x="202" y="503"/>
                  </a:lnTo>
                  <a:lnTo>
                    <a:pt x="135" y="604"/>
                  </a:lnTo>
                  <a:lnTo>
                    <a:pt x="84" y="704"/>
                  </a:lnTo>
                  <a:lnTo>
                    <a:pt x="51" y="805"/>
                  </a:lnTo>
                  <a:lnTo>
                    <a:pt x="17" y="905"/>
                  </a:lnTo>
                  <a:lnTo>
                    <a:pt x="0" y="1022"/>
                  </a:lnTo>
                  <a:lnTo>
                    <a:pt x="0" y="1140"/>
                  </a:lnTo>
                  <a:lnTo>
                    <a:pt x="0" y="1257"/>
                  </a:lnTo>
                  <a:lnTo>
                    <a:pt x="17" y="1374"/>
                  </a:lnTo>
                  <a:lnTo>
                    <a:pt x="51" y="1475"/>
                  </a:lnTo>
                  <a:lnTo>
                    <a:pt x="84" y="1575"/>
                  </a:lnTo>
                  <a:lnTo>
                    <a:pt x="135" y="1676"/>
                  </a:lnTo>
                  <a:lnTo>
                    <a:pt x="202" y="1776"/>
                  </a:lnTo>
                  <a:lnTo>
                    <a:pt x="269" y="1860"/>
                  </a:lnTo>
                  <a:lnTo>
                    <a:pt x="336" y="1944"/>
                  </a:lnTo>
                  <a:lnTo>
                    <a:pt x="419" y="2011"/>
                  </a:lnTo>
                  <a:lnTo>
                    <a:pt x="503" y="2078"/>
                  </a:lnTo>
                  <a:lnTo>
                    <a:pt x="604" y="2145"/>
                  </a:lnTo>
                  <a:lnTo>
                    <a:pt x="704" y="2178"/>
                  </a:lnTo>
                  <a:lnTo>
                    <a:pt x="805" y="2228"/>
                  </a:lnTo>
                  <a:lnTo>
                    <a:pt x="905" y="2245"/>
                  </a:lnTo>
                  <a:lnTo>
                    <a:pt x="1022" y="2262"/>
                  </a:lnTo>
                  <a:lnTo>
                    <a:pt x="1140" y="2279"/>
                  </a:lnTo>
                  <a:lnTo>
                    <a:pt x="1257" y="2262"/>
                  </a:lnTo>
                  <a:lnTo>
                    <a:pt x="1357" y="2245"/>
                  </a:lnTo>
                  <a:lnTo>
                    <a:pt x="1475" y="2228"/>
                  </a:lnTo>
                  <a:lnTo>
                    <a:pt x="1575" y="2178"/>
                  </a:lnTo>
                  <a:lnTo>
                    <a:pt x="1676" y="2145"/>
                  </a:lnTo>
                  <a:lnTo>
                    <a:pt x="1776" y="2078"/>
                  </a:lnTo>
                  <a:lnTo>
                    <a:pt x="1860" y="2011"/>
                  </a:lnTo>
                  <a:lnTo>
                    <a:pt x="1944" y="1944"/>
                  </a:lnTo>
                  <a:lnTo>
                    <a:pt x="2011" y="1860"/>
                  </a:lnTo>
                  <a:lnTo>
                    <a:pt x="2078" y="1776"/>
                  </a:lnTo>
                  <a:lnTo>
                    <a:pt x="2128" y="1676"/>
                  </a:lnTo>
                  <a:lnTo>
                    <a:pt x="2178" y="1575"/>
                  </a:lnTo>
                  <a:lnTo>
                    <a:pt x="2228" y="1475"/>
                  </a:lnTo>
                  <a:lnTo>
                    <a:pt x="2245" y="1374"/>
                  </a:lnTo>
                  <a:lnTo>
                    <a:pt x="2262" y="1257"/>
                  </a:lnTo>
                  <a:lnTo>
                    <a:pt x="2279" y="1140"/>
                  </a:lnTo>
                  <a:lnTo>
                    <a:pt x="2262" y="1022"/>
                  </a:lnTo>
                  <a:lnTo>
                    <a:pt x="2245" y="905"/>
                  </a:lnTo>
                  <a:lnTo>
                    <a:pt x="2228" y="805"/>
                  </a:lnTo>
                  <a:lnTo>
                    <a:pt x="2178" y="704"/>
                  </a:lnTo>
                  <a:lnTo>
                    <a:pt x="2128" y="604"/>
                  </a:lnTo>
                  <a:lnTo>
                    <a:pt x="2078" y="503"/>
                  </a:lnTo>
                  <a:lnTo>
                    <a:pt x="2011" y="419"/>
                  </a:lnTo>
                  <a:lnTo>
                    <a:pt x="1944" y="336"/>
                  </a:lnTo>
                  <a:lnTo>
                    <a:pt x="1860" y="269"/>
                  </a:lnTo>
                  <a:lnTo>
                    <a:pt x="1776" y="202"/>
                  </a:lnTo>
                  <a:lnTo>
                    <a:pt x="1676" y="135"/>
                  </a:lnTo>
                  <a:lnTo>
                    <a:pt x="1575" y="101"/>
                  </a:lnTo>
                  <a:lnTo>
                    <a:pt x="1475" y="51"/>
                  </a:lnTo>
                  <a:lnTo>
                    <a:pt x="1357" y="34"/>
                  </a:lnTo>
                  <a:lnTo>
                    <a:pt x="1257" y="17"/>
                  </a:lnTo>
                  <a:lnTo>
                    <a:pt x="1140"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89" name="Google Shape;22189;p4"/>
            <p:cNvSpPr/>
            <p:nvPr/>
          </p:nvSpPr>
          <p:spPr>
            <a:xfrm>
              <a:off x="2949200" y="3178875"/>
              <a:ext cx="98450" cy="31025"/>
            </a:xfrm>
            <a:custGeom>
              <a:rect b="b" l="l" r="r" t="t"/>
              <a:pathLst>
                <a:path extrusionOk="0" h="1241" w="3938">
                  <a:moveTo>
                    <a:pt x="1978" y="1"/>
                  </a:moveTo>
                  <a:lnTo>
                    <a:pt x="1676" y="17"/>
                  </a:lnTo>
                  <a:lnTo>
                    <a:pt x="1391" y="84"/>
                  </a:lnTo>
                  <a:lnTo>
                    <a:pt x="1123" y="168"/>
                  </a:lnTo>
                  <a:lnTo>
                    <a:pt x="855" y="285"/>
                  </a:lnTo>
                  <a:lnTo>
                    <a:pt x="621" y="436"/>
                  </a:lnTo>
                  <a:lnTo>
                    <a:pt x="386" y="620"/>
                  </a:lnTo>
                  <a:lnTo>
                    <a:pt x="185" y="838"/>
                  </a:lnTo>
                  <a:lnTo>
                    <a:pt x="18" y="1073"/>
                  </a:lnTo>
                  <a:lnTo>
                    <a:pt x="1" y="1123"/>
                  </a:lnTo>
                  <a:lnTo>
                    <a:pt x="1" y="1156"/>
                  </a:lnTo>
                  <a:lnTo>
                    <a:pt x="18" y="1190"/>
                  </a:lnTo>
                  <a:lnTo>
                    <a:pt x="51" y="1223"/>
                  </a:lnTo>
                  <a:lnTo>
                    <a:pt x="118" y="1223"/>
                  </a:lnTo>
                  <a:lnTo>
                    <a:pt x="168" y="1207"/>
                  </a:lnTo>
                  <a:lnTo>
                    <a:pt x="185" y="1190"/>
                  </a:lnTo>
                  <a:lnTo>
                    <a:pt x="353" y="972"/>
                  </a:lnTo>
                  <a:lnTo>
                    <a:pt x="537" y="771"/>
                  </a:lnTo>
                  <a:lnTo>
                    <a:pt x="738" y="604"/>
                  </a:lnTo>
                  <a:lnTo>
                    <a:pt x="956" y="470"/>
                  </a:lnTo>
                  <a:lnTo>
                    <a:pt x="1190" y="352"/>
                  </a:lnTo>
                  <a:lnTo>
                    <a:pt x="1442" y="269"/>
                  </a:lnTo>
                  <a:lnTo>
                    <a:pt x="1710" y="218"/>
                  </a:lnTo>
                  <a:lnTo>
                    <a:pt x="1978" y="202"/>
                  </a:lnTo>
                  <a:lnTo>
                    <a:pt x="2246" y="218"/>
                  </a:lnTo>
                  <a:lnTo>
                    <a:pt x="2514" y="269"/>
                  </a:lnTo>
                  <a:lnTo>
                    <a:pt x="2765" y="352"/>
                  </a:lnTo>
                  <a:lnTo>
                    <a:pt x="2999" y="470"/>
                  </a:lnTo>
                  <a:lnTo>
                    <a:pt x="3217" y="604"/>
                  </a:lnTo>
                  <a:lnTo>
                    <a:pt x="3418" y="771"/>
                  </a:lnTo>
                  <a:lnTo>
                    <a:pt x="3602" y="972"/>
                  </a:lnTo>
                  <a:lnTo>
                    <a:pt x="3770" y="1190"/>
                  </a:lnTo>
                  <a:lnTo>
                    <a:pt x="3803" y="1223"/>
                  </a:lnTo>
                  <a:lnTo>
                    <a:pt x="3854" y="1240"/>
                  </a:lnTo>
                  <a:lnTo>
                    <a:pt x="3904" y="1223"/>
                  </a:lnTo>
                  <a:lnTo>
                    <a:pt x="3937" y="1190"/>
                  </a:lnTo>
                  <a:lnTo>
                    <a:pt x="3937" y="1156"/>
                  </a:lnTo>
                  <a:lnTo>
                    <a:pt x="3937" y="1123"/>
                  </a:lnTo>
                  <a:lnTo>
                    <a:pt x="3937" y="1073"/>
                  </a:lnTo>
                  <a:lnTo>
                    <a:pt x="3753" y="838"/>
                  </a:lnTo>
                  <a:lnTo>
                    <a:pt x="3552" y="620"/>
                  </a:lnTo>
                  <a:lnTo>
                    <a:pt x="3334" y="436"/>
                  </a:lnTo>
                  <a:lnTo>
                    <a:pt x="3083" y="285"/>
                  </a:lnTo>
                  <a:lnTo>
                    <a:pt x="2832" y="168"/>
                  </a:lnTo>
                  <a:lnTo>
                    <a:pt x="2564" y="84"/>
                  </a:lnTo>
                  <a:lnTo>
                    <a:pt x="2262" y="17"/>
                  </a:lnTo>
                  <a:lnTo>
                    <a:pt x="1978"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90" name="Google Shape;22190;p4"/>
            <p:cNvSpPr/>
            <p:nvPr/>
          </p:nvSpPr>
          <p:spPr>
            <a:xfrm>
              <a:off x="2949200" y="3204850"/>
              <a:ext cx="98450" cy="31000"/>
            </a:xfrm>
            <a:custGeom>
              <a:rect b="b" l="l" r="r" t="t"/>
              <a:pathLst>
                <a:path extrusionOk="0" h="1240" w="3938">
                  <a:moveTo>
                    <a:pt x="85" y="0"/>
                  </a:moveTo>
                  <a:lnTo>
                    <a:pt x="34" y="17"/>
                  </a:lnTo>
                  <a:lnTo>
                    <a:pt x="18" y="50"/>
                  </a:lnTo>
                  <a:lnTo>
                    <a:pt x="1" y="84"/>
                  </a:lnTo>
                  <a:lnTo>
                    <a:pt x="1" y="117"/>
                  </a:lnTo>
                  <a:lnTo>
                    <a:pt x="18" y="168"/>
                  </a:lnTo>
                  <a:lnTo>
                    <a:pt x="185" y="402"/>
                  </a:lnTo>
                  <a:lnTo>
                    <a:pt x="386" y="620"/>
                  </a:lnTo>
                  <a:lnTo>
                    <a:pt x="604" y="804"/>
                  </a:lnTo>
                  <a:lnTo>
                    <a:pt x="855" y="955"/>
                  </a:lnTo>
                  <a:lnTo>
                    <a:pt x="1107" y="1072"/>
                  </a:lnTo>
                  <a:lnTo>
                    <a:pt x="1391" y="1156"/>
                  </a:lnTo>
                  <a:lnTo>
                    <a:pt x="1676" y="1223"/>
                  </a:lnTo>
                  <a:lnTo>
                    <a:pt x="1961" y="1240"/>
                  </a:lnTo>
                  <a:lnTo>
                    <a:pt x="2262" y="1223"/>
                  </a:lnTo>
                  <a:lnTo>
                    <a:pt x="2547" y="1156"/>
                  </a:lnTo>
                  <a:lnTo>
                    <a:pt x="2815" y="1072"/>
                  </a:lnTo>
                  <a:lnTo>
                    <a:pt x="3083" y="955"/>
                  </a:lnTo>
                  <a:lnTo>
                    <a:pt x="3334" y="804"/>
                  </a:lnTo>
                  <a:lnTo>
                    <a:pt x="3552" y="620"/>
                  </a:lnTo>
                  <a:lnTo>
                    <a:pt x="3753" y="402"/>
                  </a:lnTo>
                  <a:lnTo>
                    <a:pt x="3921" y="168"/>
                  </a:lnTo>
                  <a:lnTo>
                    <a:pt x="3937" y="117"/>
                  </a:lnTo>
                  <a:lnTo>
                    <a:pt x="3937" y="84"/>
                  </a:lnTo>
                  <a:lnTo>
                    <a:pt x="3921" y="50"/>
                  </a:lnTo>
                  <a:lnTo>
                    <a:pt x="3887" y="17"/>
                  </a:lnTo>
                  <a:lnTo>
                    <a:pt x="3854" y="0"/>
                  </a:lnTo>
                  <a:lnTo>
                    <a:pt x="3820" y="17"/>
                  </a:lnTo>
                  <a:lnTo>
                    <a:pt x="3787" y="17"/>
                  </a:lnTo>
                  <a:lnTo>
                    <a:pt x="3753" y="50"/>
                  </a:lnTo>
                  <a:lnTo>
                    <a:pt x="3602" y="268"/>
                  </a:lnTo>
                  <a:lnTo>
                    <a:pt x="3418" y="469"/>
                  </a:lnTo>
                  <a:lnTo>
                    <a:pt x="3200" y="637"/>
                  </a:lnTo>
                  <a:lnTo>
                    <a:pt x="2983" y="771"/>
                  </a:lnTo>
                  <a:lnTo>
                    <a:pt x="2748" y="888"/>
                  </a:lnTo>
                  <a:lnTo>
                    <a:pt x="2497" y="972"/>
                  </a:lnTo>
                  <a:lnTo>
                    <a:pt x="2246" y="1022"/>
                  </a:lnTo>
                  <a:lnTo>
                    <a:pt x="1961" y="1039"/>
                  </a:lnTo>
                  <a:lnTo>
                    <a:pt x="1693" y="1022"/>
                  </a:lnTo>
                  <a:lnTo>
                    <a:pt x="1442" y="972"/>
                  </a:lnTo>
                  <a:lnTo>
                    <a:pt x="1190" y="888"/>
                  </a:lnTo>
                  <a:lnTo>
                    <a:pt x="956" y="771"/>
                  </a:lnTo>
                  <a:lnTo>
                    <a:pt x="721" y="637"/>
                  </a:lnTo>
                  <a:lnTo>
                    <a:pt x="520" y="469"/>
                  </a:lnTo>
                  <a:lnTo>
                    <a:pt x="336" y="268"/>
                  </a:lnTo>
                  <a:lnTo>
                    <a:pt x="185" y="50"/>
                  </a:lnTo>
                  <a:lnTo>
                    <a:pt x="152" y="17"/>
                  </a:lnTo>
                  <a:lnTo>
                    <a:pt x="118" y="17"/>
                  </a:lnTo>
                  <a:lnTo>
                    <a:pt x="8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91" name="Google Shape;22191;p4"/>
            <p:cNvSpPr/>
            <p:nvPr/>
          </p:nvSpPr>
          <p:spPr>
            <a:xfrm>
              <a:off x="2986075" y="3194800"/>
              <a:ext cx="25150" cy="25150"/>
            </a:xfrm>
            <a:custGeom>
              <a:rect b="b" l="l" r="r" t="t"/>
              <a:pathLst>
                <a:path extrusionOk="0" h="1006" w="1006">
                  <a:moveTo>
                    <a:pt x="402" y="0"/>
                  </a:moveTo>
                  <a:lnTo>
                    <a:pt x="302" y="34"/>
                  </a:lnTo>
                  <a:lnTo>
                    <a:pt x="218" y="84"/>
                  </a:lnTo>
                  <a:lnTo>
                    <a:pt x="134" y="151"/>
                  </a:lnTo>
                  <a:lnTo>
                    <a:pt x="84" y="218"/>
                  </a:lnTo>
                  <a:lnTo>
                    <a:pt x="34" y="302"/>
                  </a:lnTo>
                  <a:lnTo>
                    <a:pt x="0" y="402"/>
                  </a:lnTo>
                  <a:lnTo>
                    <a:pt x="0" y="503"/>
                  </a:lnTo>
                  <a:lnTo>
                    <a:pt x="0" y="603"/>
                  </a:lnTo>
                  <a:lnTo>
                    <a:pt x="34" y="704"/>
                  </a:lnTo>
                  <a:lnTo>
                    <a:pt x="84" y="787"/>
                  </a:lnTo>
                  <a:lnTo>
                    <a:pt x="134" y="854"/>
                  </a:lnTo>
                  <a:lnTo>
                    <a:pt x="218" y="921"/>
                  </a:lnTo>
                  <a:lnTo>
                    <a:pt x="302" y="972"/>
                  </a:lnTo>
                  <a:lnTo>
                    <a:pt x="402" y="1005"/>
                  </a:lnTo>
                  <a:lnTo>
                    <a:pt x="603" y="1005"/>
                  </a:lnTo>
                  <a:lnTo>
                    <a:pt x="704" y="972"/>
                  </a:lnTo>
                  <a:lnTo>
                    <a:pt x="787" y="921"/>
                  </a:lnTo>
                  <a:lnTo>
                    <a:pt x="854" y="854"/>
                  </a:lnTo>
                  <a:lnTo>
                    <a:pt x="921" y="787"/>
                  </a:lnTo>
                  <a:lnTo>
                    <a:pt x="972" y="704"/>
                  </a:lnTo>
                  <a:lnTo>
                    <a:pt x="988" y="603"/>
                  </a:lnTo>
                  <a:lnTo>
                    <a:pt x="1005" y="503"/>
                  </a:lnTo>
                  <a:lnTo>
                    <a:pt x="1005" y="402"/>
                  </a:lnTo>
                  <a:lnTo>
                    <a:pt x="972" y="318"/>
                  </a:lnTo>
                  <a:lnTo>
                    <a:pt x="955" y="285"/>
                  </a:lnTo>
                  <a:lnTo>
                    <a:pt x="921" y="268"/>
                  </a:lnTo>
                  <a:lnTo>
                    <a:pt x="888" y="251"/>
                  </a:lnTo>
                  <a:lnTo>
                    <a:pt x="838" y="268"/>
                  </a:lnTo>
                  <a:lnTo>
                    <a:pt x="804" y="285"/>
                  </a:lnTo>
                  <a:lnTo>
                    <a:pt x="787" y="318"/>
                  </a:lnTo>
                  <a:lnTo>
                    <a:pt x="771" y="352"/>
                  </a:lnTo>
                  <a:lnTo>
                    <a:pt x="787" y="385"/>
                  </a:lnTo>
                  <a:lnTo>
                    <a:pt x="804" y="452"/>
                  </a:lnTo>
                  <a:lnTo>
                    <a:pt x="804" y="503"/>
                  </a:lnTo>
                  <a:lnTo>
                    <a:pt x="804" y="570"/>
                  </a:lnTo>
                  <a:lnTo>
                    <a:pt x="787" y="620"/>
                  </a:lnTo>
                  <a:lnTo>
                    <a:pt x="754" y="670"/>
                  </a:lnTo>
                  <a:lnTo>
                    <a:pt x="720" y="720"/>
                  </a:lnTo>
                  <a:lnTo>
                    <a:pt x="670" y="754"/>
                  </a:lnTo>
                  <a:lnTo>
                    <a:pt x="620" y="787"/>
                  </a:lnTo>
                  <a:lnTo>
                    <a:pt x="570" y="804"/>
                  </a:lnTo>
                  <a:lnTo>
                    <a:pt x="436" y="804"/>
                  </a:lnTo>
                  <a:lnTo>
                    <a:pt x="385" y="787"/>
                  </a:lnTo>
                  <a:lnTo>
                    <a:pt x="335" y="754"/>
                  </a:lnTo>
                  <a:lnTo>
                    <a:pt x="285" y="720"/>
                  </a:lnTo>
                  <a:lnTo>
                    <a:pt x="251" y="670"/>
                  </a:lnTo>
                  <a:lnTo>
                    <a:pt x="218" y="620"/>
                  </a:lnTo>
                  <a:lnTo>
                    <a:pt x="201" y="570"/>
                  </a:lnTo>
                  <a:lnTo>
                    <a:pt x="201" y="503"/>
                  </a:lnTo>
                  <a:lnTo>
                    <a:pt x="201" y="436"/>
                  </a:lnTo>
                  <a:lnTo>
                    <a:pt x="218" y="385"/>
                  </a:lnTo>
                  <a:lnTo>
                    <a:pt x="251" y="335"/>
                  </a:lnTo>
                  <a:lnTo>
                    <a:pt x="285" y="285"/>
                  </a:lnTo>
                  <a:lnTo>
                    <a:pt x="335" y="251"/>
                  </a:lnTo>
                  <a:lnTo>
                    <a:pt x="385" y="218"/>
                  </a:lnTo>
                  <a:lnTo>
                    <a:pt x="436" y="201"/>
                  </a:lnTo>
                  <a:lnTo>
                    <a:pt x="553" y="201"/>
                  </a:lnTo>
                  <a:lnTo>
                    <a:pt x="620" y="218"/>
                  </a:lnTo>
                  <a:lnTo>
                    <a:pt x="653" y="235"/>
                  </a:lnTo>
                  <a:lnTo>
                    <a:pt x="687" y="218"/>
                  </a:lnTo>
                  <a:lnTo>
                    <a:pt x="720" y="201"/>
                  </a:lnTo>
                  <a:lnTo>
                    <a:pt x="737" y="168"/>
                  </a:lnTo>
                  <a:lnTo>
                    <a:pt x="754" y="117"/>
                  </a:lnTo>
                  <a:lnTo>
                    <a:pt x="737" y="84"/>
                  </a:lnTo>
                  <a:lnTo>
                    <a:pt x="720" y="50"/>
                  </a:lnTo>
                  <a:lnTo>
                    <a:pt x="687" y="34"/>
                  </a:lnTo>
                  <a:lnTo>
                    <a:pt x="603"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sp>
        <p:nvSpPr>
          <p:cNvPr id="22192" name="Google Shape;22192;p4"/>
          <p:cNvSpPr/>
          <p:nvPr/>
        </p:nvSpPr>
        <p:spPr>
          <a:xfrm>
            <a:off x="10113197" y="4444258"/>
            <a:ext cx="376620" cy="485387"/>
          </a:xfrm>
          <a:custGeom>
            <a:rect b="b" l="l" r="r" t="t"/>
            <a:pathLst>
              <a:path extrusionOk="0" h="3887" w="3016">
                <a:moveTo>
                  <a:pt x="2296" y="201"/>
                </a:moveTo>
                <a:lnTo>
                  <a:pt x="2446" y="235"/>
                </a:lnTo>
                <a:lnTo>
                  <a:pt x="2547" y="285"/>
                </a:lnTo>
                <a:lnTo>
                  <a:pt x="2647" y="369"/>
                </a:lnTo>
                <a:lnTo>
                  <a:pt x="2681" y="436"/>
                </a:lnTo>
                <a:lnTo>
                  <a:pt x="2731" y="503"/>
                </a:lnTo>
                <a:lnTo>
                  <a:pt x="2765" y="587"/>
                </a:lnTo>
                <a:lnTo>
                  <a:pt x="2798" y="687"/>
                </a:lnTo>
                <a:lnTo>
                  <a:pt x="2815" y="804"/>
                </a:lnTo>
                <a:lnTo>
                  <a:pt x="2815" y="905"/>
                </a:lnTo>
                <a:lnTo>
                  <a:pt x="2798" y="1022"/>
                </a:lnTo>
                <a:lnTo>
                  <a:pt x="2781" y="1123"/>
                </a:lnTo>
                <a:lnTo>
                  <a:pt x="2714" y="1307"/>
                </a:lnTo>
                <a:lnTo>
                  <a:pt x="2647" y="1491"/>
                </a:lnTo>
                <a:lnTo>
                  <a:pt x="2547" y="1709"/>
                </a:lnTo>
                <a:lnTo>
                  <a:pt x="2513" y="1809"/>
                </a:lnTo>
                <a:lnTo>
                  <a:pt x="2497" y="1927"/>
                </a:lnTo>
                <a:lnTo>
                  <a:pt x="2480" y="2061"/>
                </a:lnTo>
                <a:lnTo>
                  <a:pt x="2497" y="2211"/>
                </a:lnTo>
                <a:lnTo>
                  <a:pt x="2497" y="2463"/>
                </a:lnTo>
                <a:lnTo>
                  <a:pt x="2497" y="2630"/>
                </a:lnTo>
                <a:lnTo>
                  <a:pt x="2463" y="2814"/>
                </a:lnTo>
                <a:lnTo>
                  <a:pt x="2396" y="3200"/>
                </a:lnTo>
                <a:lnTo>
                  <a:pt x="2363" y="3351"/>
                </a:lnTo>
                <a:lnTo>
                  <a:pt x="2312" y="3468"/>
                </a:lnTo>
                <a:lnTo>
                  <a:pt x="2262" y="3568"/>
                </a:lnTo>
                <a:lnTo>
                  <a:pt x="2212" y="3635"/>
                </a:lnTo>
                <a:lnTo>
                  <a:pt x="2162" y="3669"/>
                </a:lnTo>
                <a:lnTo>
                  <a:pt x="2095" y="3686"/>
                </a:lnTo>
                <a:lnTo>
                  <a:pt x="2028" y="3669"/>
                </a:lnTo>
                <a:lnTo>
                  <a:pt x="1977" y="3635"/>
                </a:lnTo>
                <a:lnTo>
                  <a:pt x="1944" y="3585"/>
                </a:lnTo>
                <a:lnTo>
                  <a:pt x="1927" y="3518"/>
                </a:lnTo>
                <a:lnTo>
                  <a:pt x="1894" y="3334"/>
                </a:lnTo>
                <a:lnTo>
                  <a:pt x="1894" y="3116"/>
                </a:lnTo>
                <a:lnTo>
                  <a:pt x="1910" y="2848"/>
                </a:lnTo>
                <a:lnTo>
                  <a:pt x="1927" y="2697"/>
                </a:lnTo>
                <a:lnTo>
                  <a:pt x="1927" y="2563"/>
                </a:lnTo>
                <a:lnTo>
                  <a:pt x="1894" y="2396"/>
                </a:lnTo>
                <a:lnTo>
                  <a:pt x="1860" y="2312"/>
                </a:lnTo>
                <a:lnTo>
                  <a:pt x="1827" y="2245"/>
                </a:lnTo>
                <a:lnTo>
                  <a:pt x="1776" y="2178"/>
                </a:lnTo>
                <a:lnTo>
                  <a:pt x="1693" y="2128"/>
                </a:lnTo>
                <a:lnTo>
                  <a:pt x="1609" y="2094"/>
                </a:lnTo>
                <a:lnTo>
                  <a:pt x="1508" y="2077"/>
                </a:lnTo>
                <a:lnTo>
                  <a:pt x="1391" y="2094"/>
                </a:lnTo>
                <a:lnTo>
                  <a:pt x="1324" y="2111"/>
                </a:lnTo>
                <a:lnTo>
                  <a:pt x="1257" y="2161"/>
                </a:lnTo>
                <a:lnTo>
                  <a:pt x="1190" y="2228"/>
                </a:lnTo>
                <a:lnTo>
                  <a:pt x="1140" y="2312"/>
                </a:lnTo>
                <a:lnTo>
                  <a:pt x="1106" y="2429"/>
                </a:lnTo>
                <a:lnTo>
                  <a:pt x="1090" y="2563"/>
                </a:lnTo>
                <a:lnTo>
                  <a:pt x="1073" y="2697"/>
                </a:lnTo>
                <a:lnTo>
                  <a:pt x="1090" y="2848"/>
                </a:lnTo>
                <a:lnTo>
                  <a:pt x="1106" y="3116"/>
                </a:lnTo>
                <a:lnTo>
                  <a:pt x="1106" y="3334"/>
                </a:lnTo>
                <a:lnTo>
                  <a:pt x="1090" y="3518"/>
                </a:lnTo>
                <a:lnTo>
                  <a:pt x="1056" y="3585"/>
                </a:lnTo>
                <a:lnTo>
                  <a:pt x="1023" y="3635"/>
                </a:lnTo>
                <a:lnTo>
                  <a:pt x="972" y="3669"/>
                </a:lnTo>
                <a:lnTo>
                  <a:pt x="922" y="3686"/>
                </a:lnTo>
                <a:lnTo>
                  <a:pt x="855" y="3669"/>
                </a:lnTo>
                <a:lnTo>
                  <a:pt x="788" y="3635"/>
                </a:lnTo>
                <a:lnTo>
                  <a:pt x="738" y="3568"/>
                </a:lnTo>
                <a:lnTo>
                  <a:pt x="688" y="3468"/>
                </a:lnTo>
                <a:lnTo>
                  <a:pt x="654" y="3351"/>
                </a:lnTo>
                <a:lnTo>
                  <a:pt x="604" y="3200"/>
                </a:lnTo>
                <a:lnTo>
                  <a:pt x="537" y="2814"/>
                </a:lnTo>
                <a:lnTo>
                  <a:pt x="520" y="2630"/>
                </a:lnTo>
                <a:lnTo>
                  <a:pt x="520" y="2463"/>
                </a:lnTo>
                <a:lnTo>
                  <a:pt x="520" y="2211"/>
                </a:lnTo>
                <a:lnTo>
                  <a:pt x="520" y="2061"/>
                </a:lnTo>
                <a:lnTo>
                  <a:pt x="503" y="1927"/>
                </a:lnTo>
                <a:lnTo>
                  <a:pt x="487" y="1809"/>
                </a:lnTo>
                <a:lnTo>
                  <a:pt x="453" y="1709"/>
                </a:lnTo>
                <a:lnTo>
                  <a:pt x="369" y="1491"/>
                </a:lnTo>
                <a:lnTo>
                  <a:pt x="286" y="1307"/>
                </a:lnTo>
                <a:lnTo>
                  <a:pt x="219" y="1123"/>
                </a:lnTo>
                <a:lnTo>
                  <a:pt x="202" y="1022"/>
                </a:lnTo>
                <a:lnTo>
                  <a:pt x="202" y="905"/>
                </a:lnTo>
                <a:lnTo>
                  <a:pt x="202" y="804"/>
                </a:lnTo>
                <a:lnTo>
                  <a:pt x="219" y="687"/>
                </a:lnTo>
                <a:lnTo>
                  <a:pt x="235" y="587"/>
                </a:lnTo>
                <a:lnTo>
                  <a:pt x="286" y="503"/>
                </a:lnTo>
                <a:lnTo>
                  <a:pt x="319" y="436"/>
                </a:lnTo>
                <a:lnTo>
                  <a:pt x="369" y="369"/>
                </a:lnTo>
                <a:lnTo>
                  <a:pt x="470" y="285"/>
                </a:lnTo>
                <a:lnTo>
                  <a:pt x="570" y="235"/>
                </a:lnTo>
                <a:lnTo>
                  <a:pt x="704" y="201"/>
                </a:lnTo>
                <a:lnTo>
                  <a:pt x="838" y="201"/>
                </a:lnTo>
                <a:lnTo>
                  <a:pt x="972" y="235"/>
                </a:lnTo>
                <a:lnTo>
                  <a:pt x="1090" y="268"/>
                </a:lnTo>
                <a:lnTo>
                  <a:pt x="1291" y="335"/>
                </a:lnTo>
                <a:lnTo>
                  <a:pt x="1391" y="352"/>
                </a:lnTo>
                <a:lnTo>
                  <a:pt x="1626" y="352"/>
                </a:lnTo>
                <a:lnTo>
                  <a:pt x="1726" y="335"/>
                </a:lnTo>
                <a:lnTo>
                  <a:pt x="1910" y="268"/>
                </a:lnTo>
                <a:lnTo>
                  <a:pt x="2044" y="235"/>
                </a:lnTo>
                <a:lnTo>
                  <a:pt x="2162" y="201"/>
                </a:lnTo>
                <a:close/>
                <a:moveTo>
                  <a:pt x="688" y="0"/>
                </a:moveTo>
                <a:lnTo>
                  <a:pt x="587" y="17"/>
                </a:lnTo>
                <a:lnTo>
                  <a:pt x="503" y="51"/>
                </a:lnTo>
                <a:lnTo>
                  <a:pt x="369" y="118"/>
                </a:lnTo>
                <a:lnTo>
                  <a:pt x="286" y="168"/>
                </a:lnTo>
                <a:lnTo>
                  <a:pt x="219" y="235"/>
                </a:lnTo>
                <a:lnTo>
                  <a:pt x="152" y="302"/>
                </a:lnTo>
                <a:lnTo>
                  <a:pt x="101" y="402"/>
                </a:lnTo>
                <a:lnTo>
                  <a:pt x="51" y="520"/>
                </a:lnTo>
                <a:lnTo>
                  <a:pt x="18" y="654"/>
                </a:lnTo>
                <a:lnTo>
                  <a:pt x="1" y="788"/>
                </a:lnTo>
                <a:lnTo>
                  <a:pt x="1" y="922"/>
                </a:lnTo>
                <a:lnTo>
                  <a:pt x="1" y="1039"/>
                </a:lnTo>
                <a:lnTo>
                  <a:pt x="34" y="1156"/>
                </a:lnTo>
                <a:lnTo>
                  <a:pt x="101" y="1374"/>
                </a:lnTo>
                <a:lnTo>
                  <a:pt x="185" y="1575"/>
                </a:lnTo>
                <a:lnTo>
                  <a:pt x="269" y="1759"/>
                </a:lnTo>
                <a:lnTo>
                  <a:pt x="286" y="1860"/>
                </a:lnTo>
                <a:lnTo>
                  <a:pt x="319" y="1943"/>
                </a:lnTo>
                <a:lnTo>
                  <a:pt x="319" y="2061"/>
                </a:lnTo>
                <a:lnTo>
                  <a:pt x="319" y="2195"/>
                </a:lnTo>
                <a:lnTo>
                  <a:pt x="319" y="2479"/>
                </a:lnTo>
                <a:lnTo>
                  <a:pt x="319" y="2647"/>
                </a:lnTo>
                <a:lnTo>
                  <a:pt x="336" y="2848"/>
                </a:lnTo>
                <a:lnTo>
                  <a:pt x="403" y="3233"/>
                </a:lnTo>
                <a:lnTo>
                  <a:pt x="453" y="3401"/>
                </a:lnTo>
                <a:lnTo>
                  <a:pt x="503" y="3552"/>
                </a:lnTo>
                <a:lnTo>
                  <a:pt x="587" y="3686"/>
                </a:lnTo>
                <a:lnTo>
                  <a:pt x="671" y="3803"/>
                </a:lnTo>
                <a:lnTo>
                  <a:pt x="721" y="3836"/>
                </a:lnTo>
                <a:lnTo>
                  <a:pt x="788" y="3870"/>
                </a:lnTo>
                <a:lnTo>
                  <a:pt x="838" y="3887"/>
                </a:lnTo>
                <a:lnTo>
                  <a:pt x="989" y="3887"/>
                </a:lnTo>
                <a:lnTo>
                  <a:pt x="1056" y="3853"/>
                </a:lnTo>
                <a:lnTo>
                  <a:pt x="1123" y="3820"/>
                </a:lnTo>
                <a:lnTo>
                  <a:pt x="1173" y="3769"/>
                </a:lnTo>
                <a:lnTo>
                  <a:pt x="1224" y="3702"/>
                </a:lnTo>
                <a:lnTo>
                  <a:pt x="1257" y="3619"/>
                </a:lnTo>
                <a:lnTo>
                  <a:pt x="1291" y="3518"/>
                </a:lnTo>
                <a:lnTo>
                  <a:pt x="1307" y="3401"/>
                </a:lnTo>
                <a:lnTo>
                  <a:pt x="1307" y="3149"/>
                </a:lnTo>
                <a:lnTo>
                  <a:pt x="1291" y="2831"/>
                </a:lnTo>
                <a:lnTo>
                  <a:pt x="1274" y="2697"/>
                </a:lnTo>
                <a:lnTo>
                  <a:pt x="1274" y="2597"/>
                </a:lnTo>
                <a:lnTo>
                  <a:pt x="1291" y="2479"/>
                </a:lnTo>
                <a:lnTo>
                  <a:pt x="1324" y="2412"/>
                </a:lnTo>
                <a:lnTo>
                  <a:pt x="1358" y="2345"/>
                </a:lnTo>
                <a:lnTo>
                  <a:pt x="1391" y="2312"/>
                </a:lnTo>
                <a:lnTo>
                  <a:pt x="1425" y="2295"/>
                </a:lnTo>
                <a:lnTo>
                  <a:pt x="1458" y="2278"/>
                </a:lnTo>
                <a:lnTo>
                  <a:pt x="1559" y="2278"/>
                </a:lnTo>
                <a:lnTo>
                  <a:pt x="1592" y="2295"/>
                </a:lnTo>
                <a:lnTo>
                  <a:pt x="1626" y="2312"/>
                </a:lnTo>
                <a:lnTo>
                  <a:pt x="1659" y="2345"/>
                </a:lnTo>
                <a:lnTo>
                  <a:pt x="1693" y="2412"/>
                </a:lnTo>
                <a:lnTo>
                  <a:pt x="1709" y="2479"/>
                </a:lnTo>
                <a:lnTo>
                  <a:pt x="1726" y="2597"/>
                </a:lnTo>
                <a:lnTo>
                  <a:pt x="1726" y="2714"/>
                </a:lnTo>
                <a:lnTo>
                  <a:pt x="1709" y="2831"/>
                </a:lnTo>
                <a:lnTo>
                  <a:pt x="1693" y="3149"/>
                </a:lnTo>
                <a:lnTo>
                  <a:pt x="1709" y="3401"/>
                </a:lnTo>
                <a:lnTo>
                  <a:pt x="1726" y="3518"/>
                </a:lnTo>
                <a:lnTo>
                  <a:pt x="1743" y="3619"/>
                </a:lnTo>
                <a:lnTo>
                  <a:pt x="1776" y="3702"/>
                </a:lnTo>
                <a:lnTo>
                  <a:pt x="1843" y="3769"/>
                </a:lnTo>
                <a:lnTo>
                  <a:pt x="1894" y="3820"/>
                </a:lnTo>
                <a:lnTo>
                  <a:pt x="1961" y="3853"/>
                </a:lnTo>
                <a:lnTo>
                  <a:pt x="2028" y="3887"/>
                </a:lnTo>
                <a:lnTo>
                  <a:pt x="2162" y="3887"/>
                </a:lnTo>
                <a:lnTo>
                  <a:pt x="2229" y="3870"/>
                </a:lnTo>
                <a:lnTo>
                  <a:pt x="2279" y="3836"/>
                </a:lnTo>
                <a:lnTo>
                  <a:pt x="2329" y="3803"/>
                </a:lnTo>
                <a:lnTo>
                  <a:pt x="2430" y="3686"/>
                </a:lnTo>
                <a:lnTo>
                  <a:pt x="2497" y="3552"/>
                </a:lnTo>
                <a:lnTo>
                  <a:pt x="2564" y="3401"/>
                </a:lnTo>
                <a:lnTo>
                  <a:pt x="2597" y="3233"/>
                </a:lnTo>
                <a:lnTo>
                  <a:pt x="2664" y="2848"/>
                </a:lnTo>
                <a:lnTo>
                  <a:pt x="2681" y="2647"/>
                </a:lnTo>
                <a:lnTo>
                  <a:pt x="2698" y="2479"/>
                </a:lnTo>
                <a:lnTo>
                  <a:pt x="2698" y="2195"/>
                </a:lnTo>
                <a:lnTo>
                  <a:pt x="2681" y="2061"/>
                </a:lnTo>
                <a:lnTo>
                  <a:pt x="2698" y="1943"/>
                </a:lnTo>
                <a:lnTo>
                  <a:pt x="2714" y="1860"/>
                </a:lnTo>
                <a:lnTo>
                  <a:pt x="2748" y="1759"/>
                </a:lnTo>
                <a:lnTo>
                  <a:pt x="2832" y="1575"/>
                </a:lnTo>
                <a:lnTo>
                  <a:pt x="2915" y="1374"/>
                </a:lnTo>
                <a:lnTo>
                  <a:pt x="2982" y="1156"/>
                </a:lnTo>
                <a:lnTo>
                  <a:pt x="2999" y="1039"/>
                </a:lnTo>
                <a:lnTo>
                  <a:pt x="3016" y="922"/>
                </a:lnTo>
                <a:lnTo>
                  <a:pt x="3016" y="788"/>
                </a:lnTo>
                <a:lnTo>
                  <a:pt x="2982" y="654"/>
                </a:lnTo>
                <a:lnTo>
                  <a:pt x="2949" y="520"/>
                </a:lnTo>
                <a:lnTo>
                  <a:pt x="2899" y="402"/>
                </a:lnTo>
                <a:lnTo>
                  <a:pt x="2848" y="302"/>
                </a:lnTo>
                <a:lnTo>
                  <a:pt x="2781" y="235"/>
                </a:lnTo>
                <a:lnTo>
                  <a:pt x="2714" y="168"/>
                </a:lnTo>
                <a:lnTo>
                  <a:pt x="2647" y="118"/>
                </a:lnTo>
                <a:lnTo>
                  <a:pt x="2513" y="51"/>
                </a:lnTo>
                <a:lnTo>
                  <a:pt x="2413" y="17"/>
                </a:lnTo>
                <a:lnTo>
                  <a:pt x="2329" y="0"/>
                </a:lnTo>
                <a:lnTo>
                  <a:pt x="2145" y="0"/>
                </a:lnTo>
                <a:lnTo>
                  <a:pt x="1994" y="34"/>
                </a:lnTo>
                <a:lnTo>
                  <a:pt x="1860" y="84"/>
                </a:lnTo>
                <a:lnTo>
                  <a:pt x="1676" y="134"/>
                </a:lnTo>
                <a:lnTo>
                  <a:pt x="1592" y="151"/>
                </a:lnTo>
                <a:lnTo>
                  <a:pt x="1408" y="151"/>
                </a:lnTo>
                <a:lnTo>
                  <a:pt x="1324" y="134"/>
                </a:lnTo>
                <a:lnTo>
                  <a:pt x="1157" y="84"/>
                </a:lnTo>
                <a:lnTo>
                  <a:pt x="1006" y="34"/>
                </a:lnTo>
                <a:lnTo>
                  <a:pt x="855"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nvGrpSpPr>
          <p:cNvPr id="22193" name="Google Shape;22193;p4"/>
          <p:cNvGrpSpPr/>
          <p:nvPr/>
        </p:nvGrpSpPr>
        <p:grpSpPr>
          <a:xfrm>
            <a:off x="7873107" y="5787429"/>
            <a:ext cx="436540" cy="543729"/>
            <a:chOff x="3721825" y="1434300"/>
            <a:chExt cx="76675" cy="95500"/>
          </a:xfrm>
        </p:grpSpPr>
        <p:sp>
          <p:nvSpPr>
            <p:cNvPr id="22194" name="Google Shape;22194;p4"/>
            <p:cNvSpPr/>
            <p:nvPr/>
          </p:nvSpPr>
          <p:spPr>
            <a:xfrm>
              <a:off x="3721825" y="1434300"/>
              <a:ext cx="76675" cy="95500"/>
            </a:xfrm>
            <a:custGeom>
              <a:rect b="b" l="l" r="r" t="t"/>
              <a:pathLst>
                <a:path extrusionOk="0" h="3820" w="3067">
                  <a:moveTo>
                    <a:pt x="1542" y="268"/>
                  </a:moveTo>
                  <a:lnTo>
                    <a:pt x="1643" y="352"/>
                  </a:lnTo>
                  <a:lnTo>
                    <a:pt x="1743" y="436"/>
                  </a:lnTo>
                  <a:lnTo>
                    <a:pt x="1860" y="503"/>
                  </a:lnTo>
                  <a:lnTo>
                    <a:pt x="1994" y="553"/>
                  </a:lnTo>
                  <a:lnTo>
                    <a:pt x="2128" y="603"/>
                  </a:lnTo>
                  <a:lnTo>
                    <a:pt x="2279" y="637"/>
                  </a:lnTo>
                  <a:lnTo>
                    <a:pt x="2447" y="654"/>
                  </a:lnTo>
                  <a:lnTo>
                    <a:pt x="2597" y="670"/>
                  </a:lnTo>
                  <a:lnTo>
                    <a:pt x="2865" y="670"/>
                  </a:lnTo>
                  <a:lnTo>
                    <a:pt x="2865" y="2295"/>
                  </a:lnTo>
                  <a:lnTo>
                    <a:pt x="2865" y="2312"/>
                  </a:lnTo>
                  <a:lnTo>
                    <a:pt x="2865" y="2396"/>
                  </a:lnTo>
                  <a:lnTo>
                    <a:pt x="2832" y="2496"/>
                  </a:lnTo>
                  <a:lnTo>
                    <a:pt x="2798" y="2580"/>
                  </a:lnTo>
                  <a:lnTo>
                    <a:pt x="2748" y="2664"/>
                  </a:lnTo>
                  <a:lnTo>
                    <a:pt x="2614" y="2848"/>
                  </a:lnTo>
                  <a:lnTo>
                    <a:pt x="2430" y="3032"/>
                  </a:lnTo>
                  <a:lnTo>
                    <a:pt x="2229" y="3200"/>
                  </a:lnTo>
                  <a:lnTo>
                    <a:pt x="2011" y="3350"/>
                  </a:lnTo>
                  <a:lnTo>
                    <a:pt x="1777" y="3484"/>
                  </a:lnTo>
                  <a:lnTo>
                    <a:pt x="1542" y="3618"/>
                  </a:lnTo>
                  <a:lnTo>
                    <a:pt x="1308" y="3484"/>
                  </a:lnTo>
                  <a:lnTo>
                    <a:pt x="1073" y="3350"/>
                  </a:lnTo>
                  <a:lnTo>
                    <a:pt x="839" y="3200"/>
                  </a:lnTo>
                  <a:lnTo>
                    <a:pt x="638" y="3032"/>
                  </a:lnTo>
                  <a:lnTo>
                    <a:pt x="470" y="2848"/>
                  </a:lnTo>
                  <a:lnTo>
                    <a:pt x="336" y="2664"/>
                  </a:lnTo>
                  <a:lnTo>
                    <a:pt x="286" y="2580"/>
                  </a:lnTo>
                  <a:lnTo>
                    <a:pt x="235" y="2496"/>
                  </a:lnTo>
                  <a:lnTo>
                    <a:pt x="219" y="2396"/>
                  </a:lnTo>
                  <a:lnTo>
                    <a:pt x="219" y="2312"/>
                  </a:lnTo>
                  <a:lnTo>
                    <a:pt x="202" y="2295"/>
                  </a:lnTo>
                  <a:lnTo>
                    <a:pt x="219" y="2295"/>
                  </a:lnTo>
                  <a:lnTo>
                    <a:pt x="219" y="670"/>
                  </a:lnTo>
                  <a:lnTo>
                    <a:pt x="470" y="670"/>
                  </a:lnTo>
                  <a:lnTo>
                    <a:pt x="638" y="654"/>
                  </a:lnTo>
                  <a:lnTo>
                    <a:pt x="788" y="637"/>
                  </a:lnTo>
                  <a:lnTo>
                    <a:pt x="939" y="603"/>
                  </a:lnTo>
                  <a:lnTo>
                    <a:pt x="1090" y="553"/>
                  </a:lnTo>
                  <a:lnTo>
                    <a:pt x="1207" y="503"/>
                  </a:lnTo>
                  <a:lnTo>
                    <a:pt x="1341" y="436"/>
                  </a:lnTo>
                  <a:lnTo>
                    <a:pt x="1442" y="352"/>
                  </a:lnTo>
                  <a:lnTo>
                    <a:pt x="1542" y="268"/>
                  </a:lnTo>
                  <a:close/>
                  <a:moveTo>
                    <a:pt x="1542" y="0"/>
                  </a:moveTo>
                  <a:lnTo>
                    <a:pt x="1492" y="17"/>
                  </a:lnTo>
                  <a:lnTo>
                    <a:pt x="1458" y="51"/>
                  </a:lnTo>
                  <a:lnTo>
                    <a:pt x="1375" y="134"/>
                  </a:lnTo>
                  <a:lnTo>
                    <a:pt x="1291" y="218"/>
                  </a:lnTo>
                  <a:lnTo>
                    <a:pt x="1174" y="285"/>
                  </a:lnTo>
                  <a:lnTo>
                    <a:pt x="1056" y="352"/>
                  </a:lnTo>
                  <a:lnTo>
                    <a:pt x="922" y="402"/>
                  </a:lnTo>
                  <a:lnTo>
                    <a:pt x="788" y="436"/>
                  </a:lnTo>
                  <a:lnTo>
                    <a:pt x="638" y="453"/>
                  </a:lnTo>
                  <a:lnTo>
                    <a:pt x="470" y="469"/>
                  </a:lnTo>
                  <a:lnTo>
                    <a:pt x="68" y="469"/>
                  </a:lnTo>
                  <a:lnTo>
                    <a:pt x="34" y="486"/>
                  </a:lnTo>
                  <a:lnTo>
                    <a:pt x="18" y="520"/>
                  </a:lnTo>
                  <a:lnTo>
                    <a:pt x="18" y="570"/>
                  </a:lnTo>
                  <a:lnTo>
                    <a:pt x="18" y="2278"/>
                  </a:lnTo>
                  <a:lnTo>
                    <a:pt x="1" y="2295"/>
                  </a:lnTo>
                  <a:lnTo>
                    <a:pt x="1" y="2312"/>
                  </a:lnTo>
                  <a:lnTo>
                    <a:pt x="18" y="2312"/>
                  </a:lnTo>
                  <a:lnTo>
                    <a:pt x="18" y="2412"/>
                  </a:lnTo>
                  <a:lnTo>
                    <a:pt x="51" y="2530"/>
                  </a:lnTo>
                  <a:lnTo>
                    <a:pt x="118" y="2697"/>
                  </a:lnTo>
                  <a:lnTo>
                    <a:pt x="235" y="2881"/>
                  </a:lnTo>
                  <a:lnTo>
                    <a:pt x="319" y="2999"/>
                  </a:lnTo>
                  <a:lnTo>
                    <a:pt x="420" y="3099"/>
                  </a:lnTo>
                  <a:lnTo>
                    <a:pt x="537" y="3216"/>
                  </a:lnTo>
                  <a:lnTo>
                    <a:pt x="688" y="3334"/>
                  </a:lnTo>
                  <a:lnTo>
                    <a:pt x="855" y="3451"/>
                  </a:lnTo>
                  <a:lnTo>
                    <a:pt x="1040" y="3568"/>
                  </a:lnTo>
                  <a:lnTo>
                    <a:pt x="1257" y="3685"/>
                  </a:lnTo>
                  <a:lnTo>
                    <a:pt x="1492" y="3819"/>
                  </a:lnTo>
                  <a:lnTo>
                    <a:pt x="1576" y="3819"/>
                  </a:lnTo>
                  <a:lnTo>
                    <a:pt x="1827" y="3685"/>
                  </a:lnTo>
                  <a:lnTo>
                    <a:pt x="2045" y="3568"/>
                  </a:lnTo>
                  <a:lnTo>
                    <a:pt x="2229" y="3451"/>
                  </a:lnTo>
                  <a:lnTo>
                    <a:pt x="2396" y="3334"/>
                  </a:lnTo>
                  <a:lnTo>
                    <a:pt x="2530" y="3216"/>
                  </a:lnTo>
                  <a:lnTo>
                    <a:pt x="2648" y="3099"/>
                  </a:lnTo>
                  <a:lnTo>
                    <a:pt x="2748" y="2999"/>
                  </a:lnTo>
                  <a:lnTo>
                    <a:pt x="2832" y="2881"/>
                  </a:lnTo>
                  <a:lnTo>
                    <a:pt x="2966" y="2697"/>
                  </a:lnTo>
                  <a:lnTo>
                    <a:pt x="3033" y="2530"/>
                  </a:lnTo>
                  <a:lnTo>
                    <a:pt x="3066" y="2412"/>
                  </a:lnTo>
                  <a:lnTo>
                    <a:pt x="3066" y="2312"/>
                  </a:lnTo>
                  <a:lnTo>
                    <a:pt x="3066" y="2295"/>
                  </a:lnTo>
                  <a:lnTo>
                    <a:pt x="3066" y="2278"/>
                  </a:lnTo>
                  <a:lnTo>
                    <a:pt x="3066" y="570"/>
                  </a:lnTo>
                  <a:lnTo>
                    <a:pt x="3066" y="520"/>
                  </a:lnTo>
                  <a:lnTo>
                    <a:pt x="3033" y="486"/>
                  </a:lnTo>
                  <a:lnTo>
                    <a:pt x="2999" y="469"/>
                  </a:lnTo>
                  <a:lnTo>
                    <a:pt x="2597" y="469"/>
                  </a:lnTo>
                  <a:lnTo>
                    <a:pt x="2447" y="453"/>
                  </a:lnTo>
                  <a:lnTo>
                    <a:pt x="2296" y="436"/>
                  </a:lnTo>
                  <a:lnTo>
                    <a:pt x="2145" y="402"/>
                  </a:lnTo>
                  <a:lnTo>
                    <a:pt x="2028" y="352"/>
                  </a:lnTo>
                  <a:lnTo>
                    <a:pt x="1894" y="285"/>
                  </a:lnTo>
                  <a:lnTo>
                    <a:pt x="1793" y="218"/>
                  </a:lnTo>
                  <a:lnTo>
                    <a:pt x="1693" y="134"/>
                  </a:lnTo>
                  <a:lnTo>
                    <a:pt x="1626" y="51"/>
                  </a:lnTo>
                  <a:lnTo>
                    <a:pt x="1576" y="17"/>
                  </a:lnTo>
                  <a:lnTo>
                    <a:pt x="1542"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195" name="Google Shape;22195;p4"/>
            <p:cNvSpPr/>
            <p:nvPr/>
          </p:nvSpPr>
          <p:spPr>
            <a:xfrm>
              <a:off x="3744025" y="1467375"/>
              <a:ext cx="36050" cy="32275"/>
            </a:xfrm>
            <a:custGeom>
              <a:rect b="b" l="l" r="r" t="t"/>
              <a:pathLst>
                <a:path extrusionOk="0" h="1291" w="1442">
                  <a:moveTo>
                    <a:pt x="1341" y="1"/>
                  </a:moveTo>
                  <a:lnTo>
                    <a:pt x="1291" y="17"/>
                  </a:lnTo>
                  <a:lnTo>
                    <a:pt x="1274" y="51"/>
                  </a:lnTo>
                  <a:lnTo>
                    <a:pt x="537" y="1039"/>
                  </a:lnTo>
                  <a:lnTo>
                    <a:pt x="168" y="671"/>
                  </a:lnTo>
                  <a:lnTo>
                    <a:pt x="135" y="654"/>
                  </a:lnTo>
                  <a:lnTo>
                    <a:pt x="101" y="637"/>
                  </a:lnTo>
                  <a:lnTo>
                    <a:pt x="51" y="654"/>
                  </a:lnTo>
                  <a:lnTo>
                    <a:pt x="18" y="671"/>
                  </a:lnTo>
                  <a:lnTo>
                    <a:pt x="1" y="704"/>
                  </a:lnTo>
                  <a:lnTo>
                    <a:pt x="1" y="738"/>
                  </a:lnTo>
                  <a:lnTo>
                    <a:pt x="1" y="771"/>
                  </a:lnTo>
                  <a:lnTo>
                    <a:pt x="18" y="805"/>
                  </a:lnTo>
                  <a:lnTo>
                    <a:pt x="470" y="1257"/>
                  </a:lnTo>
                  <a:lnTo>
                    <a:pt x="503" y="1274"/>
                  </a:lnTo>
                  <a:lnTo>
                    <a:pt x="537" y="1290"/>
                  </a:lnTo>
                  <a:lnTo>
                    <a:pt x="554" y="1290"/>
                  </a:lnTo>
                  <a:lnTo>
                    <a:pt x="587" y="1274"/>
                  </a:lnTo>
                  <a:lnTo>
                    <a:pt x="621" y="1240"/>
                  </a:lnTo>
                  <a:lnTo>
                    <a:pt x="1425" y="168"/>
                  </a:lnTo>
                  <a:lnTo>
                    <a:pt x="1441" y="135"/>
                  </a:lnTo>
                  <a:lnTo>
                    <a:pt x="1441" y="84"/>
                  </a:lnTo>
                  <a:lnTo>
                    <a:pt x="1441" y="51"/>
                  </a:lnTo>
                  <a:lnTo>
                    <a:pt x="1408" y="17"/>
                  </a:lnTo>
                  <a:lnTo>
                    <a:pt x="1374"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sp>
        <p:nvSpPr>
          <p:cNvPr id="22196" name="Google Shape;22196;p4"/>
          <p:cNvSpPr/>
          <p:nvPr/>
        </p:nvSpPr>
        <p:spPr>
          <a:xfrm>
            <a:off x="10288490" y="5953059"/>
            <a:ext cx="1313300" cy="904941"/>
          </a:xfrm>
          <a:prstGeom prst="rect">
            <a:avLst/>
          </a:prstGeom>
          <a:solidFill>
            <a:srgbClr val="F5FAFE"/>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499"/>
              <a:buFont typeface="Arial"/>
              <a:buNone/>
            </a:pPr>
            <a:r>
              <a:t/>
            </a:r>
            <a:endParaRPr b="0" i="0" sz="2499" u="none" cap="none" strike="noStrike">
              <a:solidFill>
                <a:srgbClr val="FFFFFF"/>
              </a:solidFill>
              <a:latin typeface="Arial"/>
              <a:ea typeface="Arial"/>
              <a:cs typeface="Arial"/>
              <a:sym typeface="Arial"/>
            </a:endParaRPr>
          </a:p>
        </p:txBody>
      </p:sp>
      <p:sp>
        <p:nvSpPr>
          <p:cNvPr id="22197" name="Google Shape;22197;p4"/>
          <p:cNvSpPr/>
          <p:nvPr/>
        </p:nvSpPr>
        <p:spPr>
          <a:xfrm>
            <a:off x="1126936" y="1982948"/>
            <a:ext cx="3600339" cy="92333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Clr>
                <a:srgbClr val="000000"/>
              </a:buClr>
              <a:buSzPts val="1800"/>
              <a:buFont typeface="Arial"/>
              <a:buNone/>
            </a:pPr>
            <a:r>
              <a:rPr b="0" i="0" lang="en" sz="1800" u="none" cap="none" strike="noStrike">
                <a:solidFill>
                  <a:schemeClr val="dk1"/>
                </a:solidFill>
                <a:latin typeface="Inter"/>
                <a:ea typeface="Inter"/>
                <a:cs typeface="Inter"/>
                <a:sym typeface="Inter"/>
              </a:rPr>
              <a:t>Use your VEBA for medical expenses that your plan doesn’t cover, such as: </a:t>
            </a:r>
            <a:endParaRPr b="0" i="0" sz="1400" u="none" cap="none" strike="noStrike">
              <a:solidFill>
                <a:srgbClr val="000000"/>
              </a:solidFill>
              <a:latin typeface="Inter"/>
              <a:ea typeface="Inter"/>
              <a:cs typeface="Inter"/>
              <a:sym typeface="Inter"/>
            </a:endParaRPr>
          </a:p>
        </p:txBody>
      </p:sp>
      <p:sp>
        <p:nvSpPr>
          <p:cNvPr id="22198" name="Google Shape;22198;p4"/>
          <p:cNvSpPr/>
          <p:nvPr/>
        </p:nvSpPr>
        <p:spPr>
          <a:xfrm>
            <a:off x="9964443" y="2830318"/>
            <a:ext cx="1038397" cy="1015555"/>
          </a:xfrm>
          <a:prstGeom prst="ellipse">
            <a:avLst/>
          </a:prstGeom>
          <a:solidFill>
            <a:schemeClr val="lt1"/>
          </a:solidFill>
          <a:ln>
            <a:noFill/>
          </a:ln>
          <a:effectLst>
            <a:outerShdw blurRad="342900" rotWithShape="0" algn="bl" dir="5400000" dist="114300">
              <a:schemeClr val="lt2">
                <a:alpha val="49411"/>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22199" name="Google Shape;22199;p4"/>
          <p:cNvGrpSpPr/>
          <p:nvPr/>
        </p:nvGrpSpPr>
        <p:grpSpPr>
          <a:xfrm>
            <a:off x="10230560" y="3117653"/>
            <a:ext cx="489632" cy="485387"/>
            <a:chOff x="2756150" y="2971175"/>
            <a:chExt cx="98025" cy="97175"/>
          </a:xfrm>
        </p:grpSpPr>
        <p:sp>
          <p:nvSpPr>
            <p:cNvPr id="22200" name="Google Shape;22200;p4"/>
            <p:cNvSpPr/>
            <p:nvPr/>
          </p:nvSpPr>
          <p:spPr>
            <a:xfrm>
              <a:off x="2798875" y="2971175"/>
              <a:ext cx="48600" cy="38550"/>
            </a:xfrm>
            <a:custGeom>
              <a:rect b="b" l="l" r="r" t="t"/>
              <a:pathLst>
                <a:path extrusionOk="0" h="1542" w="1944">
                  <a:moveTo>
                    <a:pt x="51" y="0"/>
                  </a:moveTo>
                  <a:lnTo>
                    <a:pt x="17" y="34"/>
                  </a:lnTo>
                  <a:lnTo>
                    <a:pt x="0" y="67"/>
                  </a:lnTo>
                  <a:lnTo>
                    <a:pt x="0" y="101"/>
                  </a:lnTo>
                  <a:lnTo>
                    <a:pt x="0" y="1257"/>
                  </a:lnTo>
                  <a:lnTo>
                    <a:pt x="0" y="1324"/>
                  </a:lnTo>
                  <a:lnTo>
                    <a:pt x="17" y="1374"/>
                  </a:lnTo>
                  <a:lnTo>
                    <a:pt x="51" y="1424"/>
                  </a:lnTo>
                  <a:lnTo>
                    <a:pt x="84" y="1458"/>
                  </a:lnTo>
                  <a:lnTo>
                    <a:pt x="118" y="1491"/>
                  </a:lnTo>
                  <a:lnTo>
                    <a:pt x="168" y="1525"/>
                  </a:lnTo>
                  <a:lnTo>
                    <a:pt x="218" y="1541"/>
                  </a:lnTo>
                  <a:lnTo>
                    <a:pt x="1709" y="1541"/>
                  </a:lnTo>
                  <a:lnTo>
                    <a:pt x="1759" y="1525"/>
                  </a:lnTo>
                  <a:lnTo>
                    <a:pt x="1810" y="1491"/>
                  </a:lnTo>
                  <a:lnTo>
                    <a:pt x="1860" y="1458"/>
                  </a:lnTo>
                  <a:lnTo>
                    <a:pt x="1893" y="1424"/>
                  </a:lnTo>
                  <a:lnTo>
                    <a:pt x="1910" y="1374"/>
                  </a:lnTo>
                  <a:lnTo>
                    <a:pt x="1927" y="1324"/>
                  </a:lnTo>
                  <a:lnTo>
                    <a:pt x="1944" y="1257"/>
                  </a:lnTo>
                  <a:lnTo>
                    <a:pt x="1944" y="101"/>
                  </a:lnTo>
                  <a:lnTo>
                    <a:pt x="1927" y="67"/>
                  </a:lnTo>
                  <a:lnTo>
                    <a:pt x="1910" y="34"/>
                  </a:lnTo>
                  <a:lnTo>
                    <a:pt x="1877" y="0"/>
                  </a:lnTo>
                  <a:lnTo>
                    <a:pt x="1793" y="0"/>
                  </a:lnTo>
                  <a:lnTo>
                    <a:pt x="1759" y="34"/>
                  </a:lnTo>
                  <a:lnTo>
                    <a:pt x="1743" y="67"/>
                  </a:lnTo>
                  <a:lnTo>
                    <a:pt x="1743" y="101"/>
                  </a:lnTo>
                  <a:lnTo>
                    <a:pt x="1743" y="1257"/>
                  </a:lnTo>
                  <a:lnTo>
                    <a:pt x="1726" y="1290"/>
                  </a:lnTo>
                  <a:lnTo>
                    <a:pt x="1709" y="1324"/>
                  </a:lnTo>
                  <a:lnTo>
                    <a:pt x="1676" y="1340"/>
                  </a:lnTo>
                  <a:lnTo>
                    <a:pt x="252" y="1340"/>
                  </a:lnTo>
                  <a:lnTo>
                    <a:pt x="218" y="1324"/>
                  </a:lnTo>
                  <a:lnTo>
                    <a:pt x="201" y="1290"/>
                  </a:lnTo>
                  <a:lnTo>
                    <a:pt x="201" y="1257"/>
                  </a:lnTo>
                  <a:lnTo>
                    <a:pt x="201" y="101"/>
                  </a:lnTo>
                  <a:lnTo>
                    <a:pt x="185" y="67"/>
                  </a:lnTo>
                  <a:lnTo>
                    <a:pt x="168" y="34"/>
                  </a:lnTo>
                  <a:lnTo>
                    <a:pt x="134"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201" name="Google Shape;22201;p4"/>
            <p:cNvSpPr/>
            <p:nvPr/>
          </p:nvSpPr>
          <p:spPr>
            <a:xfrm>
              <a:off x="2788825" y="3004675"/>
              <a:ext cx="36875" cy="63675"/>
            </a:xfrm>
            <a:custGeom>
              <a:rect b="b" l="l" r="r" t="t"/>
              <a:pathLst>
                <a:path extrusionOk="0" h="2547" w="1475">
                  <a:moveTo>
                    <a:pt x="1374" y="0"/>
                  </a:moveTo>
                  <a:lnTo>
                    <a:pt x="1324" y="17"/>
                  </a:lnTo>
                  <a:lnTo>
                    <a:pt x="1290" y="34"/>
                  </a:lnTo>
                  <a:lnTo>
                    <a:pt x="1274" y="67"/>
                  </a:lnTo>
                  <a:lnTo>
                    <a:pt x="1274" y="101"/>
                  </a:lnTo>
                  <a:lnTo>
                    <a:pt x="1274" y="1809"/>
                  </a:lnTo>
                  <a:lnTo>
                    <a:pt x="1257" y="1927"/>
                  </a:lnTo>
                  <a:lnTo>
                    <a:pt x="1223" y="2027"/>
                  </a:lnTo>
                  <a:lnTo>
                    <a:pt x="1173" y="2111"/>
                  </a:lnTo>
                  <a:lnTo>
                    <a:pt x="1106" y="2195"/>
                  </a:lnTo>
                  <a:lnTo>
                    <a:pt x="1039" y="2262"/>
                  </a:lnTo>
                  <a:lnTo>
                    <a:pt x="938" y="2312"/>
                  </a:lnTo>
                  <a:lnTo>
                    <a:pt x="838" y="2329"/>
                  </a:lnTo>
                  <a:lnTo>
                    <a:pt x="737" y="2345"/>
                  </a:lnTo>
                  <a:lnTo>
                    <a:pt x="620" y="2329"/>
                  </a:lnTo>
                  <a:lnTo>
                    <a:pt x="520" y="2312"/>
                  </a:lnTo>
                  <a:lnTo>
                    <a:pt x="436" y="2262"/>
                  </a:lnTo>
                  <a:lnTo>
                    <a:pt x="352" y="2195"/>
                  </a:lnTo>
                  <a:lnTo>
                    <a:pt x="285" y="2111"/>
                  </a:lnTo>
                  <a:lnTo>
                    <a:pt x="235" y="2027"/>
                  </a:lnTo>
                  <a:lnTo>
                    <a:pt x="201" y="1927"/>
                  </a:lnTo>
                  <a:lnTo>
                    <a:pt x="201" y="1809"/>
                  </a:lnTo>
                  <a:lnTo>
                    <a:pt x="201" y="1642"/>
                  </a:lnTo>
                  <a:lnTo>
                    <a:pt x="185" y="1592"/>
                  </a:lnTo>
                  <a:lnTo>
                    <a:pt x="168" y="1575"/>
                  </a:lnTo>
                  <a:lnTo>
                    <a:pt x="134" y="1541"/>
                  </a:lnTo>
                  <a:lnTo>
                    <a:pt x="51" y="1541"/>
                  </a:lnTo>
                  <a:lnTo>
                    <a:pt x="34" y="1575"/>
                  </a:lnTo>
                  <a:lnTo>
                    <a:pt x="0" y="1592"/>
                  </a:lnTo>
                  <a:lnTo>
                    <a:pt x="0" y="1642"/>
                  </a:lnTo>
                  <a:lnTo>
                    <a:pt x="0" y="1809"/>
                  </a:lnTo>
                  <a:lnTo>
                    <a:pt x="17" y="1960"/>
                  </a:lnTo>
                  <a:lnTo>
                    <a:pt x="51" y="2094"/>
                  </a:lnTo>
                  <a:lnTo>
                    <a:pt x="118" y="2228"/>
                  </a:lnTo>
                  <a:lnTo>
                    <a:pt x="218" y="2329"/>
                  </a:lnTo>
                  <a:lnTo>
                    <a:pt x="319" y="2429"/>
                  </a:lnTo>
                  <a:lnTo>
                    <a:pt x="453" y="2496"/>
                  </a:lnTo>
                  <a:lnTo>
                    <a:pt x="587" y="2530"/>
                  </a:lnTo>
                  <a:lnTo>
                    <a:pt x="737" y="2546"/>
                  </a:lnTo>
                  <a:lnTo>
                    <a:pt x="888" y="2530"/>
                  </a:lnTo>
                  <a:lnTo>
                    <a:pt x="1022" y="2496"/>
                  </a:lnTo>
                  <a:lnTo>
                    <a:pt x="1139" y="2429"/>
                  </a:lnTo>
                  <a:lnTo>
                    <a:pt x="1257" y="2329"/>
                  </a:lnTo>
                  <a:lnTo>
                    <a:pt x="1341" y="2228"/>
                  </a:lnTo>
                  <a:lnTo>
                    <a:pt x="1408" y="2094"/>
                  </a:lnTo>
                  <a:lnTo>
                    <a:pt x="1458" y="1960"/>
                  </a:lnTo>
                  <a:lnTo>
                    <a:pt x="1475" y="1809"/>
                  </a:lnTo>
                  <a:lnTo>
                    <a:pt x="1475" y="101"/>
                  </a:lnTo>
                  <a:lnTo>
                    <a:pt x="1458" y="67"/>
                  </a:lnTo>
                  <a:lnTo>
                    <a:pt x="1441" y="34"/>
                  </a:lnTo>
                  <a:lnTo>
                    <a:pt x="1408" y="17"/>
                  </a:lnTo>
                  <a:lnTo>
                    <a:pt x="1374"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202" name="Google Shape;22202;p4"/>
            <p:cNvSpPr/>
            <p:nvPr/>
          </p:nvSpPr>
          <p:spPr>
            <a:xfrm>
              <a:off x="2775850" y="3026025"/>
              <a:ext cx="18025" cy="22225"/>
            </a:xfrm>
            <a:custGeom>
              <a:rect b="b" l="l" r="r" t="t"/>
              <a:pathLst>
                <a:path extrusionOk="0" h="889" w="721">
                  <a:moveTo>
                    <a:pt x="101" y="1"/>
                  </a:moveTo>
                  <a:lnTo>
                    <a:pt x="50" y="17"/>
                  </a:lnTo>
                  <a:lnTo>
                    <a:pt x="34" y="34"/>
                  </a:lnTo>
                  <a:lnTo>
                    <a:pt x="0" y="68"/>
                  </a:lnTo>
                  <a:lnTo>
                    <a:pt x="0" y="118"/>
                  </a:lnTo>
                  <a:lnTo>
                    <a:pt x="17" y="151"/>
                  </a:lnTo>
                  <a:lnTo>
                    <a:pt x="34" y="185"/>
                  </a:lnTo>
                  <a:lnTo>
                    <a:pt x="67" y="202"/>
                  </a:lnTo>
                  <a:lnTo>
                    <a:pt x="168" y="235"/>
                  </a:lnTo>
                  <a:lnTo>
                    <a:pt x="251" y="285"/>
                  </a:lnTo>
                  <a:lnTo>
                    <a:pt x="335" y="352"/>
                  </a:lnTo>
                  <a:lnTo>
                    <a:pt x="385" y="419"/>
                  </a:lnTo>
                  <a:lnTo>
                    <a:pt x="452" y="503"/>
                  </a:lnTo>
                  <a:lnTo>
                    <a:pt x="486" y="587"/>
                  </a:lnTo>
                  <a:lnTo>
                    <a:pt x="503" y="687"/>
                  </a:lnTo>
                  <a:lnTo>
                    <a:pt x="519" y="788"/>
                  </a:lnTo>
                  <a:lnTo>
                    <a:pt x="519" y="821"/>
                  </a:lnTo>
                  <a:lnTo>
                    <a:pt x="553" y="855"/>
                  </a:lnTo>
                  <a:lnTo>
                    <a:pt x="570" y="872"/>
                  </a:lnTo>
                  <a:lnTo>
                    <a:pt x="620" y="888"/>
                  </a:lnTo>
                  <a:lnTo>
                    <a:pt x="653" y="872"/>
                  </a:lnTo>
                  <a:lnTo>
                    <a:pt x="687" y="855"/>
                  </a:lnTo>
                  <a:lnTo>
                    <a:pt x="704" y="821"/>
                  </a:lnTo>
                  <a:lnTo>
                    <a:pt x="720" y="788"/>
                  </a:lnTo>
                  <a:lnTo>
                    <a:pt x="704" y="654"/>
                  </a:lnTo>
                  <a:lnTo>
                    <a:pt x="670" y="520"/>
                  </a:lnTo>
                  <a:lnTo>
                    <a:pt x="620" y="403"/>
                  </a:lnTo>
                  <a:lnTo>
                    <a:pt x="553" y="302"/>
                  </a:lnTo>
                  <a:lnTo>
                    <a:pt x="469" y="202"/>
                  </a:lnTo>
                  <a:lnTo>
                    <a:pt x="369" y="118"/>
                  </a:lnTo>
                  <a:lnTo>
                    <a:pt x="251" y="51"/>
                  </a:lnTo>
                  <a:lnTo>
                    <a:pt x="134" y="1"/>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203" name="Google Shape;22203;p4"/>
            <p:cNvSpPr/>
            <p:nvPr/>
          </p:nvSpPr>
          <p:spPr>
            <a:xfrm>
              <a:off x="2756150" y="3014725"/>
              <a:ext cx="24750" cy="24725"/>
            </a:xfrm>
            <a:custGeom>
              <a:rect b="b" l="l" r="r" t="t"/>
              <a:pathLst>
                <a:path extrusionOk="0" h="989" w="990">
                  <a:moveTo>
                    <a:pt x="554" y="201"/>
                  </a:moveTo>
                  <a:lnTo>
                    <a:pt x="604" y="218"/>
                  </a:lnTo>
                  <a:lnTo>
                    <a:pt x="654" y="252"/>
                  </a:lnTo>
                  <a:lnTo>
                    <a:pt x="704" y="285"/>
                  </a:lnTo>
                  <a:lnTo>
                    <a:pt x="738" y="319"/>
                  </a:lnTo>
                  <a:lnTo>
                    <a:pt x="771" y="369"/>
                  </a:lnTo>
                  <a:lnTo>
                    <a:pt x="788" y="436"/>
                  </a:lnTo>
                  <a:lnTo>
                    <a:pt x="788" y="486"/>
                  </a:lnTo>
                  <a:lnTo>
                    <a:pt x="788" y="553"/>
                  </a:lnTo>
                  <a:lnTo>
                    <a:pt x="771" y="603"/>
                  </a:lnTo>
                  <a:lnTo>
                    <a:pt x="738" y="654"/>
                  </a:lnTo>
                  <a:lnTo>
                    <a:pt x="704" y="704"/>
                  </a:lnTo>
                  <a:lnTo>
                    <a:pt x="654" y="737"/>
                  </a:lnTo>
                  <a:lnTo>
                    <a:pt x="604" y="771"/>
                  </a:lnTo>
                  <a:lnTo>
                    <a:pt x="554" y="788"/>
                  </a:lnTo>
                  <a:lnTo>
                    <a:pt x="436" y="788"/>
                  </a:lnTo>
                  <a:lnTo>
                    <a:pt x="386" y="771"/>
                  </a:lnTo>
                  <a:lnTo>
                    <a:pt x="336" y="737"/>
                  </a:lnTo>
                  <a:lnTo>
                    <a:pt x="286" y="704"/>
                  </a:lnTo>
                  <a:lnTo>
                    <a:pt x="252" y="654"/>
                  </a:lnTo>
                  <a:lnTo>
                    <a:pt x="219" y="603"/>
                  </a:lnTo>
                  <a:lnTo>
                    <a:pt x="202" y="553"/>
                  </a:lnTo>
                  <a:lnTo>
                    <a:pt x="202" y="486"/>
                  </a:lnTo>
                  <a:lnTo>
                    <a:pt x="202" y="436"/>
                  </a:lnTo>
                  <a:lnTo>
                    <a:pt x="219" y="369"/>
                  </a:lnTo>
                  <a:lnTo>
                    <a:pt x="252" y="319"/>
                  </a:lnTo>
                  <a:lnTo>
                    <a:pt x="286" y="285"/>
                  </a:lnTo>
                  <a:lnTo>
                    <a:pt x="336" y="252"/>
                  </a:lnTo>
                  <a:lnTo>
                    <a:pt x="386" y="218"/>
                  </a:lnTo>
                  <a:lnTo>
                    <a:pt x="436" y="201"/>
                  </a:lnTo>
                  <a:close/>
                  <a:moveTo>
                    <a:pt x="386" y="0"/>
                  </a:moveTo>
                  <a:lnTo>
                    <a:pt x="302" y="34"/>
                  </a:lnTo>
                  <a:lnTo>
                    <a:pt x="219" y="84"/>
                  </a:lnTo>
                  <a:lnTo>
                    <a:pt x="135" y="134"/>
                  </a:lnTo>
                  <a:lnTo>
                    <a:pt x="85" y="218"/>
                  </a:lnTo>
                  <a:lnTo>
                    <a:pt x="34" y="302"/>
                  </a:lnTo>
                  <a:lnTo>
                    <a:pt x="1" y="386"/>
                  </a:lnTo>
                  <a:lnTo>
                    <a:pt x="1" y="486"/>
                  </a:lnTo>
                  <a:lnTo>
                    <a:pt x="1" y="587"/>
                  </a:lnTo>
                  <a:lnTo>
                    <a:pt x="34" y="687"/>
                  </a:lnTo>
                  <a:lnTo>
                    <a:pt x="85" y="771"/>
                  </a:lnTo>
                  <a:lnTo>
                    <a:pt x="135" y="838"/>
                  </a:lnTo>
                  <a:lnTo>
                    <a:pt x="219" y="905"/>
                  </a:lnTo>
                  <a:lnTo>
                    <a:pt x="302" y="955"/>
                  </a:lnTo>
                  <a:lnTo>
                    <a:pt x="386" y="972"/>
                  </a:lnTo>
                  <a:lnTo>
                    <a:pt x="487" y="989"/>
                  </a:lnTo>
                  <a:lnTo>
                    <a:pt x="587" y="972"/>
                  </a:lnTo>
                  <a:lnTo>
                    <a:pt x="688" y="955"/>
                  </a:lnTo>
                  <a:lnTo>
                    <a:pt x="771" y="905"/>
                  </a:lnTo>
                  <a:lnTo>
                    <a:pt x="838" y="838"/>
                  </a:lnTo>
                  <a:lnTo>
                    <a:pt x="905" y="771"/>
                  </a:lnTo>
                  <a:lnTo>
                    <a:pt x="956" y="687"/>
                  </a:lnTo>
                  <a:lnTo>
                    <a:pt x="989" y="587"/>
                  </a:lnTo>
                  <a:lnTo>
                    <a:pt x="989" y="486"/>
                  </a:lnTo>
                  <a:lnTo>
                    <a:pt x="989" y="386"/>
                  </a:lnTo>
                  <a:lnTo>
                    <a:pt x="956" y="302"/>
                  </a:lnTo>
                  <a:lnTo>
                    <a:pt x="905" y="218"/>
                  </a:lnTo>
                  <a:lnTo>
                    <a:pt x="838" y="134"/>
                  </a:lnTo>
                  <a:lnTo>
                    <a:pt x="771" y="84"/>
                  </a:lnTo>
                  <a:lnTo>
                    <a:pt x="688" y="34"/>
                  </a:lnTo>
                  <a:lnTo>
                    <a:pt x="587"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204" name="Google Shape;22204;p4"/>
            <p:cNvSpPr/>
            <p:nvPr/>
          </p:nvSpPr>
          <p:spPr>
            <a:xfrm>
              <a:off x="2791750" y="2971175"/>
              <a:ext cx="10925" cy="16775"/>
            </a:xfrm>
            <a:custGeom>
              <a:rect b="b" l="l" r="r" t="t"/>
              <a:pathLst>
                <a:path extrusionOk="0" h="671" w="437">
                  <a:moveTo>
                    <a:pt x="269" y="0"/>
                  </a:moveTo>
                  <a:lnTo>
                    <a:pt x="202" y="34"/>
                  </a:lnTo>
                  <a:lnTo>
                    <a:pt x="135" y="51"/>
                  </a:lnTo>
                  <a:lnTo>
                    <a:pt x="101" y="101"/>
                  </a:lnTo>
                  <a:lnTo>
                    <a:pt x="51" y="151"/>
                  </a:lnTo>
                  <a:lnTo>
                    <a:pt x="17" y="201"/>
                  </a:lnTo>
                  <a:lnTo>
                    <a:pt x="1" y="268"/>
                  </a:lnTo>
                  <a:lnTo>
                    <a:pt x="1" y="335"/>
                  </a:lnTo>
                  <a:lnTo>
                    <a:pt x="1" y="402"/>
                  </a:lnTo>
                  <a:lnTo>
                    <a:pt x="17" y="469"/>
                  </a:lnTo>
                  <a:lnTo>
                    <a:pt x="51" y="520"/>
                  </a:lnTo>
                  <a:lnTo>
                    <a:pt x="101" y="570"/>
                  </a:lnTo>
                  <a:lnTo>
                    <a:pt x="135" y="620"/>
                  </a:lnTo>
                  <a:lnTo>
                    <a:pt x="202" y="654"/>
                  </a:lnTo>
                  <a:lnTo>
                    <a:pt x="269" y="670"/>
                  </a:lnTo>
                  <a:lnTo>
                    <a:pt x="369" y="670"/>
                  </a:lnTo>
                  <a:lnTo>
                    <a:pt x="403" y="637"/>
                  </a:lnTo>
                  <a:lnTo>
                    <a:pt x="419" y="620"/>
                  </a:lnTo>
                  <a:lnTo>
                    <a:pt x="436" y="570"/>
                  </a:lnTo>
                  <a:lnTo>
                    <a:pt x="419" y="536"/>
                  </a:lnTo>
                  <a:lnTo>
                    <a:pt x="403" y="503"/>
                  </a:lnTo>
                  <a:lnTo>
                    <a:pt x="369" y="486"/>
                  </a:lnTo>
                  <a:lnTo>
                    <a:pt x="336" y="469"/>
                  </a:lnTo>
                  <a:lnTo>
                    <a:pt x="285" y="469"/>
                  </a:lnTo>
                  <a:lnTo>
                    <a:pt x="235" y="436"/>
                  </a:lnTo>
                  <a:lnTo>
                    <a:pt x="202" y="386"/>
                  </a:lnTo>
                  <a:lnTo>
                    <a:pt x="202" y="335"/>
                  </a:lnTo>
                  <a:lnTo>
                    <a:pt x="202" y="285"/>
                  </a:lnTo>
                  <a:lnTo>
                    <a:pt x="235" y="235"/>
                  </a:lnTo>
                  <a:lnTo>
                    <a:pt x="285" y="218"/>
                  </a:lnTo>
                  <a:lnTo>
                    <a:pt x="336" y="201"/>
                  </a:lnTo>
                  <a:lnTo>
                    <a:pt x="369" y="185"/>
                  </a:lnTo>
                  <a:lnTo>
                    <a:pt x="403" y="168"/>
                  </a:lnTo>
                  <a:lnTo>
                    <a:pt x="419" y="134"/>
                  </a:lnTo>
                  <a:lnTo>
                    <a:pt x="436" y="101"/>
                  </a:lnTo>
                  <a:lnTo>
                    <a:pt x="419" y="67"/>
                  </a:lnTo>
                  <a:lnTo>
                    <a:pt x="403" y="34"/>
                  </a:lnTo>
                  <a:lnTo>
                    <a:pt x="369"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sp>
          <p:nvSpPr>
            <p:cNvPr id="22205" name="Google Shape;22205;p4"/>
            <p:cNvSpPr/>
            <p:nvPr/>
          </p:nvSpPr>
          <p:spPr>
            <a:xfrm>
              <a:off x="2843275" y="2971175"/>
              <a:ext cx="10900" cy="16775"/>
            </a:xfrm>
            <a:custGeom>
              <a:rect b="b" l="l" r="r" t="t"/>
              <a:pathLst>
                <a:path extrusionOk="0" h="671" w="436">
                  <a:moveTo>
                    <a:pt x="67" y="0"/>
                  </a:moveTo>
                  <a:lnTo>
                    <a:pt x="34" y="34"/>
                  </a:lnTo>
                  <a:lnTo>
                    <a:pt x="17" y="67"/>
                  </a:lnTo>
                  <a:lnTo>
                    <a:pt x="0" y="101"/>
                  </a:lnTo>
                  <a:lnTo>
                    <a:pt x="17" y="134"/>
                  </a:lnTo>
                  <a:lnTo>
                    <a:pt x="34" y="168"/>
                  </a:lnTo>
                  <a:lnTo>
                    <a:pt x="67" y="185"/>
                  </a:lnTo>
                  <a:lnTo>
                    <a:pt x="101" y="201"/>
                  </a:lnTo>
                  <a:lnTo>
                    <a:pt x="151" y="218"/>
                  </a:lnTo>
                  <a:lnTo>
                    <a:pt x="201" y="235"/>
                  </a:lnTo>
                  <a:lnTo>
                    <a:pt x="235" y="285"/>
                  </a:lnTo>
                  <a:lnTo>
                    <a:pt x="235" y="335"/>
                  </a:lnTo>
                  <a:lnTo>
                    <a:pt x="235" y="386"/>
                  </a:lnTo>
                  <a:lnTo>
                    <a:pt x="201" y="436"/>
                  </a:lnTo>
                  <a:lnTo>
                    <a:pt x="151" y="469"/>
                  </a:lnTo>
                  <a:lnTo>
                    <a:pt x="101" y="469"/>
                  </a:lnTo>
                  <a:lnTo>
                    <a:pt x="67" y="486"/>
                  </a:lnTo>
                  <a:lnTo>
                    <a:pt x="34" y="503"/>
                  </a:lnTo>
                  <a:lnTo>
                    <a:pt x="17" y="536"/>
                  </a:lnTo>
                  <a:lnTo>
                    <a:pt x="0" y="570"/>
                  </a:lnTo>
                  <a:lnTo>
                    <a:pt x="17" y="620"/>
                  </a:lnTo>
                  <a:lnTo>
                    <a:pt x="34" y="637"/>
                  </a:lnTo>
                  <a:lnTo>
                    <a:pt x="67" y="670"/>
                  </a:lnTo>
                  <a:lnTo>
                    <a:pt x="168" y="670"/>
                  </a:lnTo>
                  <a:lnTo>
                    <a:pt x="235" y="654"/>
                  </a:lnTo>
                  <a:lnTo>
                    <a:pt x="285" y="620"/>
                  </a:lnTo>
                  <a:lnTo>
                    <a:pt x="335" y="570"/>
                  </a:lnTo>
                  <a:lnTo>
                    <a:pt x="385" y="520"/>
                  </a:lnTo>
                  <a:lnTo>
                    <a:pt x="419" y="469"/>
                  </a:lnTo>
                  <a:lnTo>
                    <a:pt x="436" y="402"/>
                  </a:lnTo>
                  <a:lnTo>
                    <a:pt x="436" y="335"/>
                  </a:lnTo>
                  <a:lnTo>
                    <a:pt x="436" y="268"/>
                  </a:lnTo>
                  <a:lnTo>
                    <a:pt x="419" y="201"/>
                  </a:lnTo>
                  <a:lnTo>
                    <a:pt x="385" y="151"/>
                  </a:lnTo>
                  <a:lnTo>
                    <a:pt x="335" y="101"/>
                  </a:lnTo>
                  <a:lnTo>
                    <a:pt x="285" y="51"/>
                  </a:lnTo>
                  <a:lnTo>
                    <a:pt x="235" y="34"/>
                  </a:lnTo>
                  <a:lnTo>
                    <a:pt x="168" y="0"/>
                  </a:lnTo>
                  <a:close/>
                </a:path>
              </a:pathLst>
            </a:custGeom>
            <a:solidFill>
              <a:srgbClr val="C8102E"/>
            </a:solidFill>
            <a:ln>
              <a:noFill/>
            </a:ln>
          </p:spPr>
          <p:txBody>
            <a:bodyPr anchorCtr="0" anchor="ctr" bIns="85700" lIns="85700" spcFirstLastPara="1" rIns="85700" wrap="square" tIns="85700">
              <a:noAutofit/>
            </a:bodyPr>
            <a:lstStyle/>
            <a:p>
              <a:pPr indent="0" lvl="0" marL="0" marR="0" rtl="0" algn="l">
                <a:lnSpc>
                  <a:spcPct val="100000"/>
                </a:lnSpc>
                <a:spcBef>
                  <a:spcPts val="0"/>
                </a:spcBef>
                <a:spcAft>
                  <a:spcPts val="0"/>
                </a:spcAft>
                <a:buClr>
                  <a:srgbClr val="000000"/>
                </a:buClr>
                <a:buSzPts val="1312"/>
                <a:buFont typeface="Arial"/>
                <a:buNone/>
              </a:pPr>
              <a:r>
                <a:t/>
              </a:r>
              <a:endParaRPr b="0" i="0" sz="1312" u="none" cap="none" strike="noStrike">
                <a:solidFill>
                  <a:srgbClr val="000000"/>
                </a:solidFill>
                <a:latin typeface="Arial"/>
                <a:ea typeface="Arial"/>
                <a:cs typeface="Arial"/>
                <a:sym typeface="Arial"/>
              </a:endParaRPr>
            </a:p>
          </p:txBody>
        </p:sp>
      </p:grpSp>
      <p:sp>
        <p:nvSpPr>
          <p:cNvPr id="22206" name="Google Shape;22206;p4"/>
          <p:cNvSpPr/>
          <p:nvPr/>
        </p:nvSpPr>
        <p:spPr>
          <a:xfrm>
            <a:off x="6179549" y="5257842"/>
            <a:ext cx="1038397" cy="1015555"/>
          </a:xfrm>
          <a:prstGeom prst="ellipse">
            <a:avLst/>
          </a:prstGeom>
          <a:solidFill>
            <a:schemeClr val="lt1"/>
          </a:solidFill>
          <a:ln>
            <a:noFill/>
          </a:ln>
          <a:effectLst>
            <a:outerShdw blurRad="342900" rotWithShape="0" algn="bl" dir="5400000" dist="114300">
              <a:schemeClr val="lt2">
                <a:alpha val="49411"/>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22207" name="Google Shape;22207;p4"/>
          <p:cNvGrpSpPr/>
          <p:nvPr/>
        </p:nvGrpSpPr>
        <p:grpSpPr>
          <a:xfrm>
            <a:off x="6510681" y="5532779"/>
            <a:ext cx="389215" cy="481996"/>
            <a:chOff x="3724350" y="2971175"/>
            <a:chExt cx="72050" cy="89225"/>
          </a:xfrm>
        </p:grpSpPr>
        <p:sp>
          <p:nvSpPr>
            <p:cNvPr id="22208" name="Google Shape;22208;p4"/>
            <p:cNvSpPr/>
            <p:nvPr/>
          </p:nvSpPr>
          <p:spPr>
            <a:xfrm>
              <a:off x="3732725" y="2987500"/>
              <a:ext cx="55725" cy="72900"/>
            </a:xfrm>
            <a:custGeom>
              <a:rect b="b" l="l" r="r" t="t"/>
              <a:pathLst>
                <a:path extrusionOk="0" h="2916" w="2229">
                  <a:moveTo>
                    <a:pt x="2027" y="202"/>
                  </a:moveTo>
                  <a:lnTo>
                    <a:pt x="2027" y="2714"/>
                  </a:lnTo>
                  <a:lnTo>
                    <a:pt x="202" y="2714"/>
                  </a:lnTo>
                  <a:lnTo>
                    <a:pt x="202" y="202"/>
                  </a:lnTo>
                  <a:close/>
                  <a:moveTo>
                    <a:pt x="101" y="1"/>
                  </a:moveTo>
                  <a:lnTo>
                    <a:pt x="51" y="17"/>
                  </a:lnTo>
                  <a:lnTo>
                    <a:pt x="17" y="34"/>
                  </a:lnTo>
                  <a:lnTo>
                    <a:pt x="1" y="68"/>
                  </a:lnTo>
                  <a:lnTo>
                    <a:pt x="1" y="101"/>
                  </a:lnTo>
                  <a:lnTo>
                    <a:pt x="1" y="2815"/>
                  </a:lnTo>
                  <a:lnTo>
                    <a:pt x="1" y="2848"/>
                  </a:lnTo>
                  <a:lnTo>
                    <a:pt x="17" y="2882"/>
                  </a:lnTo>
                  <a:lnTo>
                    <a:pt x="51" y="2898"/>
                  </a:lnTo>
                  <a:lnTo>
                    <a:pt x="101" y="2915"/>
                  </a:lnTo>
                  <a:lnTo>
                    <a:pt x="2128" y="2915"/>
                  </a:lnTo>
                  <a:lnTo>
                    <a:pt x="2161" y="2898"/>
                  </a:lnTo>
                  <a:lnTo>
                    <a:pt x="2195" y="2882"/>
                  </a:lnTo>
                  <a:lnTo>
                    <a:pt x="2212" y="2848"/>
                  </a:lnTo>
                  <a:lnTo>
                    <a:pt x="2228" y="2815"/>
                  </a:lnTo>
                  <a:lnTo>
                    <a:pt x="2228" y="101"/>
                  </a:lnTo>
                  <a:lnTo>
                    <a:pt x="2212" y="68"/>
                  </a:lnTo>
                  <a:lnTo>
                    <a:pt x="2195" y="34"/>
                  </a:lnTo>
                  <a:lnTo>
                    <a:pt x="2161" y="17"/>
                  </a:lnTo>
                  <a:lnTo>
                    <a:pt x="2128"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09" name="Google Shape;22209;p4"/>
            <p:cNvSpPr/>
            <p:nvPr/>
          </p:nvSpPr>
          <p:spPr>
            <a:xfrm>
              <a:off x="3724350" y="2971175"/>
              <a:ext cx="72050" cy="21375"/>
            </a:xfrm>
            <a:custGeom>
              <a:rect b="b" l="l" r="r" t="t"/>
              <a:pathLst>
                <a:path extrusionOk="0" h="855" w="2882">
                  <a:moveTo>
                    <a:pt x="2681" y="201"/>
                  </a:moveTo>
                  <a:lnTo>
                    <a:pt x="2681" y="654"/>
                  </a:lnTo>
                  <a:lnTo>
                    <a:pt x="202" y="654"/>
                  </a:lnTo>
                  <a:lnTo>
                    <a:pt x="202" y="201"/>
                  </a:lnTo>
                  <a:close/>
                  <a:moveTo>
                    <a:pt x="67" y="0"/>
                  </a:moveTo>
                  <a:lnTo>
                    <a:pt x="34" y="34"/>
                  </a:lnTo>
                  <a:lnTo>
                    <a:pt x="17" y="67"/>
                  </a:lnTo>
                  <a:lnTo>
                    <a:pt x="0" y="101"/>
                  </a:lnTo>
                  <a:lnTo>
                    <a:pt x="0" y="754"/>
                  </a:lnTo>
                  <a:lnTo>
                    <a:pt x="17" y="804"/>
                  </a:lnTo>
                  <a:lnTo>
                    <a:pt x="34" y="838"/>
                  </a:lnTo>
                  <a:lnTo>
                    <a:pt x="67" y="855"/>
                  </a:lnTo>
                  <a:lnTo>
                    <a:pt x="2831" y="855"/>
                  </a:lnTo>
                  <a:lnTo>
                    <a:pt x="2865" y="838"/>
                  </a:lnTo>
                  <a:lnTo>
                    <a:pt x="2882" y="804"/>
                  </a:lnTo>
                  <a:lnTo>
                    <a:pt x="2882" y="754"/>
                  </a:lnTo>
                  <a:lnTo>
                    <a:pt x="2882" y="101"/>
                  </a:lnTo>
                  <a:lnTo>
                    <a:pt x="2882" y="67"/>
                  </a:lnTo>
                  <a:lnTo>
                    <a:pt x="2865" y="34"/>
                  </a:lnTo>
                  <a:lnTo>
                    <a:pt x="283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0" name="Google Shape;22210;p4"/>
            <p:cNvSpPr/>
            <p:nvPr/>
          </p:nvSpPr>
          <p:spPr>
            <a:xfrm>
              <a:off x="3732725" y="3000075"/>
              <a:ext cx="30175" cy="43150"/>
            </a:xfrm>
            <a:custGeom>
              <a:rect b="b" l="l" r="r" t="t"/>
              <a:pathLst>
                <a:path extrusionOk="0" h="1726" w="1207">
                  <a:moveTo>
                    <a:pt x="1006" y="201"/>
                  </a:moveTo>
                  <a:lnTo>
                    <a:pt x="1006" y="1524"/>
                  </a:lnTo>
                  <a:lnTo>
                    <a:pt x="202" y="1524"/>
                  </a:lnTo>
                  <a:lnTo>
                    <a:pt x="202" y="201"/>
                  </a:lnTo>
                  <a:close/>
                  <a:moveTo>
                    <a:pt x="51" y="0"/>
                  </a:moveTo>
                  <a:lnTo>
                    <a:pt x="17" y="17"/>
                  </a:lnTo>
                  <a:lnTo>
                    <a:pt x="1" y="50"/>
                  </a:lnTo>
                  <a:lnTo>
                    <a:pt x="1" y="101"/>
                  </a:lnTo>
                  <a:lnTo>
                    <a:pt x="1" y="1625"/>
                  </a:lnTo>
                  <a:lnTo>
                    <a:pt x="1" y="1658"/>
                  </a:lnTo>
                  <a:lnTo>
                    <a:pt x="17" y="1692"/>
                  </a:lnTo>
                  <a:lnTo>
                    <a:pt x="51" y="1725"/>
                  </a:lnTo>
                  <a:lnTo>
                    <a:pt x="1156" y="1725"/>
                  </a:lnTo>
                  <a:lnTo>
                    <a:pt x="1173" y="1692"/>
                  </a:lnTo>
                  <a:lnTo>
                    <a:pt x="1207" y="1658"/>
                  </a:lnTo>
                  <a:lnTo>
                    <a:pt x="1207" y="1625"/>
                  </a:lnTo>
                  <a:lnTo>
                    <a:pt x="1207" y="101"/>
                  </a:lnTo>
                  <a:lnTo>
                    <a:pt x="1207" y="50"/>
                  </a:lnTo>
                  <a:lnTo>
                    <a:pt x="1173" y="17"/>
                  </a:lnTo>
                  <a:lnTo>
                    <a:pt x="1156"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211" name="Google Shape;22211;p4"/>
          <p:cNvGrpSpPr/>
          <p:nvPr/>
        </p:nvGrpSpPr>
        <p:grpSpPr>
          <a:xfrm>
            <a:off x="5190115" y="3052357"/>
            <a:ext cx="524176" cy="542073"/>
            <a:chOff x="2949625" y="1046925"/>
            <a:chExt cx="98850" cy="102225"/>
          </a:xfrm>
        </p:grpSpPr>
        <p:sp>
          <p:nvSpPr>
            <p:cNvPr id="22212" name="Google Shape;22212;p4"/>
            <p:cNvSpPr/>
            <p:nvPr/>
          </p:nvSpPr>
          <p:spPr>
            <a:xfrm>
              <a:off x="2949625" y="1108075"/>
              <a:ext cx="15100" cy="34375"/>
            </a:xfrm>
            <a:custGeom>
              <a:rect b="b" l="l" r="r" t="t"/>
              <a:pathLst>
                <a:path extrusionOk="0" h="1375" w="604">
                  <a:moveTo>
                    <a:pt x="403" y="202"/>
                  </a:moveTo>
                  <a:lnTo>
                    <a:pt x="403" y="1173"/>
                  </a:lnTo>
                  <a:lnTo>
                    <a:pt x="202" y="1173"/>
                  </a:lnTo>
                  <a:lnTo>
                    <a:pt x="202" y="202"/>
                  </a:lnTo>
                  <a:close/>
                  <a:moveTo>
                    <a:pt x="101" y="1"/>
                  </a:moveTo>
                  <a:lnTo>
                    <a:pt x="68" y="17"/>
                  </a:lnTo>
                  <a:lnTo>
                    <a:pt x="34" y="34"/>
                  </a:lnTo>
                  <a:lnTo>
                    <a:pt x="1" y="68"/>
                  </a:lnTo>
                  <a:lnTo>
                    <a:pt x="1" y="101"/>
                  </a:lnTo>
                  <a:lnTo>
                    <a:pt x="1" y="1274"/>
                  </a:lnTo>
                  <a:lnTo>
                    <a:pt x="1" y="1324"/>
                  </a:lnTo>
                  <a:lnTo>
                    <a:pt x="34" y="1357"/>
                  </a:lnTo>
                  <a:lnTo>
                    <a:pt x="68" y="1374"/>
                  </a:lnTo>
                  <a:lnTo>
                    <a:pt x="537" y="1374"/>
                  </a:lnTo>
                  <a:lnTo>
                    <a:pt x="570" y="1357"/>
                  </a:lnTo>
                  <a:lnTo>
                    <a:pt x="604" y="1324"/>
                  </a:lnTo>
                  <a:lnTo>
                    <a:pt x="604" y="1274"/>
                  </a:lnTo>
                  <a:lnTo>
                    <a:pt x="604" y="101"/>
                  </a:lnTo>
                  <a:lnTo>
                    <a:pt x="604" y="68"/>
                  </a:lnTo>
                  <a:lnTo>
                    <a:pt x="570" y="34"/>
                  </a:lnTo>
                  <a:lnTo>
                    <a:pt x="537" y="17"/>
                  </a:lnTo>
                  <a:lnTo>
                    <a:pt x="503"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3" name="Google Shape;22213;p4"/>
            <p:cNvSpPr/>
            <p:nvPr/>
          </p:nvSpPr>
          <p:spPr>
            <a:xfrm>
              <a:off x="2961775" y="1111850"/>
              <a:ext cx="86700" cy="37300"/>
            </a:xfrm>
            <a:custGeom>
              <a:rect b="b" l="l" r="r" t="t"/>
              <a:pathLst>
                <a:path extrusionOk="0" h="1492" w="3468">
                  <a:moveTo>
                    <a:pt x="3183" y="0"/>
                  </a:moveTo>
                  <a:lnTo>
                    <a:pt x="3116" y="17"/>
                  </a:lnTo>
                  <a:lnTo>
                    <a:pt x="3066" y="17"/>
                  </a:lnTo>
                  <a:lnTo>
                    <a:pt x="2999" y="51"/>
                  </a:lnTo>
                  <a:lnTo>
                    <a:pt x="2061" y="637"/>
                  </a:lnTo>
                  <a:lnTo>
                    <a:pt x="2027" y="654"/>
                  </a:lnTo>
                  <a:lnTo>
                    <a:pt x="2011" y="687"/>
                  </a:lnTo>
                  <a:lnTo>
                    <a:pt x="2011" y="737"/>
                  </a:lnTo>
                  <a:lnTo>
                    <a:pt x="2027" y="771"/>
                  </a:lnTo>
                  <a:lnTo>
                    <a:pt x="2044" y="804"/>
                  </a:lnTo>
                  <a:lnTo>
                    <a:pt x="2094" y="821"/>
                  </a:lnTo>
                  <a:lnTo>
                    <a:pt x="2128" y="821"/>
                  </a:lnTo>
                  <a:lnTo>
                    <a:pt x="2161" y="804"/>
                  </a:lnTo>
                  <a:lnTo>
                    <a:pt x="3099" y="218"/>
                  </a:lnTo>
                  <a:lnTo>
                    <a:pt x="3183" y="218"/>
                  </a:lnTo>
                  <a:lnTo>
                    <a:pt x="3217" y="235"/>
                  </a:lnTo>
                  <a:lnTo>
                    <a:pt x="3250" y="268"/>
                  </a:lnTo>
                  <a:lnTo>
                    <a:pt x="3267" y="302"/>
                  </a:lnTo>
                  <a:lnTo>
                    <a:pt x="3267" y="352"/>
                  </a:lnTo>
                  <a:lnTo>
                    <a:pt x="3250" y="386"/>
                  </a:lnTo>
                  <a:lnTo>
                    <a:pt x="3217" y="402"/>
                  </a:lnTo>
                  <a:lnTo>
                    <a:pt x="1759" y="1257"/>
                  </a:lnTo>
                  <a:lnTo>
                    <a:pt x="1709" y="1273"/>
                  </a:lnTo>
                  <a:lnTo>
                    <a:pt x="1642" y="1290"/>
                  </a:lnTo>
                  <a:lnTo>
                    <a:pt x="1592" y="1290"/>
                  </a:lnTo>
                  <a:lnTo>
                    <a:pt x="1542" y="1273"/>
                  </a:lnTo>
                  <a:lnTo>
                    <a:pt x="419" y="905"/>
                  </a:lnTo>
                  <a:lnTo>
                    <a:pt x="51" y="905"/>
                  </a:lnTo>
                  <a:lnTo>
                    <a:pt x="34" y="938"/>
                  </a:lnTo>
                  <a:lnTo>
                    <a:pt x="0" y="955"/>
                  </a:lnTo>
                  <a:lnTo>
                    <a:pt x="0" y="1005"/>
                  </a:lnTo>
                  <a:lnTo>
                    <a:pt x="0" y="1039"/>
                  </a:lnTo>
                  <a:lnTo>
                    <a:pt x="34" y="1072"/>
                  </a:lnTo>
                  <a:lnTo>
                    <a:pt x="51" y="1089"/>
                  </a:lnTo>
                  <a:lnTo>
                    <a:pt x="101" y="1106"/>
                  </a:lnTo>
                  <a:lnTo>
                    <a:pt x="369" y="1106"/>
                  </a:lnTo>
                  <a:lnTo>
                    <a:pt x="1475" y="1458"/>
                  </a:lnTo>
                  <a:lnTo>
                    <a:pt x="1542" y="1474"/>
                  </a:lnTo>
                  <a:lnTo>
                    <a:pt x="1625" y="1491"/>
                  </a:lnTo>
                  <a:lnTo>
                    <a:pt x="1743" y="1474"/>
                  </a:lnTo>
                  <a:lnTo>
                    <a:pt x="1860" y="1424"/>
                  </a:lnTo>
                  <a:lnTo>
                    <a:pt x="3317" y="587"/>
                  </a:lnTo>
                  <a:lnTo>
                    <a:pt x="3367" y="553"/>
                  </a:lnTo>
                  <a:lnTo>
                    <a:pt x="3401" y="503"/>
                  </a:lnTo>
                  <a:lnTo>
                    <a:pt x="3434" y="453"/>
                  </a:lnTo>
                  <a:lnTo>
                    <a:pt x="3451" y="402"/>
                  </a:lnTo>
                  <a:lnTo>
                    <a:pt x="3468" y="335"/>
                  </a:lnTo>
                  <a:lnTo>
                    <a:pt x="3468" y="268"/>
                  </a:lnTo>
                  <a:lnTo>
                    <a:pt x="3451" y="218"/>
                  </a:lnTo>
                  <a:lnTo>
                    <a:pt x="3418" y="168"/>
                  </a:lnTo>
                  <a:lnTo>
                    <a:pt x="3384" y="118"/>
                  </a:lnTo>
                  <a:lnTo>
                    <a:pt x="3351" y="67"/>
                  </a:lnTo>
                  <a:lnTo>
                    <a:pt x="3300" y="34"/>
                  </a:lnTo>
                  <a:lnTo>
                    <a:pt x="3233" y="17"/>
                  </a:lnTo>
                  <a:lnTo>
                    <a:pt x="3183"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4" name="Google Shape;22214;p4"/>
            <p:cNvSpPr/>
            <p:nvPr/>
          </p:nvSpPr>
          <p:spPr>
            <a:xfrm>
              <a:off x="2960925" y="1111000"/>
              <a:ext cx="58675" cy="22225"/>
            </a:xfrm>
            <a:custGeom>
              <a:rect b="b" l="l" r="r" t="t"/>
              <a:pathLst>
                <a:path extrusionOk="0" h="889" w="2347">
                  <a:moveTo>
                    <a:pt x="101" y="1"/>
                  </a:moveTo>
                  <a:lnTo>
                    <a:pt x="68" y="18"/>
                  </a:lnTo>
                  <a:lnTo>
                    <a:pt x="34" y="34"/>
                  </a:lnTo>
                  <a:lnTo>
                    <a:pt x="18" y="68"/>
                  </a:lnTo>
                  <a:lnTo>
                    <a:pt x="1" y="101"/>
                  </a:lnTo>
                  <a:lnTo>
                    <a:pt x="18" y="135"/>
                  </a:lnTo>
                  <a:lnTo>
                    <a:pt x="34" y="168"/>
                  </a:lnTo>
                  <a:lnTo>
                    <a:pt x="68" y="202"/>
                  </a:lnTo>
                  <a:lnTo>
                    <a:pt x="688" y="202"/>
                  </a:lnTo>
                  <a:lnTo>
                    <a:pt x="1375" y="470"/>
                  </a:lnTo>
                  <a:lnTo>
                    <a:pt x="2045" y="470"/>
                  </a:lnTo>
                  <a:lnTo>
                    <a:pt x="2078" y="487"/>
                  </a:lnTo>
                  <a:lnTo>
                    <a:pt x="2112" y="503"/>
                  </a:lnTo>
                  <a:lnTo>
                    <a:pt x="2145" y="537"/>
                  </a:lnTo>
                  <a:lnTo>
                    <a:pt x="2145" y="570"/>
                  </a:lnTo>
                  <a:lnTo>
                    <a:pt x="2145" y="621"/>
                  </a:lnTo>
                  <a:lnTo>
                    <a:pt x="2112" y="654"/>
                  </a:lnTo>
                  <a:lnTo>
                    <a:pt x="2078" y="671"/>
                  </a:lnTo>
                  <a:lnTo>
                    <a:pt x="2045" y="688"/>
                  </a:lnTo>
                  <a:lnTo>
                    <a:pt x="1190" y="688"/>
                  </a:lnTo>
                  <a:lnTo>
                    <a:pt x="1157" y="721"/>
                  </a:lnTo>
                  <a:lnTo>
                    <a:pt x="1123" y="755"/>
                  </a:lnTo>
                  <a:lnTo>
                    <a:pt x="1123" y="788"/>
                  </a:lnTo>
                  <a:lnTo>
                    <a:pt x="1123" y="822"/>
                  </a:lnTo>
                  <a:lnTo>
                    <a:pt x="1157" y="855"/>
                  </a:lnTo>
                  <a:lnTo>
                    <a:pt x="1190" y="872"/>
                  </a:lnTo>
                  <a:lnTo>
                    <a:pt x="1224" y="889"/>
                  </a:lnTo>
                  <a:lnTo>
                    <a:pt x="2112" y="889"/>
                  </a:lnTo>
                  <a:lnTo>
                    <a:pt x="2162" y="855"/>
                  </a:lnTo>
                  <a:lnTo>
                    <a:pt x="2212" y="838"/>
                  </a:lnTo>
                  <a:lnTo>
                    <a:pt x="2262" y="788"/>
                  </a:lnTo>
                  <a:lnTo>
                    <a:pt x="2296" y="755"/>
                  </a:lnTo>
                  <a:lnTo>
                    <a:pt x="2329" y="704"/>
                  </a:lnTo>
                  <a:lnTo>
                    <a:pt x="2346" y="637"/>
                  </a:lnTo>
                  <a:lnTo>
                    <a:pt x="2346" y="570"/>
                  </a:lnTo>
                  <a:lnTo>
                    <a:pt x="2346" y="520"/>
                  </a:lnTo>
                  <a:lnTo>
                    <a:pt x="2329" y="453"/>
                  </a:lnTo>
                  <a:lnTo>
                    <a:pt x="2296" y="403"/>
                  </a:lnTo>
                  <a:lnTo>
                    <a:pt x="2262" y="353"/>
                  </a:lnTo>
                  <a:lnTo>
                    <a:pt x="2212" y="319"/>
                  </a:lnTo>
                  <a:lnTo>
                    <a:pt x="2162" y="302"/>
                  </a:lnTo>
                  <a:lnTo>
                    <a:pt x="2112" y="269"/>
                  </a:lnTo>
                  <a:lnTo>
                    <a:pt x="1442" y="269"/>
                  </a:lnTo>
                  <a:lnTo>
                    <a:pt x="738"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5" name="Google Shape;22215;p4"/>
            <p:cNvSpPr/>
            <p:nvPr/>
          </p:nvSpPr>
          <p:spPr>
            <a:xfrm>
              <a:off x="2974750" y="1046925"/>
              <a:ext cx="60325" cy="60350"/>
            </a:xfrm>
            <a:custGeom>
              <a:rect b="b" l="l" r="r" t="t"/>
              <a:pathLst>
                <a:path extrusionOk="0" h="2414" w="2413">
                  <a:moveTo>
                    <a:pt x="1207" y="202"/>
                  </a:moveTo>
                  <a:lnTo>
                    <a:pt x="1324" y="219"/>
                  </a:lnTo>
                  <a:lnTo>
                    <a:pt x="1408" y="219"/>
                  </a:lnTo>
                  <a:lnTo>
                    <a:pt x="1609" y="286"/>
                  </a:lnTo>
                  <a:lnTo>
                    <a:pt x="1776" y="369"/>
                  </a:lnTo>
                  <a:lnTo>
                    <a:pt x="1927" y="503"/>
                  </a:lnTo>
                  <a:lnTo>
                    <a:pt x="2044" y="654"/>
                  </a:lnTo>
                  <a:lnTo>
                    <a:pt x="2145" y="822"/>
                  </a:lnTo>
                  <a:lnTo>
                    <a:pt x="2195" y="1006"/>
                  </a:lnTo>
                  <a:lnTo>
                    <a:pt x="2212" y="1106"/>
                  </a:lnTo>
                  <a:lnTo>
                    <a:pt x="2212" y="1207"/>
                  </a:lnTo>
                  <a:lnTo>
                    <a:pt x="2212" y="1307"/>
                  </a:lnTo>
                  <a:lnTo>
                    <a:pt x="2195" y="1408"/>
                  </a:lnTo>
                  <a:lnTo>
                    <a:pt x="2145" y="1609"/>
                  </a:lnTo>
                  <a:lnTo>
                    <a:pt x="2044" y="1777"/>
                  </a:lnTo>
                  <a:lnTo>
                    <a:pt x="1927" y="1927"/>
                  </a:lnTo>
                  <a:lnTo>
                    <a:pt x="1776" y="2045"/>
                  </a:lnTo>
                  <a:lnTo>
                    <a:pt x="1609" y="2145"/>
                  </a:lnTo>
                  <a:lnTo>
                    <a:pt x="1408" y="2195"/>
                  </a:lnTo>
                  <a:lnTo>
                    <a:pt x="1324" y="2212"/>
                  </a:lnTo>
                  <a:lnTo>
                    <a:pt x="1106" y="2212"/>
                  </a:lnTo>
                  <a:lnTo>
                    <a:pt x="1006" y="2195"/>
                  </a:lnTo>
                  <a:lnTo>
                    <a:pt x="822" y="2145"/>
                  </a:lnTo>
                  <a:lnTo>
                    <a:pt x="654" y="2045"/>
                  </a:lnTo>
                  <a:lnTo>
                    <a:pt x="503" y="1927"/>
                  </a:lnTo>
                  <a:lnTo>
                    <a:pt x="386" y="1777"/>
                  </a:lnTo>
                  <a:lnTo>
                    <a:pt x="286" y="1609"/>
                  </a:lnTo>
                  <a:lnTo>
                    <a:pt x="235" y="1408"/>
                  </a:lnTo>
                  <a:lnTo>
                    <a:pt x="219" y="1307"/>
                  </a:lnTo>
                  <a:lnTo>
                    <a:pt x="202" y="1207"/>
                  </a:lnTo>
                  <a:lnTo>
                    <a:pt x="219" y="1106"/>
                  </a:lnTo>
                  <a:lnTo>
                    <a:pt x="235" y="1006"/>
                  </a:lnTo>
                  <a:lnTo>
                    <a:pt x="286" y="822"/>
                  </a:lnTo>
                  <a:lnTo>
                    <a:pt x="386" y="654"/>
                  </a:lnTo>
                  <a:lnTo>
                    <a:pt x="503" y="503"/>
                  </a:lnTo>
                  <a:lnTo>
                    <a:pt x="654" y="369"/>
                  </a:lnTo>
                  <a:lnTo>
                    <a:pt x="822" y="286"/>
                  </a:lnTo>
                  <a:lnTo>
                    <a:pt x="1006" y="219"/>
                  </a:lnTo>
                  <a:lnTo>
                    <a:pt x="1106" y="219"/>
                  </a:lnTo>
                  <a:lnTo>
                    <a:pt x="1207" y="202"/>
                  </a:lnTo>
                  <a:close/>
                  <a:moveTo>
                    <a:pt x="1207" y="1"/>
                  </a:moveTo>
                  <a:lnTo>
                    <a:pt x="1090" y="18"/>
                  </a:lnTo>
                  <a:lnTo>
                    <a:pt x="972" y="34"/>
                  </a:lnTo>
                  <a:lnTo>
                    <a:pt x="855" y="51"/>
                  </a:lnTo>
                  <a:lnTo>
                    <a:pt x="738" y="101"/>
                  </a:lnTo>
                  <a:lnTo>
                    <a:pt x="637" y="152"/>
                  </a:lnTo>
                  <a:lnTo>
                    <a:pt x="537" y="219"/>
                  </a:lnTo>
                  <a:lnTo>
                    <a:pt x="453" y="286"/>
                  </a:lnTo>
                  <a:lnTo>
                    <a:pt x="353" y="353"/>
                  </a:lnTo>
                  <a:lnTo>
                    <a:pt x="286" y="436"/>
                  </a:lnTo>
                  <a:lnTo>
                    <a:pt x="219" y="537"/>
                  </a:lnTo>
                  <a:lnTo>
                    <a:pt x="152" y="637"/>
                  </a:lnTo>
                  <a:lnTo>
                    <a:pt x="101" y="738"/>
                  </a:lnTo>
                  <a:lnTo>
                    <a:pt x="68" y="855"/>
                  </a:lnTo>
                  <a:lnTo>
                    <a:pt x="34" y="972"/>
                  </a:lnTo>
                  <a:lnTo>
                    <a:pt x="18" y="1090"/>
                  </a:lnTo>
                  <a:lnTo>
                    <a:pt x="1" y="1207"/>
                  </a:lnTo>
                  <a:lnTo>
                    <a:pt x="18" y="1341"/>
                  </a:lnTo>
                  <a:lnTo>
                    <a:pt x="34" y="1458"/>
                  </a:lnTo>
                  <a:lnTo>
                    <a:pt x="68" y="1576"/>
                  </a:lnTo>
                  <a:lnTo>
                    <a:pt x="101" y="1676"/>
                  </a:lnTo>
                  <a:lnTo>
                    <a:pt x="152" y="1793"/>
                  </a:lnTo>
                  <a:lnTo>
                    <a:pt x="219" y="1894"/>
                  </a:lnTo>
                  <a:lnTo>
                    <a:pt x="286" y="1978"/>
                  </a:lnTo>
                  <a:lnTo>
                    <a:pt x="353" y="2061"/>
                  </a:lnTo>
                  <a:lnTo>
                    <a:pt x="453" y="2145"/>
                  </a:lnTo>
                  <a:lnTo>
                    <a:pt x="537" y="2212"/>
                  </a:lnTo>
                  <a:lnTo>
                    <a:pt x="637" y="2279"/>
                  </a:lnTo>
                  <a:lnTo>
                    <a:pt x="738" y="2329"/>
                  </a:lnTo>
                  <a:lnTo>
                    <a:pt x="855" y="2363"/>
                  </a:lnTo>
                  <a:lnTo>
                    <a:pt x="972" y="2396"/>
                  </a:lnTo>
                  <a:lnTo>
                    <a:pt x="1090" y="2413"/>
                  </a:lnTo>
                  <a:lnTo>
                    <a:pt x="1341" y="2413"/>
                  </a:lnTo>
                  <a:lnTo>
                    <a:pt x="1458" y="2396"/>
                  </a:lnTo>
                  <a:lnTo>
                    <a:pt x="1575" y="2363"/>
                  </a:lnTo>
                  <a:lnTo>
                    <a:pt x="1676" y="2329"/>
                  </a:lnTo>
                  <a:lnTo>
                    <a:pt x="1793" y="2279"/>
                  </a:lnTo>
                  <a:lnTo>
                    <a:pt x="1894" y="2212"/>
                  </a:lnTo>
                  <a:lnTo>
                    <a:pt x="1977" y="2145"/>
                  </a:lnTo>
                  <a:lnTo>
                    <a:pt x="2061" y="2061"/>
                  </a:lnTo>
                  <a:lnTo>
                    <a:pt x="2145" y="1978"/>
                  </a:lnTo>
                  <a:lnTo>
                    <a:pt x="2212" y="1894"/>
                  </a:lnTo>
                  <a:lnTo>
                    <a:pt x="2279" y="1793"/>
                  </a:lnTo>
                  <a:lnTo>
                    <a:pt x="2329" y="1676"/>
                  </a:lnTo>
                  <a:lnTo>
                    <a:pt x="2363" y="1576"/>
                  </a:lnTo>
                  <a:lnTo>
                    <a:pt x="2396" y="1458"/>
                  </a:lnTo>
                  <a:lnTo>
                    <a:pt x="2413" y="1341"/>
                  </a:lnTo>
                  <a:lnTo>
                    <a:pt x="2413" y="1207"/>
                  </a:lnTo>
                  <a:lnTo>
                    <a:pt x="2413" y="1090"/>
                  </a:lnTo>
                  <a:lnTo>
                    <a:pt x="2396" y="972"/>
                  </a:lnTo>
                  <a:lnTo>
                    <a:pt x="2363" y="855"/>
                  </a:lnTo>
                  <a:lnTo>
                    <a:pt x="2329" y="738"/>
                  </a:lnTo>
                  <a:lnTo>
                    <a:pt x="2279" y="637"/>
                  </a:lnTo>
                  <a:lnTo>
                    <a:pt x="2212" y="537"/>
                  </a:lnTo>
                  <a:lnTo>
                    <a:pt x="2145" y="436"/>
                  </a:lnTo>
                  <a:lnTo>
                    <a:pt x="2061" y="353"/>
                  </a:lnTo>
                  <a:lnTo>
                    <a:pt x="1977" y="286"/>
                  </a:lnTo>
                  <a:lnTo>
                    <a:pt x="1894" y="219"/>
                  </a:lnTo>
                  <a:lnTo>
                    <a:pt x="1793" y="152"/>
                  </a:lnTo>
                  <a:lnTo>
                    <a:pt x="1676" y="101"/>
                  </a:lnTo>
                  <a:lnTo>
                    <a:pt x="1575" y="51"/>
                  </a:lnTo>
                  <a:lnTo>
                    <a:pt x="1458" y="34"/>
                  </a:lnTo>
                  <a:lnTo>
                    <a:pt x="1341" y="18"/>
                  </a:lnTo>
                  <a:lnTo>
                    <a:pt x="120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6" name="Google Shape;22216;p4"/>
            <p:cNvSpPr/>
            <p:nvPr/>
          </p:nvSpPr>
          <p:spPr>
            <a:xfrm>
              <a:off x="3002400" y="1060325"/>
              <a:ext cx="10075" cy="7150"/>
            </a:xfrm>
            <a:custGeom>
              <a:rect b="b" l="l" r="r" t="t"/>
              <a:pathLst>
                <a:path extrusionOk="0" h="286" w="403">
                  <a:moveTo>
                    <a:pt x="67" y="1"/>
                  </a:moveTo>
                  <a:lnTo>
                    <a:pt x="34" y="18"/>
                  </a:lnTo>
                  <a:lnTo>
                    <a:pt x="17" y="51"/>
                  </a:lnTo>
                  <a:lnTo>
                    <a:pt x="0" y="101"/>
                  </a:lnTo>
                  <a:lnTo>
                    <a:pt x="17" y="135"/>
                  </a:lnTo>
                  <a:lnTo>
                    <a:pt x="34" y="168"/>
                  </a:lnTo>
                  <a:lnTo>
                    <a:pt x="67" y="185"/>
                  </a:lnTo>
                  <a:lnTo>
                    <a:pt x="101" y="202"/>
                  </a:lnTo>
                  <a:lnTo>
                    <a:pt x="168" y="202"/>
                  </a:lnTo>
                  <a:lnTo>
                    <a:pt x="218" y="252"/>
                  </a:lnTo>
                  <a:lnTo>
                    <a:pt x="252" y="269"/>
                  </a:lnTo>
                  <a:lnTo>
                    <a:pt x="302" y="286"/>
                  </a:lnTo>
                  <a:lnTo>
                    <a:pt x="335" y="269"/>
                  </a:lnTo>
                  <a:lnTo>
                    <a:pt x="369" y="252"/>
                  </a:lnTo>
                  <a:lnTo>
                    <a:pt x="386" y="219"/>
                  </a:lnTo>
                  <a:lnTo>
                    <a:pt x="402" y="185"/>
                  </a:lnTo>
                  <a:lnTo>
                    <a:pt x="386" y="152"/>
                  </a:lnTo>
                  <a:lnTo>
                    <a:pt x="369" y="101"/>
                  </a:lnTo>
                  <a:lnTo>
                    <a:pt x="319" y="68"/>
                  </a:lnTo>
                  <a:lnTo>
                    <a:pt x="252" y="18"/>
                  </a:lnTo>
                  <a:lnTo>
                    <a:pt x="185"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7" name="Google Shape;22217;p4"/>
            <p:cNvSpPr/>
            <p:nvPr/>
          </p:nvSpPr>
          <p:spPr>
            <a:xfrm>
              <a:off x="2997375" y="1083775"/>
              <a:ext cx="9650" cy="7150"/>
            </a:xfrm>
            <a:custGeom>
              <a:rect b="b" l="l" r="r" t="t"/>
              <a:pathLst>
                <a:path extrusionOk="0" h="286" w="386">
                  <a:moveTo>
                    <a:pt x="101" y="1"/>
                  </a:moveTo>
                  <a:lnTo>
                    <a:pt x="67" y="18"/>
                  </a:lnTo>
                  <a:lnTo>
                    <a:pt x="34" y="35"/>
                  </a:lnTo>
                  <a:lnTo>
                    <a:pt x="0" y="68"/>
                  </a:lnTo>
                  <a:lnTo>
                    <a:pt x="0" y="102"/>
                  </a:lnTo>
                  <a:lnTo>
                    <a:pt x="0" y="135"/>
                  </a:lnTo>
                  <a:lnTo>
                    <a:pt x="34" y="169"/>
                  </a:lnTo>
                  <a:lnTo>
                    <a:pt x="84" y="219"/>
                  </a:lnTo>
                  <a:lnTo>
                    <a:pt x="151" y="269"/>
                  </a:lnTo>
                  <a:lnTo>
                    <a:pt x="218" y="286"/>
                  </a:lnTo>
                  <a:lnTo>
                    <a:pt x="335" y="286"/>
                  </a:lnTo>
                  <a:lnTo>
                    <a:pt x="352" y="269"/>
                  </a:lnTo>
                  <a:lnTo>
                    <a:pt x="386" y="236"/>
                  </a:lnTo>
                  <a:lnTo>
                    <a:pt x="386" y="185"/>
                  </a:lnTo>
                  <a:lnTo>
                    <a:pt x="386" y="152"/>
                  </a:lnTo>
                  <a:lnTo>
                    <a:pt x="352" y="118"/>
                  </a:lnTo>
                  <a:lnTo>
                    <a:pt x="335" y="102"/>
                  </a:lnTo>
                  <a:lnTo>
                    <a:pt x="285" y="85"/>
                  </a:lnTo>
                  <a:lnTo>
                    <a:pt x="218" y="85"/>
                  </a:lnTo>
                  <a:lnTo>
                    <a:pt x="168" y="35"/>
                  </a:lnTo>
                  <a:lnTo>
                    <a:pt x="134" y="18"/>
                  </a:lnTo>
                  <a:lnTo>
                    <a:pt x="10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8" name="Google Shape;22218;p4"/>
            <p:cNvSpPr/>
            <p:nvPr/>
          </p:nvSpPr>
          <p:spPr>
            <a:xfrm>
              <a:off x="2996125" y="1060325"/>
              <a:ext cx="11325" cy="17625"/>
            </a:xfrm>
            <a:custGeom>
              <a:rect b="b" l="l" r="r" t="t"/>
              <a:pathLst>
                <a:path extrusionOk="0" h="705" w="453">
                  <a:moveTo>
                    <a:pt x="285" y="1"/>
                  </a:moveTo>
                  <a:lnTo>
                    <a:pt x="218" y="18"/>
                  </a:lnTo>
                  <a:lnTo>
                    <a:pt x="151" y="51"/>
                  </a:lnTo>
                  <a:lnTo>
                    <a:pt x="101" y="101"/>
                  </a:lnTo>
                  <a:lnTo>
                    <a:pt x="67" y="152"/>
                  </a:lnTo>
                  <a:lnTo>
                    <a:pt x="34" y="219"/>
                  </a:lnTo>
                  <a:lnTo>
                    <a:pt x="0" y="286"/>
                  </a:lnTo>
                  <a:lnTo>
                    <a:pt x="0" y="353"/>
                  </a:lnTo>
                  <a:lnTo>
                    <a:pt x="0" y="420"/>
                  </a:lnTo>
                  <a:lnTo>
                    <a:pt x="34" y="487"/>
                  </a:lnTo>
                  <a:lnTo>
                    <a:pt x="67" y="554"/>
                  </a:lnTo>
                  <a:lnTo>
                    <a:pt x="101" y="604"/>
                  </a:lnTo>
                  <a:lnTo>
                    <a:pt x="151" y="654"/>
                  </a:lnTo>
                  <a:lnTo>
                    <a:pt x="218" y="688"/>
                  </a:lnTo>
                  <a:lnTo>
                    <a:pt x="285" y="704"/>
                  </a:lnTo>
                  <a:lnTo>
                    <a:pt x="402" y="704"/>
                  </a:lnTo>
                  <a:lnTo>
                    <a:pt x="436" y="688"/>
                  </a:lnTo>
                  <a:lnTo>
                    <a:pt x="452" y="654"/>
                  </a:lnTo>
                  <a:lnTo>
                    <a:pt x="452" y="604"/>
                  </a:lnTo>
                  <a:lnTo>
                    <a:pt x="452" y="570"/>
                  </a:lnTo>
                  <a:lnTo>
                    <a:pt x="436" y="537"/>
                  </a:lnTo>
                  <a:lnTo>
                    <a:pt x="402" y="520"/>
                  </a:lnTo>
                  <a:lnTo>
                    <a:pt x="352" y="503"/>
                  </a:lnTo>
                  <a:lnTo>
                    <a:pt x="302" y="503"/>
                  </a:lnTo>
                  <a:lnTo>
                    <a:pt x="251" y="470"/>
                  </a:lnTo>
                  <a:lnTo>
                    <a:pt x="218" y="420"/>
                  </a:lnTo>
                  <a:lnTo>
                    <a:pt x="201" y="353"/>
                  </a:lnTo>
                  <a:lnTo>
                    <a:pt x="218" y="286"/>
                  </a:lnTo>
                  <a:lnTo>
                    <a:pt x="251" y="235"/>
                  </a:lnTo>
                  <a:lnTo>
                    <a:pt x="302" y="202"/>
                  </a:lnTo>
                  <a:lnTo>
                    <a:pt x="352" y="202"/>
                  </a:lnTo>
                  <a:lnTo>
                    <a:pt x="402" y="185"/>
                  </a:lnTo>
                  <a:lnTo>
                    <a:pt x="436" y="168"/>
                  </a:lnTo>
                  <a:lnTo>
                    <a:pt x="452" y="135"/>
                  </a:lnTo>
                  <a:lnTo>
                    <a:pt x="452" y="101"/>
                  </a:lnTo>
                  <a:lnTo>
                    <a:pt x="452" y="51"/>
                  </a:lnTo>
                  <a:lnTo>
                    <a:pt x="436" y="18"/>
                  </a:lnTo>
                  <a:lnTo>
                    <a:pt x="402"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9" name="Google Shape;22219;p4"/>
            <p:cNvSpPr/>
            <p:nvPr/>
          </p:nvSpPr>
          <p:spPr>
            <a:xfrm>
              <a:off x="3002400" y="1072900"/>
              <a:ext cx="11750" cy="18025"/>
            </a:xfrm>
            <a:custGeom>
              <a:rect b="b" l="l" r="r" t="t"/>
              <a:pathLst>
                <a:path extrusionOk="0" h="721" w="470">
                  <a:moveTo>
                    <a:pt x="101" y="0"/>
                  </a:moveTo>
                  <a:lnTo>
                    <a:pt x="67" y="17"/>
                  </a:lnTo>
                  <a:lnTo>
                    <a:pt x="34" y="34"/>
                  </a:lnTo>
                  <a:lnTo>
                    <a:pt x="17" y="67"/>
                  </a:lnTo>
                  <a:lnTo>
                    <a:pt x="0" y="101"/>
                  </a:lnTo>
                  <a:lnTo>
                    <a:pt x="17" y="151"/>
                  </a:lnTo>
                  <a:lnTo>
                    <a:pt x="34" y="185"/>
                  </a:lnTo>
                  <a:lnTo>
                    <a:pt x="67" y="201"/>
                  </a:lnTo>
                  <a:lnTo>
                    <a:pt x="101" y="201"/>
                  </a:lnTo>
                  <a:lnTo>
                    <a:pt x="168" y="218"/>
                  </a:lnTo>
                  <a:lnTo>
                    <a:pt x="218" y="252"/>
                  </a:lnTo>
                  <a:lnTo>
                    <a:pt x="252" y="302"/>
                  </a:lnTo>
                  <a:lnTo>
                    <a:pt x="268" y="369"/>
                  </a:lnTo>
                  <a:lnTo>
                    <a:pt x="252" y="436"/>
                  </a:lnTo>
                  <a:lnTo>
                    <a:pt x="218" y="486"/>
                  </a:lnTo>
                  <a:lnTo>
                    <a:pt x="168" y="520"/>
                  </a:lnTo>
                  <a:lnTo>
                    <a:pt x="101" y="520"/>
                  </a:lnTo>
                  <a:lnTo>
                    <a:pt x="67" y="537"/>
                  </a:lnTo>
                  <a:lnTo>
                    <a:pt x="34" y="553"/>
                  </a:lnTo>
                  <a:lnTo>
                    <a:pt x="17" y="587"/>
                  </a:lnTo>
                  <a:lnTo>
                    <a:pt x="0" y="620"/>
                  </a:lnTo>
                  <a:lnTo>
                    <a:pt x="17" y="671"/>
                  </a:lnTo>
                  <a:lnTo>
                    <a:pt x="34" y="704"/>
                  </a:lnTo>
                  <a:lnTo>
                    <a:pt x="67" y="721"/>
                  </a:lnTo>
                  <a:lnTo>
                    <a:pt x="185" y="721"/>
                  </a:lnTo>
                  <a:lnTo>
                    <a:pt x="252" y="704"/>
                  </a:lnTo>
                  <a:lnTo>
                    <a:pt x="302" y="671"/>
                  </a:lnTo>
                  <a:lnTo>
                    <a:pt x="369" y="620"/>
                  </a:lnTo>
                  <a:lnTo>
                    <a:pt x="402" y="570"/>
                  </a:lnTo>
                  <a:lnTo>
                    <a:pt x="436" y="503"/>
                  </a:lnTo>
                  <a:lnTo>
                    <a:pt x="453" y="436"/>
                  </a:lnTo>
                  <a:lnTo>
                    <a:pt x="469" y="369"/>
                  </a:lnTo>
                  <a:lnTo>
                    <a:pt x="453" y="302"/>
                  </a:lnTo>
                  <a:lnTo>
                    <a:pt x="436" y="235"/>
                  </a:lnTo>
                  <a:lnTo>
                    <a:pt x="402" y="168"/>
                  </a:lnTo>
                  <a:lnTo>
                    <a:pt x="369" y="118"/>
                  </a:lnTo>
                  <a:lnTo>
                    <a:pt x="302" y="67"/>
                  </a:lnTo>
                  <a:lnTo>
                    <a:pt x="252" y="34"/>
                  </a:lnTo>
                  <a:lnTo>
                    <a:pt x="185" y="17"/>
                  </a:lnTo>
                  <a:lnTo>
                    <a:pt x="10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0" name="Google Shape;22220;p4"/>
            <p:cNvSpPr/>
            <p:nvPr/>
          </p:nvSpPr>
          <p:spPr>
            <a:xfrm>
              <a:off x="3001975" y="1085875"/>
              <a:ext cx="5050" cy="8400"/>
            </a:xfrm>
            <a:custGeom>
              <a:rect b="b" l="l" r="r" t="t"/>
              <a:pathLst>
                <a:path extrusionOk="0" h="336" w="202">
                  <a:moveTo>
                    <a:pt x="101" y="1"/>
                  </a:moveTo>
                  <a:lnTo>
                    <a:pt x="68" y="18"/>
                  </a:lnTo>
                  <a:lnTo>
                    <a:pt x="34" y="34"/>
                  </a:lnTo>
                  <a:lnTo>
                    <a:pt x="17" y="68"/>
                  </a:lnTo>
                  <a:lnTo>
                    <a:pt x="1" y="101"/>
                  </a:lnTo>
                  <a:lnTo>
                    <a:pt x="1" y="235"/>
                  </a:lnTo>
                  <a:lnTo>
                    <a:pt x="17" y="269"/>
                  </a:lnTo>
                  <a:lnTo>
                    <a:pt x="34" y="302"/>
                  </a:lnTo>
                  <a:lnTo>
                    <a:pt x="68" y="336"/>
                  </a:lnTo>
                  <a:lnTo>
                    <a:pt x="151" y="336"/>
                  </a:lnTo>
                  <a:lnTo>
                    <a:pt x="168" y="302"/>
                  </a:lnTo>
                  <a:lnTo>
                    <a:pt x="202" y="269"/>
                  </a:lnTo>
                  <a:lnTo>
                    <a:pt x="202" y="235"/>
                  </a:lnTo>
                  <a:lnTo>
                    <a:pt x="202" y="101"/>
                  </a:lnTo>
                  <a:lnTo>
                    <a:pt x="202" y="68"/>
                  </a:lnTo>
                  <a:lnTo>
                    <a:pt x="168" y="34"/>
                  </a:lnTo>
                  <a:lnTo>
                    <a:pt x="151" y="18"/>
                  </a:lnTo>
                  <a:lnTo>
                    <a:pt x="10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1" name="Google Shape;22221;p4"/>
            <p:cNvSpPr/>
            <p:nvPr/>
          </p:nvSpPr>
          <p:spPr>
            <a:xfrm>
              <a:off x="3001975" y="1056975"/>
              <a:ext cx="5050" cy="8400"/>
            </a:xfrm>
            <a:custGeom>
              <a:rect b="b" l="l" r="r" t="t"/>
              <a:pathLst>
                <a:path extrusionOk="0" h="336" w="202">
                  <a:moveTo>
                    <a:pt x="68" y="1"/>
                  </a:moveTo>
                  <a:lnTo>
                    <a:pt x="34" y="34"/>
                  </a:lnTo>
                  <a:lnTo>
                    <a:pt x="17" y="51"/>
                  </a:lnTo>
                  <a:lnTo>
                    <a:pt x="1" y="101"/>
                  </a:lnTo>
                  <a:lnTo>
                    <a:pt x="1" y="235"/>
                  </a:lnTo>
                  <a:lnTo>
                    <a:pt x="17" y="269"/>
                  </a:lnTo>
                  <a:lnTo>
                    <a:pt x="34" y="302"/>
                  </a:lnTo>
                  <a:lnTo>
                    <a:pt x="68" y="319"/>
                  </a:lnTo>
                  <a:lnTo>
                    <a:pt x="101" y="336"/>
                  </a:lnTo>
                  <a:lnTo>
                    <a:pt x="151" y="319"/>
                  </a:lnTo>
                  <a:lnTo>
                    <a:pt x="168" y="302"/>
                  </a:lnTo>
                  <a:lnTo>
                    <a:pt x="202" y="269"/>
                  </a:lnTo>
                  <a:lnTo>
                    <a:pt x="202" y="235"/>
                  </a:lnTo>
                  <a:lnTo>
                    <a:pt x="202" y="101"/>
                  </a:lnTo>
                  <a:lnTo>
                    <a:pt x="202" y="51"/>
                  </a:lnTo>
                  <a:lnTo>
                    <a:pt x="168" y="34"/>
                  </a:lnTo>
                  <a:lnTo>
                    <a:pt x="151"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222" name="Google Shape;22222;p4"/>
          <p:cNvSpPr/>
          <p:nvPr/>
        </p:nvSpPr>
        <p:spPr>
          <a:xfrm>
            <a:off x="5200266" y="4278328"/>
            <a:ext cx="1038397" cy="1015555"/>
          </a:xfrm>
          <a:prstGeom prst="ellipse">
            <a:avLst/>
          </a:prstGeom>
          <a:solidFill>
            <a:schemeClr val="lt1"/>
          </a:solidFill>
          <a:ln>
            <a:noFill/>
          </a:ln>
          <a:effectLst>
            <a:outerShdw blurRad="342900" rotWithShape="0" algn="bl" dir="5400000" dist="114300">
              <a:schemeClr val="lt2">
                <a:alpha val="49411"/>
              </a:schemeClr>
            </a:outerShdw>
          </a:effectLst>
        </p:spPr>
        <p:txBody>
          <a:bodyPr anchorCtr="0" anchor="ctr" bIns="121850" lIns="121850" spcFirstLastPara="1" rIns="121850" wrap="square" tIns="121850">
            <a:noAutofit/>
          </a:bodyPr>
          <a:lstStyle/>
          <a:p>
            <a:pPr indent="0" lvl="0" marL="487540" marR="243770" rtl="0" algn="l">
              <a:lnSpc>
                <a:spcPct val="115000"/>
              </a:lnSpc>
              <a:spcBef>
                <a:spcPts val="0"/>
              </a:spcBef>
              <a:spcAft>
                <a:spcPts val="0"/>
              </a:spcAft>
              <a:buClr>
                <a:srgbClr val="000000"/>
              </a:buClr>
              <a:buSzPts val="1333"/>
              <a:buFont typeface="Arial"/>
              <a:buNone/>
            </a:pPr>
            <a:r>
              <a:t/>
            </a:r>
            <a:endParaRPr b="1" i="0" sz="1333" u="none" cap="none" strike="noStrike">
              <a:solidFill>
                <a:srgbClr val="D02030"/>
              </a:solidFill>
              <a:latin typeface="Inter Medium"/>
              <a:ea typeface="Inter Medium"/>
              <a:cs typeface="Inter Medium"/>
              <a:sym typeface="Inter Medium"/>
            </a:endParaRPr>
          </a:p>
        </p:txBody>
      </p:sp>
      <p:grpSp>
        <p:nvGrpSpPr>
          <p:cNvPr id="22223" name="Google Shape;22223;p4"/>
          <p:cNvGrpSpPr/>
          <p:nvPr/>
        </p:nvGrpSpPr>
        <p:grpSpPr>
          <a:xfrm>
            <a:off x="5473028" y="4529894"/>
            <a:ext cx="448584" cy="564377"/>
            <a:chOff x="3912375" y="3353925"/>
            <a:chExt cx="74575" cy="93825"/>
          </a:xfrm>
        </p:grpSpPr>
        <p:sp>
          <p:nvSpPr>
            <p:cNvPr id="22224" name="Google Shape;22224;p4"/>
            <p:cNvSpPr/>
            <p:nvPr/>
          </p:nvSpPr>
          <p:spPr>
            <a:xfrm>
              <a:off x="3955100" y="3354350"/>
              <a:ext cx="31850" cy="29750"/>
            </a:xfrm>
            <a:custGeom>
              <a:rect b="b" l="l" r="r" t="t"/>
              <a:pathLst>
                <a:path extrusionOk="0" h="1190" w="1274">
                  <a:moveTo>
                    <a:pt x="737" y="318"/>
                  </a:moveTo>
                  <a:lnTo>
                    <a:pt x="1022" y="988"/>
                  </a:lnTo>
                  <a:lnTo>
                    <a:pt x="285" y="988"/>
                  </a:lnTo>
                  <a:lnTo>
                    <a:pt x="737" y="318"/>
                  </a:lnTo>
                  <a:close/>
                  <a:moveTo>
                    <a:pt x="771" y="0"/>
                  </a:moveTo>
                  <a:lnTo>
                    <a:pt x="704" y="17"/>
                  </a:lnTo>
                  <a:lnTo>
                    <a:pt x="670" y="50"/>
                  </a:lnTo>
                  <a:lnTo>
                    <a:pt x="0" y="1039"/>
                  </a:lnTo>
                  <a:lnTo>
                    <a:pt x="0" y="1089"/>
                  </a:lnTo>
                  <a:lnTo>
                    <a:pt x="0" y="1139"/>
                  </a:lnTo>
                  <a:lnTo>
                    <a:pt x="34" y="1173"/>
                  </a:lnTo>
                  <a:lnTo>
                    <a:pt x="84" y="1189"/>
                  </a:lnTo>
                  <a:lnTo>
                    <a:pt x="1223" y="1189"/>
                  </a:lnTo>
                  <a:lnTo>
                    <a:pt x="1256" y="1156"/>
                  </a:lnTo>
                  <a:lnTo>
                    <a:pt x="1273" y="1106"/>
                  </a:lnTo>
                  <a:lnTo>
                    <a:pt x="1256" y="1055"/>
                  </a:lnTo>
                  <a:lnTo>
                    <a:pt x="838" y="67"/>
                  </a:lnTo>
                  <a:lnTo>
                    <a:pt x="804" y="17"/>
                  </a:lnTo>
                  <a:lnTo>
                    <a:pt x="771"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5" name="Google Shape;22225;p4"/>
            <p:cNvSpPr/>
            <p:nvPr/>
          </p:nvSpPr>
          <p:spPr>
            <a:xfrm>
              <a:off x="3944200" y="3353925"/>
              <a:ext cx="32275" cy="30600"/>
            </a:xfrm>
            <a:custGeom>
              <a:rect b="b" l="l" r="r" t="t"/>
              <a:pathLst>
                <a:path extrusionOk="0" h="1224" w="1291">
                  <a:moveTo>
                    <a:pt x="1006" y="201"/>
                  </a:moveTo>
                  <a:lnTo>
                    <a:pt x="537" y="905"/>
                  </a:lnTo>
                  <a:lnTo>
                    <a:pt x="252" y="201"/>
                  </a:lnTo>
                  <a:close/>
                  <a:moveTo>
                    <a:pt x="84" y="0"/>
                  </a:moveTo>
                  <a:lnTo>
                    <a:pt x="51" y="17"/>
                  </a:lnTo>
                  <a:lnTo>
                    <a:pt x="1" y="51"/>
                  </a:lnTo>
                  <a:lnTo>
                    <a:pt x="1" y="101"/>
                  </a:lnTo>
                  <a:lnTo>
                    <a:pt x="1" y="134"/>
                  </a:lnTo>
                  <a:lnTo>
                    <a:pt x="419" y="1156"/>
                  </a:lnTo>
                  <a:lnTo>
                    <a:pt x="453" y="1206"/>
                  </a:lnTo>
                  <a:lnTo>
                    <a:pt x="503" y="1223"/>
                  </a:lnTo>
                  <a:lnTo>
                    <a:pt x="520" y="1223"/>
                  </a:lnTo>
                  <a:lnTo>
                    <a:pt x="570" y="1206"/>
                  </a:lnTo>
                  <a:lnTo>
                    <a:pt x="604" y="1173"/>
                  </a:lnTo>
                  <a:lnTo>
                    <a:pt x="1274" y="168"/>
                  </a:lnTo>
                  <a:lnTo>
                    <a:pt x="1290" y="118"/>
                  </a:lnTo>
                  <a:lnTo>
                    <a:pt x="1274" y="67"/>
                  </a:lnTo>
                  <a:lnTo>
                    <a:pt x="1240" y="17"/>
                  </a:lnTo>
                  <a:lnTo>
                    <a:pt x="1190"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6" name="Google Shape;22226;p4"/>
            <p:cNvSpPr/>
            <p:nvPr/>
          </p:nvSpPr>
          <p:spPr>
            <a:xfrm>
              <a:off x="3916575" y="3416750"/>
              <a:ext cx="31000" cy="31000"/>
            </a:xfrm>
            <a:custGeom>
              <a:rect b="b" l="l" r="r" t="t"/>
              <a:pathLst>
                <a:path extrusionOk="0" h="1240" w="1240">
                  <a:moveTo>
                    <a:pt x="704" y="201"/>
                  </a:moveTo>
                  <a:lnTo>
                    <a:pt x="787" y="235"/>
                  </a:lnTo>
                  <a:lnTo>
                    <a:pt x="854" y="268"/>
                  </a:lnTo>
                  <a:lnTo>
                    <a:pt x="921" y="318"/>
                  </a:lnTo>
                  <a:lnTo>
                    <a:pt x="972" y="385"/>
                  </a:lnTo>
                  <a:lnTo>
                    <a:pt x="1005" y="452"/>
                  </a:lnTo>
                  <a:lnTo>
                    <a:pt x="1039" y="536"/>
                  </a:lnTo>
                  <a:lnTo>
                    <a:pt x="1039" y="620"/>
                  </a:lnTo>
                  <a:lnTo>
                    <a:pt x="1039" y="704"/>
                  </a:lnTo>
                  <a:lnTo>
                    <a:pt x="1005" y="787"/>
                  </a:lnTo>
                  <a:lnTo>
                    <a:pt x="972" y="854"/>
                  </a:lnTo>
                  <a:lnTo>
                    <a:pt x="921" y="921"/>
                  </a:lnTo>
                  <a:lnTo>
                    <a:pt x="854" y="972"/>
                  </a:lnTo>
                  <a:lnTo>
                    <a:pt x="787" y="1005"/>
                  </a:lnTo>
                  <a:lnTo>
                    <a:pt x="704" y="1039"/>
                  </a:lnTo>
                  <a:lnTo>
                    <a:pt x="536" y="1039"/>
                  </a:lnTo>
                  <a:lnTo>
                    <a:pt x="452" y="1005"/>
                  </a:lnTo>
                  <a:lnTo>
                    <a:pt x="385" y="972"/>
                  </a:lnTo>
                  <a:lnTo>
                    <a:pt x="318" y="921"/>
                  </a:lnTo>
                  <a:lnTo>
                    <a:pt x="268" y="854"/>
                  </a:lnTo>
                  <a:lnTo>
                    <a:pt x="235" y="787"/>
                  </a:lnTo>
                  <a:lnTo>
                    <a:pt x="201" y="704"/>
                  </a:lnTo>
                  <a:lnTo>
                    <a:pt x="201" y="620"/>
                  </a:lnTo>
                  <a:lnTo>
                    <a:pt x="201" y="536"/>
                  </a:lnTo>
                  <a:lnTo>
                    <a:pt x="235" y="452"/>
                  </a:lnTo>
                  <a:lnTo>
                    <a:pt x="268" y="385"/>
                  </a:lnTo>
                  <a:lnTo>
                    <a:pt x="318" y="318"/>
                  </a:lnTo>
                  <a:lnTo>
                    <a:pt x="385" y="268"/>
                  </a:lnTo>
                  <a:lnTo>
                    <a:pt x="452" y="235"/>
                  </a:lnTo>
                  <a:lnTo>
                    <a:pt x="536" y="201"/>
                  </a:lnTo>
                  <a:close/>
                  <a:moveTo>
                    <a:pt x="486" y="0"/>
                  </a:moveTo>
                  <a:lnTo>
                    <a:pt x="369" y="34"/>
                  </a:lnTo>
                  <a:lnTo>
                    <a:pt x="268" y="101"/>
                  </a:lnTo>
                  <a:lnTo>
                    <a:pt x="184" y="168"/>
                  </a:lnTo>
                  <a:lnTo>
                    <a:pt x="101" y="268"/>
                  </a:lnTo>
                  <a:lnTo>
                    <a:pt x="50" y="369"/>
                  </a:lnTo>
                  <a:lnTo>
                    <a:pt x="0" y="486"/>
                  </a:lnTo>
                  <a:lnTo>
                    <a:pt x="0" y="620"/>
                  </a:lnTo>
                  <a:lnTo>
                    <a:pt x="0" y="737"/>
                  </a:lnTo>
                  <a:lnTo>
                    <a:pt x="50" y="854"/>
                  </a:lnTo>
                  <a:lnTo>
                    <a:pt x="101" y="972"/>
                  </a:lnTo>
                  <a:lnTo>
                    <a:pt x="184" y="1055"/>
                  </a:lnTo>
                  <a:lnTo>
                    <a:pt x="268" y="1139"/>
                  </a:lnTo>
                  <a:lnTo>
                    <a:pt x="369" y="1189"/>
                  </a:lnTo>
                  <a:lnTo>
                    <a:pt x="486" y="1223"/>
                  </a:lnTo>
                  <a:lnTo>
                    <a:pt x="620" y="1240"/>
                  </a:lnTo>
                  <a:lnTo>
                    <a:pt x="737" y="1223"/>
                  </a:lnTo>
                  <a:lnTo>
                    <a:pt x="854" y="1189"/>
                  </a:lnTo>
                  <a:lnTo>
                    <a:pt x="972" y="1139"/>
                  </a:lnTo>
                  <a:lnTo>
                    <a:pt x="1055" y="1055"/>
                  </a:lnTo>
                  <a:lnTo>
                    <a:pt x="1139" y="972"/>
                  </a:lnTo>
                  <a:lnTo>
                    <a:pt x="1189" y="854"/>
                  </a:lnTo>
                  <a:lnTo>
                    <a:pt x="1223" y="737"/>
                  </a:lnTo>
                  <a:lnTo>
                    <a:pt x="1240" y="620"/>
                  </a:lnTo>
                  <a:lnTo>
                    <a:pt x="1223" y="486"/>
                  </a:lnTo>
                  <a:lnTo>
                    <a:pt x="1189" y="369"/>
                  </a:lnTo>
                  <a:lnTo>
                    <a:pt x="1139" y="268"/>
                  </a:lnTo>
                  <a:lnTo>
                    <a:pt x="1055" y="168"/>
                  </a:lnTo>
                  <a:lnTo>
                    <a:pt x="972" y="101"/>
                  </a:lnTo>
                  <a:lnTo>
                    <a:pt x="854" y="34"/>
                  </a:lnTo>
                  <a:lnTo>
                    <a:pt x="737"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7" name="Google Shape;22227;p4"/>
            <p:cNvSpPr/>
            <p:nvPr/>
          </p:nvSpPr>
          <p:spPr>
            <a:xfrm>
              <a:off x="3954675" y="3416750"/>
              <a:ext cx="31425" cy="31000"/>
            </a:xfrm>
            <a:custGeom>
              <a:rect b="b" l="l" r="r" t="t"/>
              <a:pathLst>
                <a:path extrusionOk="0" h="1240" w="1257">
                  <a:moveTo>
                    <a:pt x="721" y="201"/>
                  </a:moveTo>
                  <a:lnTo>
                    <a:pt x="788" y="235"/>
                  </a:lnTo>
                  <a:lnTo>
                    <a:pt x="871" y="268"/>
                  </a:lnTo>
                  <a:lnTo>
                    <a:pt x="938" y="318"/>
                  </a:lnTo>
                  <a:lnTo>
                    <a:pt x="989" y="385"/>
                  </a:lnTo>
                  <a:lnTo>
                    <a:pt x="1022" y="452"/>
                  </a:lnTo>
                  <a:lnTo>
                    <a:pt x="1039" y="536"/>
                  </a:lnTo>
                  <a:lnTo>
                    <a:pt x="1056" y="620"/>
                  </a:lnTo>
                  <a:lnTo>
                    <a:pt x="1039" y="704"/>
                  </a:lnTo>
                  <a:lnTo>
                    <a:pt x="1022" y="787"/>
                  </a:lnTo>
                  <a:lnTo>
                    <a:pt x="989" y="854"/>
                  </a:lnTo>
                  <a:lnTo>
                    <a:pt x="938" y="921"/>
                  </a:lnTo>
                  <a:lnTo>
                    <a:pt x="871" y="972"/>
                  </a:lnTo>
                  <a:lnTo>
                    <a:pt x="788" y="1005"/>
                  </a:lnTo>
                  <a:lnTo>
                    <a:pt x="721" y="1039"/>
                  </a:lnTo>
                  <a:lnTo>
                    <a:pt x="553" y="1039"/>
                  </a:lnTo>
                  <a:lnTo>
                    <a:pt x="469" y="1005"/>
                  </a:lnTo>
                  <a:lnTo>
                    <a:pt x="402" y="972"/>
                  </a:lnTo>
                  <a:lnTo>
                    <a:pt x="335" y="921"/>
                  </a:lnTo>
                  <a:lnTo>
                    <a:pt x="285" y="854"/>
                  </a:lnTo>
                  <a:lnTo>
                    <a:pt x="235" y="787"/>
                  </a:lnTo>
                  <a:lnTo>
                    <a:pt x="218" y="704"/>
                  </a:lnTo>
                  <a:lnTo>
                    <a:pt x="201" y="620"/>
                  </a:lnTo>
                  <a:lnTo>
                    <a:pt x="218" y="536"/>
                  </a:lnTo>
                  <a:lnTo>
                    <a:pt x="235" y="452"/>
                  </a:lnTo>
                  <a:lnTo>
                    <a:pt x="285" y="385"/>
                  </a:lnTo>
                  <a:lnTo>
                    <a:pt x="335" y="318"/>
                  </a:lnTo>
                  <a:lnTo>
                    <a:pt x="402" y="268"/>
                  </a:lnTo>
                  <a:lnTo>
                    <a:pt x="469" y="235"/>
                  </a:lnTo>
                  <a:lnTo>
                    <a:pt x="553" y="201"/>
                  </a:lnTo>
                  <a:close/>
                  <a:moveTo>
                    <a:pt x="503" y="0"/>
                  </a:moveTo>
                  <a:lnTo>
                    <a:pt x="386" y="34"/>
                  </a:lnTo>
                  <a:lnTo>
                    <a:pt x="285" y="101"/>
                  </a:lnTo>
                  <a:lnTo>
                    <a:pt x="185" y="168"/>
                  </a:lnTo>
                  <a:lnTo>
                    <a:pt x="118" y="268"/>
                  </a:lnTo>
                  <a:lnTo>
                    <a:pt x="51" y="369"/>
                  </a:lnTo>
                  <a:lnTo>
                    <a:pt x="17" y="486"/>
                  </a:lnTo>
                  <a:lnTo>
                    <a:pt x="0" y="620"/>
                  </a:lnTo>
                  <a:lnTo>
                    <a:pt x="17" y="737"/>
                  </a:lnTo>
                  <a:lnTo>
                    <a:pt x="51" y="854"/>
                  </a:lnTo>
                  <a:lnTo>
                    <a:pt x="118" y="972"/>
                  </a:lnTo>
                  <a:lnTo>
                    <a:pt x="185" y="1055"/>
                  </a:lnTo>
                  <a:lnTo>
                    <a:pt x="285" y="1139"/>
                  </a:lnTo>
                  <a:lnTo>
                    <a:pt x="386" y="1189"/>
                  </a:lnTo>
                  <a:lnTo>
                    <a:pt x="503" y="1223"/>
                  </a:lnTo>
                  <a:lnTo>
                    <a:pt x="637" y="1240"/>
                  </a:lnTo>
                  <a:lnTo>
                    <a:pt x="754" y="1223"/>
                  </a:lnTo>
                  <a:lnTo>
                    <a:pt x="871" y="1189"/>
                  </a:lnTo>
                  <a:lnTo>
                    <a:pt x="972" y="1139"/>
                  </a:lnTo>
                  <a:lnTo>
                    <a:pt x="1072" y="1055"/>
                  </a:lnTo>
                  <a:lnTo>
                    <a:pt x="1156" y="972"/>
                  </a:lnTo>
                  <a:lnTo>
                    <a:pt x="1206" y="854"/>
                  </a:lnTo>
                  <a:lnTo>
                    <a:pt x="1240" y="737"/>
                  </a:lnTo>
                  <a:lnTo>
                    <a:pt x="1257" y="620"/>
                  </a:lnTo>
                  <a:lnTo>
                    <a:pt x="1240" y="486"/>
                  </a:lnTo>
                  <a:lnTo>
                    <a:pt x="1206" y="369"/>
                  </a:lnTo>
                  <a:lnTo>
                    <a:pt x="1156" y="268"/>
                  </a:lnTo>
                  <a:lnTo>
                    <a:pt x="1072" y="168"/>
                  </a:lnTo>
                  <a:lnTo>
                    <a:pt x="972" y="101"/>
                  </a:lnTo>
                  <a:lnTo>
                    <a:pt x="871" y="34"/>
                  </a:lnTo>
                  <a:lnTo>
                    <a:pt x="75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8" name="Google Shape;22228;p4"/>
            <p:cNvSpPr/>
            <p:nvPr/>
          </p:nvSpPr>
          <p:spPr>
            <a:xfrm>
              <a:off x="3916575" y="3379475"/>
              <a:ext cx="70375" cy="23900"/>
            </a:xfrm>
            <a:custGeom>
              <a:rect b="b" l="l" r="r" t="t"/>
              <a:pathLst>
                <a:path extrusionOk="0" h="956" w="2815">
                  <a:moveTo>
                    <a:pt x="2580" y="201"/>
                  </a:moveTo>
                  <a:lnTo>
                    <a:pt x="2429" y="754"/>
                  </a:lnTo>
                  <a:lnTo>
                    <a:pt x="369" y="754"/>
                  </a:lnTo>
                  <a:lnTo>
                    <a:pt x="218" y="201"/>
                  </a:lnTo>
                  <a:close/>
                  <a:moveTo>
                    <a:pt x="50" y="0"/>
                  </a:moveTo>
                  <a:lnTo>
                    <a:pt x="17" y="34"/>
                  </a:lnTo>
                  <a:lnTo>
                    <a:pt x="0" y="67"/>
                  </a:lnTo>
                  <a:lnTo>
                    <a:pt x="0" y="117"/>
                  </a:lnTo>
                  <a:lnTo>
                    <a:pt x="201" y="888"/>
                  </a:lnTo>
                  <a:lnTo>
                    <a:pt x="218" y="922"/>
                  </a:lnTo>
                  <a:lnTo>
                    <a:pt x="235" y="938"/>
                  </a:lnTo>
                  <a:lnTo>
                    <a:pt x="268" y="955"/>
                  </a:lnTo>
                  <a:lnTo>
                    <a:pt x="2546" y="955"/>
                  </a:lnTo>
                  <a:lnTo>
                    <a:pt x="2580" y="938"/>
                  </a:lnTo>
                  <a:lnTo>
                    <a:pt x="2596" y="922"/>
                  </a:lnTo>
                  <a:lnTo>
                    <a:pt x="2613" y="888"/>
                  </a:lnTo>
                  <a:lnTo>
                    <a:pt x="2814" y="117"/>
                  </a:lnTo>
                  <a:lnTo>
                    <a:pt x="2814" y="67"/>
                  </a:lnTo>
                  <a:lnTo>
                    <a:pt x="2797" y="34"/>
                  </a:lnTo>
                  <a:lnTo>
                    <a:pt x="2764"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29" name="Google Shape;22229;p4"/>
            <p:cNvSpPr/>
            <p:nvPr/>
          </p:nvSpPr>
          <p:spPr>
            <a:xfrm>
              <a:off x="3912375" y="3363975"/>
              <a:ext cx="18025" cy="20550"/>
            </a:xfrm>
            <a:custGeom>
              <a:rect b="b" l="l" r="r" t="t"/>
              <a:pathLst>
                <a:path extrusionOk="0" h="822" w="721">
                  <a:moveTo>
                    <a:pt x="84" y="0"/>
                  </a:moveTo>
                  <a:lnTo>
                    <a:pt x="51" y="17"/>
                  </a:lnTo>
                  <a:lnTo>
                    <a:pt x="17" y="34"/>
                  </a:lnTo>
                  <a:lnTo>
                    <a:pt x="1" y="84"/>
                  </a:lnTo>
                  <a:lnTo>
                    <a:pt x="1" y="118"/>
                  </a:lnTo>
                  <a:lnTo>
                    <a:pt x="1" y="151"/>
                  </a:lnTo>
                  <a:lnTo>
                    <a:pt x="34" y="185"/>
                  </a:lnTo>
                  <a:lnTo>
                    <a:pt x="369" y="436"/>
                  </a:lnTo>
                  <a:lnTo>
                    <a:pt x="537" y="754"/>
                  </a:lnTo>
                  <a:lnTo>
                    <a:pt x="570" y="804"/>
                  </a:lnTo>
                  <a:lnTo>
                    <a:pt x="620" y="821"/>
                  </a:lnTo>
                  <a:lnTo>
                    <a:pt x="671" y="804"/>
                  </a:lnTo>
                  <a:lnTo>
                    <a:pt x="704" y="788"/>
                  </a:lnTo>
                  <a:lnTo>
                    <a:pt x="721" y="754"/>
                  </a:lnTo>
                  <a:lnTo>
                    <a:pt x="721" y="704"/>
                  </a:lnTo>
                  <a:lnTo>
                    <a:pt x="721" y="670"/>
                  </a:lnTo>
                  <a:lnTo>
                    <a:pt x="553" y="335"/>
                  </a:lnTo>
                  <a:lnTo>
                    <a:pt x="520" y="302"/>
                  </a:lnTo>
                  <a:lnTo>
                    <a:pt x="151" y="17"/>
                  </a:lnTo>
                  <a:lnTo>
                    <a:pt x="11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0" name="Google Shape;22230;p4"/>
            <p:cNvSpPr/>
            <p:nvPr/>
          </p:nvSpPr>
          <p:spPr>
            <a:xfrm>
              <a:off x="3929550" y="3398325"/>
              <a:ext cx="41050" cy="36450"/>
            </a:xfrm>
            <a:custGeom>
              <a:rect b="b" l="l" r="r" t="t"/>
              <a:pathLst>
                <a:path extrusionOk="0" h="1458" w="1642">
                  <a:moveTo>
                    <a:pt x="1558" y="0"/>
                  </a:moveTo>
                  <a:lnTo>
                    <a:pt x="1508" y="17"/>
                  </a:lnTo>
                  <a:lnTo>
                    <a:pt x="1474" y="34"/>
                  </a:lnTo>
                  <a:lnTo>
                    <a:pt x="34" y="1273"/>
                  </a:lnTo>
                  <a:lnTo>
                    <a:pt x="17" y="1307"/>
                  </a:lnTo>
                  <a:lnTo>
                    <a:pt x="0" y="1340"/>
                  </a:lnTo>
                  <a:lnTo>
                    <a:pt x="0" y="1390"/>
                  </a:lnTo>
                  <a:lnTo>
                    <a:pt x="17" y="1424"/>
                  </a:lnTo>
                  <a:lnTo>
                    <a:pt x="67" y="1441"/>
                  </a:lnTo>
                  <a:lnTo>
                    <a:pt x="101" y="1457"/>
                  </a:lnTo>
                  <a:lnTo>
                    <a:pt x="134" y="1441"/>
                  </a:lnTo>
                  <a:lnTo>
                    <a:pt x="168" y="1424"/>
                  </a:lnTo>
                  <a:lnTo>
                    <a:pt x="1608" y="184"/>
                  </a:lnTo>
                  <a:lnTo>
                    <a:pt x="1642" y="151"/>
                  </a:lnTo>
                  <a:lnTo>
                    <a:pt x="1642" y="117"/>
                  </a:lnTo>
                  <a:lnTo>
                    <a:pt x="1642" y="67"/>
                  </a:lnTo>
                  <a:lnTo>
                    <a:pt x="1625" y="34"/>
                  </a:lnTo>
                  <a:lnTo>
                    <a:pt x="1592" y="17"/>
                  </a:lnTo>
                  <a:lnTo>
                    <a:pt x="1558" y="0"/>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1" name="Google Shape;22231;p4"/>
            <p:cNvSpPr/>
            <p:nvPr/>
          </p:nvSpPr>
          <p:spPr>
            <a:xfrm>
              <a:off x="3933325" y="3399150"/>
              <a:ext cx="39375" cy="35200"/>
            </a:xfrm>
            <a:custGeom>
              <a:rect b="b" l="l" r="r" t="t"/>
              <a:pathLst>
                <a:path extrusionOk="0" h="1408" w="1575">
                  <a:moveTo>
                    <a:pt x="50" y="1"/>
                  </a:moveTo>
                  <a:lnTo>
                    <a:pt x="17" y="34"/>
                  </a:lnTo>
                  <a:lnTo>
                    <a:pt x="0" y="68"/>
                  </a:lnTo>
                  <a:lnTo>
                    <a:pt x="0" y="101"/>
                  </a:lnTo>
                  <a:lnTo>
                    <a:pt x="0" y="135"/>
                  </a:lnTo>
                  <a:lnTo>
                    <a:pt x="34" y="168"/>
                  </a:lnTo>
                  <a:lnTo>
                    <a:pt x="1407" y="1391"/>
                  </a:lnTo>
                  <a:lnTo>
                    <a:pt x="1441" y="1408"/>
                  </a:lnTo>
                  <a:lnTo>
                    <a:pt x="1508" y="1408"/>
                  </a:lnTo>
                  <a:lnTo>
                    <a:pt x="1541" y="1374"/>
                  </a:lnTo>
                  <a:lnTo>
                    <a:pt x="1558" y="1341"/>
                  </a:lnTo>
                  <a:lnTo>
                    <a:pt x="1575" y="1307"/>
                  </a:lnTo>
                  <a:lnTo>
                    <a:pt x="1558" y="1274"/>
                  </a:lnTo>
                  <a:lnTo>
                    <a:pt x="1541" y="1240"/>
                  </a:lnTo>
                  <a:lnTo>
                    <a:pt x="168" y="17"/>
                  </a:lnTo>
                  <a:lnTo>
                    <a:pt x="117" y="1"/>
                  </a:lnTo>
                  <a:close/>
                </a:path>
              </a:pathLst>
            </a:custGeom>
            <a:solidFill>
              <a:srgbClr val="25374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35" name="Shape 22235"/>
        <p:cNvGrpSpPr/>
        <p:nvPr/>
      </p:nvGrpSpPr>
      <p:grpSpPr>
        <a:xfrm>
          <a:off x="0" y="0"/>
          <a:ext cx="0" cy="0"/>
          <a:chOff x="0" y="0"/>
          <a:chExt cx="0" cy="0"/>
        </a:xfrm>
      </p:grpSpPr>
      <p:sp>
        <p:nvSpPr>
          <p:cNvPr id="22236" name="Google Shape;22236;p5"/>
          <p:cNvSpPr txBox="1"/>
          <p:nvPr>
            <p:ph idx="1" type="body"/>
          </p:nvPr>
        </p:nvSpPr>
        <p:spPr>
          <a:xfrm>
            <a:off x="1166450" y="1678326"/>
            <a:ext cx="9859200" cy="1293600"/>
          </a:xfrm>
          <a:prstGeom prst="rect">
            <a:avLst/>
          </a:prstGeom>
          <a:noFill/>
          <a:ln>
            <a:noFill/>
          </a:ln>
        </p:spPr>
        <p:txBody>
          <a:bodyPr anchorCtr="0" anchor="t" bIns="45700" lIns="91425" spcFirstLastPara="1" rIns="91425" wrap="square" tIns="45700">
            <a:noAutofit/>
          </a:bodyPr>
          <a:lstStyle/>
          <a:p>
            <a:pPr indent="0" lvl="0" marL="101600" rtl="0" algn="l">
              <a:lnSpc>
                <a:spcPct val="150000"/>
              </a:lnSpc>
              <a:spcBef>
                <a:spcPts val="1000"/>
              </a:spcBef>
              <a:spcAft>
                <a:spcPts val="0"/>
              </a:spcAft>
              <a:buSzPts val="2000"/>
              <a:buNone/>
            </a:pPr>
            <a:r>
              <a:rPr lang="en">
                <a:solidFill>
                  <a:schemeClr val="lt2"/>
                </a:solidFill>
              </a:rPr>
              <a:t>Beneficiary protection through the MHC trust ensures that you control the designation of who retains your funds after you’re gone.  The death benefits would be paid out in the following order: </a:t>
            </a:r>
            <a:endParaRPr/>
          </a:p>
        </p:txBody>
      </p:sp>
      <p:sp>
        <p:nvSpPr>
          <p:cNvPr id="22237" name="Google Shape;22237;p5"/>
          <p:cNvSpPr txBox="1"/>
          <p:nvPr>
            <p:ph type="ctrTitle"/>
          </p:nvPr>
        </p:nvSpPr>
        <p:spPr>
          <a:xfrm>
            <a:off x="1166446" y="564732"/>
            <a:ext cx="9859107" cy="758752"/>
          </a:xfrm>
          <a:prstGeom prst="rect">
            <a:avLst/>
          </a:prstGeom>
          <a:noFill/>
          <a:ln>
            <a:noFill/>
          </a:ln>
        </p:spPr>
        <p:txBody>
          <a:bodyPr anchorCtr="0" anchor="b" bIns="45700" lIns="91425" spcFirstLastPara="1" rIns="91425" wrap="square" tIns="45700">
            <a:normAutofit/>
          </a:bodyPr>
          <a:lstStyle/>
          <a:p>
            <a:pPr indent="0" lvl="0" marL="0" rtl="0" algn="l">
              <a:lnSpc>
                <a:spcPct val="90000"/>
              </a:lnSpc>
              <a:spcBef>
                <a:spcPts val="0"/>
              </a:spcBef>
              <a:spcAft>
                <a:spcPts val="0"/>
              </a:spcAft>
              <a:buClr>
                <a:schemeClr val="lt1"/>
              </a:buClr>
              <a:buSzPts val="4000"/>
              <a:buFont typeface="Inter Black"/>
              <a:buNone/>
            </a:pPr>
            <a:r>
              <a:rPr lang="en"/>
              <a:t>VEBA beneficiary rules  </a:t>
            </a:r>
            <a:endParaRPr/>
          </a:p>
        </p:txBody>
      </p:sp>
      <p:sp>
        <p:nvSpPr>
          <p:cNvPr id="22238" name="Google Shape;22238;p5"/>
          <p:cNvSpPr txBox="1"/>
          <p:nvPr/>
        </p:nvSpPr>
        <p:spPr>
          <a:xfrm>
            <a:off x="2322450" y="3240875"/>
            <a:ext cx="8019600" cy="1426200"/>
          </a:xfrm>
          <a:prstGeom prst="rect">
            <a:avLst/>
          </a:prstGeom>
          <a:noFill/>
          <a:ln>
            <a:noFill/>
          </a:ln>
        </p:spPr>
        <p:txBody>
          <a:bodyPr anchorCtr="0" anchor="t" bIns="91425" lIns="91425" spcFirstLastPara="1" rIns="91425" wrap="square" tIns="91425">
            <a:spAutoFit/>
          </a:bodyPr>
          <a:lstStyle/>
          <a:p>
            <a:pPr indent="-317500" lvl="0" marL="342900" marR="0" rtl="0" algn="l">
              <a:lnSpc>
                <a:spcPct val="150000"/>
              </a:lnSpc>
              <a:spcBef>
                <a:spcPts val="1000"/>
              </a:spcBef>
              <a:spcAft>
                <a:spcPts val="0"/>
              </a:spcAft>
              <a:buClr>
                <a:schemeClr val="lt1"/>
              </a:buClr>
              <a:buSzPts val="1600"/>
              <a:buFont typeface="Inter"/>
              <a:buAutoNum type="arabicPeriod"/>
            </a:pPr>
            <a:r>
              <a:rPr b="0" i="0" lang="en" sz="1600" u="none" cap="none" strike="noStrike">
                <a:solidFill>
                  <a:schemeClr val="lt1"/>
                </a:solidFill>
                <a:latin typeface="Inter"/>
                <a:ea typeface="Inter"/>
                <a:cs typeface="Inter"/>
                <a:sym typeface="Inter"/>
              </a:rPr>
              <a:t>Spouse (tax free basis) </a:t>
            </a:r>
            <a:endParaRPr b="0" i="0" sz="1600" u="none" cap="none" strike="noStrike">
              <a:solidFill>
                <a:schemeClr val="lt1"/>
              </a:solidFill>
              <a:latin typeface="Inter"/>
              <a:ea typeface="Inter"/>
              <a:cs typeface="Inter"/>
              <a:sym typeface="Inter"/>
            </a:endParaRPr>
          </a:p>
          <a:p>
            <a:pPr indent="-317500" lvl="0" marL="342900" marR="0" rtl="0" algn="l">
              <a:lnSpc>
                <a:spcPct val="150000"/>
              </a:lnSpc>
              <a:spcBef>
                <a:spcPts val="1000"/>
              </a:spcBef>
              <a:spcAft>
                <a:spcPts val="0"/>
              </a:spcAft>
              <a:buClr>
                <a:schemeClr val="lt1"/>
              </a:buClr>
              <a:buSzPts val="1600"/>
              <a:buFont typeface="Inter"/>
              <a:buAutoNum type="arabicPeriod"/>
            </a:pPr>
            <a:r>
              <a:rPr b="0" i="0" lang="en" sz="1600" u="none" cap="none" strike="noStrike">
                <a:solidFill>
                  <a:schemeClr val="lt1"/>
                </a:solidFill>
                <a:latin typeface="Inter"/>
                <a:ea typeface="Inter"/>
                <a:cs typeface="Inter"/>
                <a:sym typeface="Inter"/>
              </a:rPr>
              <a:t>Medical dependent (up to age 26) (tax free basis) </a:t>
            </a:r>
            <a:endParaRPr b="0" i="0" sz="1600" u="none" cap="none" strike="noStrike">
              <a:solidFill>
                <a:schemeClr val="lt1"/>
              </a:solidFill>
              <a:latin typeface="Inter"/>
              <a:ea typeface="Inter"/>
              <a:cs typeface="Inter"/>
              <a:sym typeface="Inter"/>
            </a:endParaRPr>
          </a:p>
          <a:p>
            <a:pPr indent="-317500" lvl="0" marL="342900" marR="0" rtl="0" algn="l">
              <a:lnSpc>
                <a:spcPct val="150000"/>
              </a:lnSpc>
              <a:spcBef>
                <a:spcPts val="1000"/>
              </a:spcBef>
              <a:spcAft>
                <a:spcPts val="0"/>
              </a:spcAft>
              <a:buClr>
                <a:schemeClr val="lt1"/>
              </a:buClr>
              <a:buSzPts val="1600"/>
              <a:buFont typeface="Inter"/>
              <a:buAutoNum type="arabicPeriod"/>
            </a:pPr>
            <a:r>
              <a:rPr b="0" i="0" lang="en" sz="1600" u="none" cap="none" strike="noStrike">
                <a:solidFill>
                  <a:schemeClr val="lt1"/>
                </a:solidFill>
                <a:latin typeface="Inter"/>
                <a:ea typeface="Inter"/>
                <a:cs typeface="Inter"/>
                <a:sym typeface="Inter"/>
              </a:rPr>
              <a:t>Designated beneficiary (subject to state and/or federal taxes)</a:t>
            </a:r>
            <a:endParaRPr b="0" i="0" sz="1600" u="none" cap="none" strike="noStrike">
              <a:solidFill>
                <a:schemeClr val="lt1"/>
              </a:solidFill>
              <a:latin typeface="Inter"/>
              <a:ea typeface="Inter"/>
              <a:cs typeface="Inter"/>
              <a:sym typeface="Inter"/>
            </a:endParaRPr>
          </a:p>
        </p:txBody>
      </p:sp>
    </p:spTree>
  </p:cSld>
  <p:clrMapOvr>
    <a:masterClrMapping/>
  </p:clrMapOvr>
  <mc:AlternateContent>
    <mc:Choice Requires="p14">
      <p:transition spd="slow" p14:dur="700">
        <p:fade/>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42" name="Shape 22242"/>
        <p:cNvGrpSpPr/>
        <p:nvPr/>
      </p:nvGrpSpPr>
      <p:grpSpPr>
        <a:xfrm>
          <a:off x="0" y="0"/>
          <a:ext cx="0" cy="0"/>
          <a:chOff x="0" y="0"/>
          <a:chExt cx="0" cy="0"/>
        </a:xfrm>
      </p:grpSpPr>
      <p:sp>
        <p:nvSpPr>
          <p:cNvPr id="22243" name="Google Shape;22243;p6"/>
          <p:cNvSpPr txBox="1"/>
          <p:nvPr>
            <p:ph type="title"/>
          </p:nvPr>
        </p:nvSpPr>
        <p:spPr>
          <a:xfrm>
            <a:off x="710532" y="2640459"/>
            <a:ext cx="11065867" cy="1122400"/>
          </a:xfrm>
          <a:prstGeom prst="rect">
            <a:avLst/>
          </a:prstGeom>
          <a:noFill/>
          <a:ln>
            <a:noFill/>
          </a:ln>
        </p:spPr>
        <p:txBody>
          <a:bodyPr anchorCtr="0" anchor="ctr" bIns="121900" lIns="121900" spcFirstLastPara="1" rIns="121900" wrap="square" tIns="121900">
            <a:normAutofit/>
          </a:bodyPr>
          <a:lstStyle/>
          <a:p>
            <a:pPr indent="0" lvl="0" marL="0" rtl="0" algn="l">
              <a:lnSpc>
                <a:spcPct val="100000"/>
              </a:lnSpc>
              <a:spcBef>
                <a:spcPts val="0"/>
              </a:spcBef>
              <a:spcAft>
                <a:spcPts val="0"/>
              </a:spcAft>
              <a:buSzPts val="3600"/>
              <a:buNone/>
            </a:pPr>
            <a:r>
              <a:rPr lang="en"/>
              <a:t>Utilizing VEBA accounts</a:t>
            </a:r>
            <a:endParaRPr/>
          </a:p>
        </p:txBody>
      </p:sp>
      <p:sp>
        <p:nvSpPr>
          <p:cNvPr id="22244" name="Google Shape;22244;p6"/>
          <p:cNvSpPr txBox="1"/>
          <p:nvPr>
            <p:ph idx="12" type="sldNum"/>
          </p:nvPr>
        </p:nvSpPr>
        <p:spPr>
          <a:xfrm>
            <a:off x="11603133" y="6374033"/>
            <a:ext cx="425200" cy="363600"/>
          </a:xfrm>
          <a:prstGeom prst="rect">
            <a:avLst/>
          </a:prstGeom>
          <a:noFill/>
          <a:ln>
            <a:noFill/>
          </a:ln>
        </p:spPr>
        <p:txBody>
          <a:bodyPr anchorCtr="0" anchor="ctr" bIns="121900" lIns="121900" spcFirstLastPara="1" rIns="121900" wrap="square" tIns="121900">
            <a:normAutofit fontScale="92500" lnSpcReduction="20000"/>
          </a:bodyPr>
          <a:lstStyle/>
          <a:p>
            <a:pPr indent="0" lvl="0" marL="0" rtl="0" algn="r">
              <a:lnSpc>
                <a:spcPct val="100000"/>
              </a:lnSpc>
              <a:spcBef>
                <a:spcPts val="0"/>
              </a:spcBef>
              <a:spcAft>
                <a:spcPts val="0"/>
              </a:spcAft>
              <a:buClr>
                <a:srgbClr val="000000"/>
              </a:buClr>
              <a:buSzPct val="93051"/>
              <a:buFont typeface="Inter"/>
              <a:buNone/>
            </a:pPr>
            <a:fld id="{00000000-1234-1234-1234-123412341234}" type="slidenum">
              <a:rPr lang="en">
                <a:solidFill>
                  <a:srgbClr val="7C868F"/>
                </a:solidFill>
              </a:rPr>
              <a:t>‹#›</a:t>
            </a:fld>
            <a:endParaRPr>
              <a:solidFill>
                <a:srgbClr val="7C868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48" name="Shape 22248"/>
        <p:cNvGrpSpPr/>
        <p:nvPr/>
      </p:nvGrpSpPr>
      <p:grpSpPr>
        <a:xfrm>
          <a:off x="0" y="0"/>
          <a:ext cx="0" cy="0"/>
          <a:chOff x="0" y="0"/>
          <a:chExt cx="0" cy="0"/>
        </a:xfrm>
      </p:grpSpPr>
      <p:sp>
        <p:nvSpPr>
          <p:cNvPr id="22249" name="Google Shape;22249;p236"/>
          <p:cNvSpPr txBox="1"/>
          <p:nvPr>
            <p:ph type="title"/>
          </p:nvPr>
        </p:nvSpPr>
        <p:spPr>
          <a:xfrm>
            <a:off x="433725" y="760159"/>
            <a:ext cx="5393700" cy="1507200"/>
          </a:xfrm>
          <a:prstGeom prst="rect">
            <a:avLst/>
          </a:prstGeom>
          <a:noFill/>
          <a:ln>
            <a:noFill/>
          </a:ln>
        </p:spPr>
        <p:txBody>
          <a:bodyPr anchorCtr="0" anchor="b" bIns="45700" lIns="91400" spcFirstLastPara="1" rIns="91400" wrap="square" tIns="45700">
            <a:normAutofit/>
          </a:bodyPr>
          <a:lstStyle/>
          <a:p>
            <a:pPr indent="0" lvl="0" marL="0" rtl="0" algn="l">
              <a:lnSpc>
                <a:spcPct val="90000"/>
              </a:lnSpc>
              <a:spcBef>
                <a:spcPts val="0"/>
              </a:spcBef>
              <a:spcAft>
                <a:spcPts val="0"/>
              </a:spcAft>
              <a:buClr>
                <a:schemeClr val="lt1"/>
              </a:buClr>
              <a:buSzPts val="4000"/>
              <a:buNone/>
            </a:pPr>
            <a:r>
              <a:rPr lang="en" sz="4267"/>
              <a:t>WEX benefits card</a:t>
            </a:r>
            <a:endParaRPr sz="4267"/>
          </a:p>
        </p:txBody>
      </p:sp>
      <p:sp>
        <p:nvSpPr>
          <p:cNvPr id="22250" name="Google Shape;22250;p236"/>
          <p:cNvSpPr txBox="1"/>
          <p:nvPr>
            <p:ph idx="2" type="body"/>
          </p:nvPr>
        </p:nvSpPr>
        <p:spPr>
          <a:xfrm>
            <a:off x="7018945" y="3236516"/>
            <a:ext cx="4455300" cy="2747400"/>
          </a:xfrm>
          <a:prstGeom prst="rect">
            <a:avLst/>
          </a:prstGeom>
          <a:noFill/>
          <a:ln>
            <a:noFill/>
          </a:ln>
        </p:spPr>
        <p:txBody>
          <a:bodyPr anchorCtr="0" anchor="t" bIns="45700" lIns="91400" spcFirstLastPara="1" rIns="91400" wrap="square" tIns="45700">
            <a:normAutofit fontScale="85000" lnSpcReduction="20000"/>
          </a:bodyPr>
          <a:lstStyle/>
          <a:p>
            <a:pPr indent="-278544" lvl="0" marL="342891" rtl="0" algn="l">
              <a:lnSpc>
                <a:spcPct val="150000"/>
              </a:lnSpc>
              <a:spcBef>
                <a:spcPts val="1000"/>
              </a:spcBef>
              <a:spcAft>
                <a:spcPts val="0"/>
              </a:spcAft>
              <a:buClr>
                <a:schemeClr val="accent3"/>
              </a:buClr>
              <a:buSzPct val="125925"/>
              <a:buFont typeface="Inter"/>
              <a:buChar char="•"/>
            </a:pPr>
            <a:r>
              <a:rPr lang="en" sz="1800"/>
              <a:t>Free benefits card </a:t>
            </a:r>
            <a:endParaRPr sz="1800"/>
          </a:p>
          <a:p>
            <a:pPr indent="-278544" lvl="0" marL="342891" rtl="0" algn="l">
              <a:lnSpc>
                <a:spcPct val="150000"/>
              </a:lnSpc>
              <a:spcBef>
                <a:spcPts val="1000"/>
              </a:spcBef>
              <a:spcAft>
                <a:spcPts val="0"/>
              </a:spcAft>
              <a:buClr>
                <a:schemeClr val="accent3"/>
              </a:buClr>
              <a:buSzPct val="125925"/>
              <a:buFont typeface="Inter"/>
              <a:buChar char="•"/>
            </a:pPr>
            <a:r>
              <a:rPr lang="en" sz="1800"/>
              <a:t>Minimize the amount of out-of-pocket spending</a:t>
            </a:r>
            <a:endParaRPr sz="1800"/>
          </a:p>
          <a:p>
            <a:pPr indent="-278544" lvl="0" marL="342891" rtl="0" algn="l">
              <a:lnSpc>
                <a:spcPct val="150000"/>
              </a:lnSpc>
              <a:spcBef>
                <a:spcPts val="1000"/>
              </a:spcBef>
              <a:spcAft>
                <a:spcPts val="0"/>
              </a:spcAft>
              <a:buClr>
                <a:schemeClr val="accent3"/>
              </a:buClr>
              <a:buSzPct val="125925"/>
              <a:buFont typeface="Inter"/>
              <a:buChar char="•"/>
            </a:pPr>
            <a:r>
              <a:rPr lang="en" sz="1800"/>
              <a:t>Valid for four years</a:t>
            </a:r>
            <a:endParaRPr sz="1800"/>
          </a:p>
          <a:p>
            <a:pPr indent="-278544" lvl="0" marL="342891" rtl="0" algn="l">
              <a:lnSpc>
                <a:spcPct val="150000"/>
              </a:lnSpc>
              <a:spcBef>
                <a:spcPts val="1000"/>
              </a:spcBef>
              <a:spcAft>
                <a:spcPts val="0"/>
              </a:spcAft>
              <a:buClr>
                <a:schemeClr val="accent3"/>
              </a:buClr>
              <a:buSzPct val="125925"/>
              <a:buFont typeface="Inter"/>
              <a:buChar char="•"/>
            </a:pPr>
            <a:r>
              <a:rPr lang="en" sz="1800"/>
              <a:t>Instant access to plan funds</a:t>
            </a:r>
            <a:endParaRPr sz="1800"/>
          </a:p>
          <a:p>
            <a:pPr indent="-228593" lvl="0" marL="457188" rtl="0" algn="l">
              <a:lnSpc>
                <a:spcPct val="90000"/>
              </a:lnSpc>
              <a:spcBef>
                <a:spcPts val="1000"/>
              </a:spcBef>
              <a:spcAft>
                <a:spcPts val="0"/>
              </a:spcAft>
              <a:buSzPct val="148147"/>
              <a:buNone/>
            </a:pPr>
            <a:r>
              <a:t/>
            </a:r>
            <a:endParaRPr sz="1800"/>
          </a:p>
        </p:txBody>
      </p:sp>
      <p:pic>
        <p:nvPicPr>
          <p:cNvPr id="22251" name="Google Shape;22251;p236"/>
          <p:cNvPicPr preferRelativeResize="0"/>
          <p:nvPr/>
        </p:nvPicPr>
        <p:blipFill rotWithShape="1">
          <a:blip r:embed="rId3">
            <a:alphaModFix/>
          </a:blip>
          <a:srcRect b="1219" l="0" r="0" t="1229"/>
          <a:stretch/>
        </p:blipFill>
        <p:spPr>
          <a:xfrm>
            <a:off x="1230775" y="3074152"/>
            <a:ext cx="3799501" cy="2647675"/>
          </a:xfrm>
          <a:prstGeom prst="rect">
            <a:avLst/>
          </a:prstGeom>
          <a:noFill/>
          <a:ln>
            <a:noFill/>
          </a:ln>
        </p:spPr>
      </p:pic>
      <p:sp>
        <p:nvSpPr>
          <p:cNvPr id="22252" name="Google Shape;22252;p236"/>
          <p:cNvSpPr/>
          <p:nvPr/>
        </p:nvSpPr>
        <p:spPr>
          <a:xfrm>
            <a:off x="8683954" y="1767493"/>
            <a:ext cx="965700" cy="941100"/>
          </a:xfrm>
          <a:prstGeom prst="ellipse">
            <a:avLst/>
          </a:prstGeom>
          <a:solidFill>
            <a:schemeClr val="accent3"/>
          </a:solidFill>
          <a:ln>
            <a:noFill/>
          </a:ln>
        </p:spPr>
        <p:txBody>
          <a:bodyPr anchorCtr="0" anchor="ctr" bIns="67725" lIns="67725" spcFirstLastPara="1" rIns="67725" wrap="square" tIns="67725">
            <a:noAutofit/>
          </a:bodyPr>
          <a:lstStyle/>
          <a:p>
            <a:pPr indent="0" lvl="0" marL="0" marR="0" rtl="0" algn="ctr">
              <a:lnSpc>
                <a:spcPct val="100000"/>
              </a:lnSpc>
              <a:spcBef>
                <a:spcPts val="0"/>
              </a:spcBef>
              <a:spcAft>
                <a:spcPts val="0"/>
              </a:spcAft>
              <a:buNone/>
            </a:pPr>
            <a:r>
              <a:t/>
            </a:r>
            <a:endParaRPr b="0" i="0" sz="4267" u="none" cap="none" strike="noStrike">
              <a:solidFill>
                <a:srgbClr val="FFFFFF"/>
              </a:solidFill>
              <a:latin typeface="Arial"/>
              <a:ea typeface="Arial"/>
              <a:cs typeface="Arial"/>
              <a:sym typeface="Arial"/>
            </a:endParaRPr>
          </a:p>
        </p:txBody>
      </p:sp>
      <p:grpSp>
        <p:nvGrpSpPr>
          <p:cNvPr id="22253" name="Google Shape;22253;p236"/>
          <p:cNvGrpSpPr/>
          <p:nvPr/>
        </p:nvGrpSpPr>
        <p:grpSpPr>
          <a:xfrm>
            <a:off x="8881199" y="2072481"/>
            <a:ext cx="571395" cy="390043"/>
            <a:chOff x="3898150" y="489975"/>
            <a:chExt cx="105550" cy="72050"/>
          </a:xfrm>
        </p:grpSpPr>
        <p:sp>
          <p:nvSpPr>
            <p:cNvPr id="22254" name="Google Shape;22254;p236"/>
            <p:cNvSpPr/>
            <p:nvPr/>
          </p:nvSpPr>
          <p:spPr>
            <a:xfrm>
              <a:off x="3898150" y="489975"/>
              <a:ext cx="105550" cy="72050"/>
            </a:xfrm>
            <a:custGeom>
              <a:rect b="b" l="l" r="r" t="t"/>
              <a:pathLst>
                <a:path extrusionOk="0" h="2882" w="4222">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255" name="Google Shape;22255;p236"/>
            <p:cNvSpPr/>
            <p:nvPr/>
          </p:nvSpPr>
          <p:spPr>
            <a:xfrm>
              <a:off x="3898150" y="505900"/>
              <a:ext cx="105550" cy="5050"/>
            </a:xfrm>
            <a:custGeom>
              <a:rect b="b" l="l" r="r" t="t"/>
              <a:pathLst>
                <a:path extrusionOk="0" h="202" w="4222">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sp>
          <p:nvSpPr>
            <p:cNvPr id="22256" name="Google Shape;22256;p236"/>
            <p:cNvSpPr/>
            <p:nvPr/>
          </p:nvSpPr>
          <p:spPr>
            <a:xfrm>
              <a:off x="3948400" y="523475"/>
              <a:ext cx="38550" cy="5050"/>
            </a:xfrm>
            <a:custGeom>
              <a:rect b="b" l="l" r="r" t="t"/>
              <a:pathLst>
                <a:path extrusionOk="0" h="202" w="1542">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60" name="Shape 22260"/>
        <p:cNvGrpSpPr/>
        <p:nvPr/>
      </p:nvGrpSpPr>
      <p:grpSpPr>
        <a:xfrm>
          <a:off x="0" y="0"/>
          <a:ext cx="0" cy="0"/>
          <a:chOff x="0" y="0"/>
          <a:chExt cx="0" cy="0"/>
        </a:xfrm>
      </p:grpSpPr>
      <p:sp>
        <p:nvSpPr>
          <p:cNvPr id="22261" name="Google Shape;22261;p8"/>
          <p:cNvSpPr/>
          <p:nvPr/>
        </p:nvSpPr>
        <p:spPr>
          <a:xfrm>
            <a:off x="-215262" y="-136733"/>
            <a:ext cx="6163135" cy="7417751"/>
          </a:xfrm>
          <a:prstGeom prst="rect">
            <a:avLst/>
          </a:prstGeom>
          <a:solidFill>
            <a:schemeClr val="lt1"/>
          </a:solidFill>
          <a:ln>
            <a:noFill/>
          </a:ln>
        </p:spPr>
        <p:txBody>
          <a:bodyPr anchorCtr="0" anchor="ctr" bIns="67725" lIns="67725" spcFirstLastPara="1" rIns="67725" wrap="square" tIns="67725">
            <a:noAutofit/>
          </a:bodyPr>
          <a:lstStyle/>
          <a:p>
            <a:pPr indent="0" lvl="0" marL="0" marR="0" rtl="0" algn="ctr">
              <a:lnSpc>
                <a:spcPct val="100000"/>
              </a:lnSpc>
              <a:spcBef>
                <a:spcPts val="0"/>
              </a:spcBef>
              <a:spcAft>
                <a:spcPts val="0"/>
              </a:spcAft>
              <a:buClr>
                <a:srgbClr val="000000"/>
              </a:buClr>
              <a:buSzPts val="4267"/>
              <a:buFont typeface="Arial"/>
              <a:buNone/>
            </a:pPr>
            <a:r>
              <a:t/>
            </a:r>
            <a:endParaRPr b="0" i="0" sz="4267" u="none" cap="none" strike="noStrike">
              <a:solidFill>
                <a:srgbClr val="FFFFFF"/>
              </a:solidFill>
              <a:latin typeface="Calibri"/>
              <a:ea typeface="Calibri"/>
              <a:cs typeface="Calibri"/>
              <a:sym typeface="Calibri"/>
            </a:endParaRPr>
          </a:p>
        </p:txBody>
      </p:sp>
      <p:sp>
        <p:nvSpPr>
          <p:cNvPr id="22262" name="Google Shape;22262;p8"/>
          <p:cNvSpPr txBox="1"/>
          <p:nvPr>
            <p:ph type="title"/>
          </p:nvPr>
        </p:nvSpPr>
        <p:spPr>
          <a:xfrm>
            <a:off x="762510" y="598508"/>
            <a:ext cx="10849289" cy="670736"/>
          </a:xfrm>
          <a:prstGeom prst="rect">
            <a:avLst/>
          </a:prstGeom>
          <a:noFill/>
          <a:ln>
            <a:noFill/>
          </a:ln>
        </p:spPr>
        <p:txBody>
          <a:bodyPr anchorCtr="0" anchor="b" bIns="45700" lIns="91400" spcFirstLastPara="1" rIns="91400" wrap="square" tIns="45700">
            <a:normAutofit/>
          </a:bodyPr>
          <a:lstStyle/>
          <a:p>
            <a:pPr indent="0" lvl="0" marL="0" rtl="0" algn="l">
              <a:lnSpc>
                <a:spcPct val="90000"/>
              </a:lnSpc>
              <a:spcBef>
                <a:spcPts val="0"/>
              </a:spcBef>
              <a:spcAft>
                <a:spcPts val="0"/>
              </a:spcAft>
              <a:buClr>
                <a:schemeClr val="lt1"/>
              </a:buClr>
              <a:buSzPts val="4000"/>
              <a:buNone/>
            </a:pPr>
            <a:r>
              <a:rPr lang="en">
                <a:solidFill>
                  <a:schemeClr val="dk1"/>
                </a:solidFill>
              </a:rPr>
              <a:t>Claim filing</a:t>
            </a:r>
            <a:endParaRPr>
              <a:solidFill>
                <a:schemeClr val="dk1"/>
              </a:solidFill>
            </a:endParaRPr>
          </a:p>
        </p:txBody>
      </p:sp>
      <p:sp>
        <p:nvSpPr>
          <p:cNvPr id="22263" name="Google Shape;22263;p8"/>
          <p:cNvSpPr txBox="1"/>
          <p:nvPr/>
        </p:nvSpPr>
        <p:spPr>
          <a:xfrm>
            <a:off x="672144" y="3427127"/>
            <a:ext cx="4650392" cy="2169784"/>
          </a:xfrm>
          <a:prstGeom prst="rect">
            <a:avLst/>
          </a:prstGeom>
          <a:noFill/>
          <a:ln>
            <a:noFill/>
          </a:ln>
        </p:spPr>
        <p:txBody>
          <a:bodyPr anchorCtr="0" anchor="t" bIns="45700" lIns="91400" spcFirstLastPara="1" rIns="91400" wrap="square" tIns="45700">
            <a:spAutoFit/>
          </a:bodyPr>
          <a:lstStyle/>
          <a:p>
            <a:pPr indent="0" lvl="0" marL="0" marR="0" rtl="0" algn="l">
              <a:lnSpc>
                <a:spcPct val="150000"/>
              </a:lnSpc>
              <a:spcBef>
                <a:spcPts val="0"/>
              </a:spcBef>
              <a:spcAft>
                <a:spcPts val="0"/>
              </a:spcAft>
              <a:buClr>
                <a:srgbClr val="000000"/>
              </a:buClr>
              <a:buSzPts val="1800"/>
              <a:buFont typeface="Arial"/>
              <a:buNone/>
            </a:pPr>
            <a:r>
              <a:rPr b="0" i="0" lang="en" sz="1800" u="none" cap="none" strike="noStrike">
                <a:solidFill>
                  <a:srgbClr val="213747"/>
                </a:solidFill>
                <a:latin typeface="Inter"/>
                <a:ea typeface="Inter"/>
                <a:cs typeface="Inter"/>
                <a:sym typeface="Inter"/>
              </a:rPr>
              <a:t>The best form of documentation when submitting a claim is either an </a:t>
            </a:r>
            <a:r>
              <a:rPr b="1" i="0" lang="en" sz="1800" u="none" cap="none" strike="noStrike">
                <a:solidFill>
                  <a:srgbClr val="213747"/>
                </a:solidFill>
                <a:latin typeface="Inter"/>
                <a:ea typeface="Inter"/>
                <a:cs typeface="Inter"/>
                <a:sym typeface="Inter"/>
              </a:rPr>
              <a:t>explanation of benefits (EOB) </a:t>
            </a:r>
            <a:r>
              <a:rPr b="0" i="0" lang="en" sz="1800" u="none" cap="none" strike="noStrike">
                <a:solidFill>
                  <a:srgbClr val="213747"/>
                </a:solidFill>
                <a:latin typeface="Inter"/>
                <a:ea typeface="Inter"/>
                <a:cs typeface="Inter"/>
                <a:sym typeface="Inter"/>
              </a:rPr>
              <a:t>from your carrier, or an </a:t>
            </a:r>
            <a:r>
              <a:rPr b="1" i="0" lang="en" sz="1800" u="none" cap="none" strike="noStrike">
                <a:solidFill>
                  <a:srgbClr val="213747"/>
                </a:solidFill>
                <a:latin typeface="Inter"/>
                <a:ea typeface="Inter"/>
                <a:cs typeface="Inter"/>
                <a:sym typeface="Inter"/>
              </a:rPr>
              <a:t>itemized receipt </a:t>
            </a:r>
            <a:r>
              <a:rPr b="0" i="0" lang="en" sz="1800" u="none" cap="none" strike="noStrike">
                <a:solidFill>
                  <a:srgbClr val="213747"/>
                </a:solidFill>
                <a:latin typeface="Inter"/>
                <a:ea typeface="Inter"/>
                <a:cs typeface="Inter"/>
                <a:sym typeface="Inter"/>
              </a:rPr>
              <a:t>from your provider</a:t>
            </a:r>
            <a:endParaRPr b="0" i="0" sz="1200" u="none" cap="none" strike="noStrike">
              <a:solidFill>
                <a:srgbClr val="213747"/>
              </a:solidFill>
              <a:latin typeface="Inter"/>
              <a:ea typeface="Inter"/>
              <a:cs typeface="Inter"/>
              <a:sym typeface="Inter"/>
            </a:endParaRPr>
          </a:p>
        </p:txBody>
      </p:sp>
      <p:sp>
        <p:nvSpPr>
          <p:cNvPr id="22264" name="Google Shape;22264;p8"/>
          <p:cNvSpPr txBox="1"/>
          <p:nvPr>
            <p:ph idx="1" type="body"/>
          </p:nvPr>
        </p:nvSpPr>
        <p:spPr>
          <a:xfrm>
            <a:off x="6356062" y="1424896"/>
            <a:ext cx="5255737" cy="923289"/>
          </a:xfrm>
          <a:prstGeom prst="rect">
            <a:avLst/>
          </a:prstGeom>
          <a:noFill/>
          <a:ln>
            <a:noFill/>
          </a:ln>
        </p:spPr>
        <p:txBody>
          <a:bodyPr anchorCtr="0" anchor="t" bIns="45700" lIns="91400" spcFirstLastPara="1" rIns="91400" wrap="square" tIns="45700">
            <a:noAutofit/>
          </a:bodyPr>
          <a:lstStyle/>
          <a:p>
            <a:pPr indent="0" lvl="0" marL="101597" rtl="0" algn="l">
              <a:lnSpc>
                <a:spcPct val="150000"/>
              </a:lnSpc>
              <a:spcBef>
                <a:spcPts val="1000"/>
              </a:spcBef>
              <a:spcAft>
                <a:spcPts val="0"/>
              </a:spcAft>
              <a:buSzPts val="2000"/>
              <a:buNone/>
            </a:pPr>
            <a:r>
              <a:rPr b="1" lang="en" sz="1867"/>
              <a:t>Any documentation provided must contain the following information:</a:t>
            </a:r>
            <a:endParaRPr/>
          </a:p>
          <a:p>
            <a:pPr indent="0" lvl="0" marL="101597" rtl="0" algn="l">
              <a:lnSpc>
                <a:spcPct val="150000"/>
              </a:lnSpc>
              <a:spcBef>
                <a:spcPts val="1000"/>
              </a:spcBef>
              <a:spcAft>
                <a:spcPts val="0"/>
              </a:spcAft>
              <a:buSzPts val="2000"/>
              <a:buNone/>
            </a:pPr>
            <a:r>
              <a:t/>
            </a:r>
            <a:endParaRPr sz="1800"/>
          </a:p>
          <a:p>
            <a:pPr indent="-228594" lvl="0" marL="457189" rtl="0" algn="l">
              <a:lnSpc>
                <a:spcPct val="90000"/>
              </a:lnSpc>
              <a:spcBef>
                <a:spcPts val="1000"/>
              </a:spcBef>
              <a:spcAft>
                <a:spcPts val="0"/>
              </a:spcAft>
              <a:buSzPts val="2000"/>
              <a:buNone/>
            </a:pPr>
            <a:r>
              <a:t/>
            </a:r>
            <a:endParaRPr sz="1800"/>
          </a:p>
        </p:txBody>
      </p:sp>
      <p:sp>
        <p:nvSpPr>
          <p:cNvPr id="22265" name="Google Shape;22265;p8"/>
          <p:cNvSpPr/>
          <p:nvPr/>
        </p:nvSpPr>
        <p:spPr>
          <a:xfrm>
            <a:off x="6447219" y="2598489"/>
            <a:ext cx="4893891" cy="2965629"/>
          </a:xfrm>
          <a:prstGeom prst="rect">
            <a:avLst/>
          </a:prstGeom>
          <a:noFill/>
          <a:ln>
            <a:noFill/>
          </a:ln>
        </p:spPr>
        <p:txBody>
          <a:bodyPr anchorCtr="0" anchor="t" bIns="60925" lIns="121900" spcFirstLastPara="1" rIns="121900" wrap="square" tIns="60925">
            <a:spAutoFit/>
          </a:bodyPr>
          <a:lstStyle/>
          <a:p>
            <a:pPr indent="-330192" lvl="1" marL="800080" marR="0" rtl="0" algn="l">
              <a:lnSpc>
                <a:spcPct val="150000"/>
              </a:lnSpc>
              <a:spcBef>
                <a:spcPts val="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When </a:t>
            </a:r>
            <a:r>
              <a:rPr b="0" i="0" lang="en" sz="1867" u="none" cap="none" strike="noStrike">
                <a:solidFill>
                  <a:srgbClr val="FFFFFF"/>
                </a:solidFill>
                <a:latin typeface="Arial"/>
                <a:ea typeface="Arial"/>
                <a:cs typeface="Arial"/>
                <a:sym typeface="Arial"/>
              </a:rPr>
              <a:t>the service 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Where</a:t>
            </a:r>
            <a:r>
              <a:rPr b="0" i="0" lang="en" sz="1867" u="none" cap="none" strike="noStrike">
                <a:solidFill>
                  <a:srgbClr val="00C7B1"/>
                </a:solidFill>
                <a:latin typeface="Arial"/>
                <a:ea typeface="Arial"/>
                <a:cs typeface="Arial"/>
                <a:sym typeface="Arial"/>
              </a:rPr>
              <a:t> </a:t>
            </a:r>
            <a:r>
              <a:rPr b="0" i="0" lang="en" sz="1867" u="none" cap="none" strike="noStrike">
                <a:solidFill>
                  <a:srgbClr val="FFFFFF"/>
                </a:solidFill>
                <a:latin typeface="Arial"/>
                <a:ea typeface="Arial"/>
                <a:cs typeface="Arial"/>
                <a:sym typeface="Arial"/>
              </a:rPr>
              <a:t>the service 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What service </a:t>
            </a:r>
            <a:r>
              <a:rPr b="0" i="0" lang="en" sz="1867" u="none" cap="none" strike="noStrike">
                <a:solidFill>
                  <a:srgbClr val="FFFFFF"/>
                </a:solidFill>
                <a:latin typeface="Arial"/>
                <a:ea typeface="Arial"/>
                <a:cs typeface="Arial"/>
                <a:sym typeface="Arial"/>
              </a:rPr>
              <a:t>was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The amount/cost </a:t>
            </a:r>
            <a:r>
              <a:rPr b="0" i="0" lang="en" sz="1867" u="none" cap="none" strike="noStrike">
                <a:solidFill>
                  <a:srgbClr val="FFFFFF"/>
                </a:solidFill>
                <a:latin typeface="Arial"/>
                <a:ea typeface="Arial"/>
                <a:cs typeface="Arial"/>
                <a:sym typeface="Arial"/>
              </a:rPr>
              <a:t>of the service received</a:t>
            </a:r>
            <a:endParaRPr b="0" i="0" sz="1600" u="none" cap="none" strike="noStrike">
              <a:solidFill>
                <a:srgbClr val="000000"/>
              </a:solidFill>
              <a:latin typeface="Arial"/>
              <a:ea typeface="Arial"/>
              <a:cs typeface="Arial"/>
              <a:sym typeface="Arial"/>
            </a:endParaRPr>
          </a:p>
          <a:p>
            <a:pPr indent="-330192" lvl="1" marL="800080" marR="0" rtl="0" algn="l">
              <a:lnSpc>
                <a:spcPct val="150000"/>
              </a:lnSpc>
              <a:spcBef>
                <a:spcPts val="500"/>
              </a:spcBef>
              <a:spcAft>
                <a:spcPts val="0"/>
              </a:spcAft>
              <a:buClr>
                <a:srgbClr val="94CAEC"/>
              </a:buClr>
              <a:buSzPts val="1600"/>
              <a:buFont typeface="Inter"/>
              <a:buChar char="•"/>
            </a:pPr>
            <a:r>
              <a:rPr b="1" i="0" lang="en" sz="1867" u="none" cap="none" strike="noStrike">
                <a:solidFill>
                  <a:srgbClr val="A2DDF8"/>
                </a:solidFill>
                <a:latin typeface="Arial"/>
                <a:ea typeface="Arial"/>
                <a:cs typeface="Arial"/>
                <a:sym typeface="Arial"/>
              </a:rPr>
              <a:t>Who</a:t>
            </a:r>
            <a:r>
              <a:rPr b="0" i="0" lang="en" sz="1867" u="none" cap="none" strike="noStrike">
                <a:solidFill>
                  <a:srgbClr val="00C7B1"/>
                </a:solidFill>
                <a:latin typeface="Arial"/>
                <a:ea typeface="Arial"/>
                <a:cs typeface="Arial"/>
                <a:sym typeface="Arial"/>
              </a:rPr>
              <a:t> </a:t>
            </a:r>
            <a:r>
              <a:rPr b="0" i="0" lang="en" sz="1867" u="none" cap="none" strike="noStrike">
                <a:solidFill>
                  <a:srgbClr val="FFFFFF"/>
                </a:solidFill>
                <a:latin typeface="Arial"/>
                <a:ea typeface="Arial"/>
                <a:cs typeface="Arial"/>
                <a:sym typeface="Arial"/>
              </a:rPr>
              <a:t>received the service</a:t>
            </a:r>
            <a:endParaRPr b="0" i="0" sz="1600" u="none" cap="none" strike="noStrike">
              <a:solidFill>
                <a:srgbClr val="000000"/>
              </a:solidFill>
              <a:latin typeface="Arial"/>
              <a:ea typeface="Arial"/>
              <a:cs typeface="Arial"/>
              <a:sym typeface="Arial"/>
            </a:endParaRPr>
          </a:p>
        </p:txBody>
      </p:sp>
      <p:sp>
        <p:nvSpPr>
          <p:cNvPr id="22266" name="Google Shape;22266;p8"/>
          <p:cNvSpPr/>
          <p:nvPr/>
        </p:nvSpPr>
        <p:spPr>
          <a:xfrm>
            <a:off x="740513" y="2208362"/>
            <a:ext cx="965668" cy="983411"/>
          </a:xfrm>
          <a:prstGeom prst="ellipse">
            <a:avLst/>
          </a:prstGeom>
          <a:solidFill>
            <a:schemeClr val="accent2"/>
          </a:solidFill>
          <a:ln>
            <a:noFill/>
          </a:ln>
        </p:spPr>
        <p:txBody>
          <a:bodyPr anchorCtr="0" anchor="ctr" bIns="67725" lIns="67725" spcFirstLastPara="1" rIns="67725" wrap="square" tIns="67725">
            <a:noAutofit/>
          </a:bodyPr>
          <a:lstStyle/>
          <a:p>
            <a:pPr indent="0" lvl="0" marL="0" marR="0" rtl="0" algn="ctr">
              <a:lnSpc>
                <a:spcPct val="100000"/>
              </a:lnSpc>
              <a:spcBef>
                <a:spcPts val="0"/>
              </a:spcBef>
              <a:spcAft>
                <a:spcPts val="0"/>
              </a:spcAft>
              <a:buClr>
                <a:srgbClr val="000000"/>
              </a:buClr>
              <a:buSzPts val="4267"/>
              <a:buFont typeface="Arial"/>
              <a:buNone/>
            </a:pPr>
            <a:r>
              <a:t/>
            </a:r>
            <a:endParaRPr b="0" i="0" sz="4267" u="none" cap="none" strike="noStrike">
              <a:solidFill>
                <a:srgbClr val="FFFFFF"/>
              </a:solidFill>
              <a:latin typeface="Calibri"/>
              <a:ea typeface="Calibri"/>
              <a:cs typeface="Calibri"/>
              <a:sym typeface="Calibri"/>
            </a:endParaRPr>
          </a:p>
        </p:txBody>
      </p:sp>
      <p:grpSp>
        <p:nvGrpSpPr>
          <p:cNvPr id="22267" name="Google Shape;22267;p8"/>
          <p:cNvGrpSpPr/>
          <p:nvPr/>
        </p:nvGrpSpPr>
        <p:grpSpPr>
          <a:xfrm>
            <a:off x="1031250" y="2395259"/>
            <a:ext cx="397199" cy="559156"/>
            <a:chOff x="839450" y="2772250"/>
            <a:chExt cx="72900" cy="102625"/>
          </a:xfrm>
        </p:grpSpPr>
        <p:sp>
          <p:nvSpPr>
            <p:cNvPr id="22268" name="Google Shape;22268;p8"/>
            <p:cNvSpPr/>
            <p:nvPr/>
          </p:nvSpPr>
          <p:spPr>
            <a:xfrm>
              <a:off x="852025" y="2799475"/>
              <a:ext cx="18875" cy="17625"/>
            </a:xfrm>
            <a:custGeom>
              <a:rect b="b" l="l" r="r" t="t"/>
              <a:pathLst>
                <a:path extrusionOk="0" h="705" w="755">
                  <a:moveTo>
                    <a:pt x="637" y="1"/>
                  </a:moveTo>
                  <a:lnTo>
                    <a:pt x="604" y="17"/>
                  </a:lnTo>
                  <a:lnTo>
                    <a:pt x="570" y="34"/>
                  </a:lnTo>
                  <a:lnTo>
                    <a:pt x="269" y="453"/>
                  </a:lnTo>
                  <a:lnTo>
                    <a:pt x="168" y="352"/>
                  </a:lnTo>
                  <a:lnTo>
                    <a:pt x="135" y="336"/>
                  </a:lnTo>
                  <a:lnTo>
                    <a:pt x="101" y="319"/>
                  </a:lnTo>
                  <a:lnTo>
                    <a:pt x="51" y="336"/>
                  </a:lnTo>
                  <a:lnTo>
                    <a:pt x="17" y="352"/>
                  </a:lnTo>
                  <a:lnTo>
                    <a:pt x="1" y="386"/>
                  </a:lnTo>
                  <a:lnTo>
                    <a:pt x="1" y="419"/>
                  </a:lnTo>
                  <a:lnTo>
                    <a:pt x="1" y="470"/>
                  </a:lnTo>
                  <a:lnTo>
                    <a:pt x="17" y="503"/>
                  </a:lnTo>
                  <a:lnTo>
                    <a:pt x="202" y="671"/>
                  </a:lnTo>
                  <a:lnTo>
                    <a:pt x="235" y="704"/>
                  </a:lnTo>
                  <a:lnTo>
                    <a:pt x="285" y="704"/>
                  </a:lnTo>
                  <a:lnTo>
                    <a:pt x="319" y="687"/>
                  </a:lnTo>
                  <a:lnTo>
                    <a:pt x="352" y="671"/>
                  </a:lnTo>
                  <a:lnTo>
                    <a:pt x="738" y="168"/>
                  </a:lnTo>
                  <a:lnTo>
                    <a:pt x="754" y="118"/>
                  </a:lnTo>
                  <a:lnTo>
                    <a:pt x="754" y="84"/>
                  </a:lnTo>
                  <a:lnTo>
                    <a:pt x="738" y="51"/>
                  </a:lnTo>
                  <a:lnTo>
                    <a:pt x="704" y="17"/>
                  </a:lnTo>
                  <a:lnTo>
                    <a:pt x="671"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69" name="Google Shape;22269;p8"/>
            <p:cNvSpPr/>
            <p:nvPr/>
          </p:nvSpPr>
          <p:spPr>
            <a:xfrm>
              <a:off x="839450" y="2784400"/>
              <a:ext cx="72900" cy="90475"/>
            </a:xfrm>
            <a:custGeom>
              <a:rect b="b" l="l" r="r" t="t"/>
              <a:pathLst>
                <a:path extrusionOk="0" h="3619" w="2916">
                  <a:moveTo>
                    <a:pt x="319" y="1"/>
                  </a:moveTo>
                  <a:lnTo>
                    <a:pt x="236" y="34"/>
                  </a:lnTo>
                  <a:lnTo>
                    <a:pt x="185" y="68"/>
                  </a:lnTo>
                  <a:lnTo>
                    <a:pt x="118" y="118"/>
                  </a:lnTo>
                  <a:lnTo>
                    <a:pt x="68" y="168"/>
                  </a:lnTo>
                  <a:lnTo>
                    <a:pt x="34" y="235"/>
                  </a:lnTo>
                  <a:lnTo>
                    <a:pt x="18" y="319"/>
                  </a:lnTo>
                  <a:lnTo>
                    <a:pt x="1" y="386"/>
                  </a:lnTo>
                  <a:lnTo>
                    <a:pt x="1" y="3233"/>
                  </a:lnTo>
                  <a:lnTo>
                    <a:pt x="18" y="3317"/>
                  </a:lnTo>
                  <a:lnTo>
                    <a:pt x="34" y="3384"/>
                  </a:lnTo>
                  <a:lnTo>
                    <a:pt x="68" y="3451"/>
                  </a:lnTo>
                  <a:lnTo>
                    <a:pt x="118" y="3501"/>
                  </a:lnTo>
                  <a:lnTo>
                    <a:pt x="185" y="3552"/>
                  </a:lnTo>
                  <a:lnTo>
                    <a:pt x="236" y="3602"/>
                  </a:lnTo>
                  <a:lnTo>
                    <a:pt x="319" y="3619"/>
                  </a:lnTo>
                  <a:lnTo>
                    <a:pt x="2530" y="3619"/>
                  </a:lnTo>
                  <a:lnTo>
                    <a:pt x="2614" y="3602"/>
                  </a:lnTo>
                  <a:lnTo>
                    <a:pt x="2681" y="3585"/>
                  </a:lnTo>
                  <a:lnTo>
                    <a:pt x="2748" y="3552"/>
                  </a:lnTo>
                  <a:lnTo>
                    <a:pt x="2815" y="3501"/>
                  </a:lnTo>
                  <a:lnTo>
                    <a:pt x="2849" y="3434"/>
                  </a:lnTo>
                  <a:lnTo>
                    <a:pt x="2899" y="3367"/>
                  </a:lnTo>
                  <a:lnTo>
                    <a:pt x="2916" y="3300"/>
                  </a:lnTo>
                  <a:lnTo>
                    <a:pt x="2916" y="3217"/>
                  </a:lnTo>
                  <a:lnTo>
                    <a:pt x="2916" y="386"/>
                  </a:lnTo>
                  <a:lnTo>
                    <a:pt x="2916" y="302"/>
                  </a:lnTo>
                  <a:lnTo>
                    <a:pt x="2899" y="235"/>
                  </a:lnTo>
                  <a:lnTo>
                    <a:pt x="2865" y="168"/>
                  </a:lnTo>
                  <a:lnTo>
                    <a:pt x="2815" y="101"/>
                  </a:lnTo>
                  <a:lnTo>
                    <a:pt x="2765" y="68"/>
                  </a:lnTo>
                  <a:lnTo>
                    <a:pt x="2698" y="34"/>
                  </a:lnTo>
                  <a:lnTo>
                    <a:pt x="2614" y="1"/>
                  </a:lnTo>
                  <a:lnTo>
                    <a:pt x="2011" y="1"/>
                  </a:lnTo>
                  <a:lnTo>
                    <a:pt x="1978" y="34"/>
                  </a:lnTo>
                  <a:lnTo>
                    <a:pt x="1944" y="68"/>
                  </a:lnTo>
                  <a:lnTo>
                    <a:pt x="1944" y="101"/>
                  </a:lnTo>
                  <a:lnTo>
                    <a:pt x="1944" y="135"/>
                  </a:lnTo>
                  <a:lnTo>
                    <a:pt x="1978" y="168"/>
                  </a:lnTo>
                  <a:lnTo>
                    <a:pt x="2011" y="185"/>
                  </a:lnTo>
                  <a:lnTo>
                    <a:pt x="2045" y="202"/>
                  </a:lnTo>
                  <a:lnTo>
                    <a:pt x="2597" y="202"/>
                  </a:lnTo>
                  <a:lnTo>
                    <a:pt x="2648" y="235"/>
                  </a:lnTo>
                  <a:lnTo>
                    <a:pt x="2681" y="252"/>
                  </a:lnTo>
                  <a:lnTo>
                    <a:pt x="2698" y="285"/>
                  </a:lnTo>
                  <a:lnTo>
                    <a:pt x="2715" y="336"/>
                  </a:lnTo>
                  <a:lnTo>
                    <a:pt x="2715" y="386"/>
                  </a:lnTo>
                  <a:lnTo>
                    <a:pt x="2715" y="3217"/>
                  </a:lnTo>
                  <a:lnTo>
                    <a:pt x="2715" y="3300"/>
                  </a:lnTo>
                  <a:lnTo>
                    <a:pt x="2664" y="3351"/>
                  </a:lnTo>
                  <a:lnTo>
                    <a:pt x="2597" y="3401"/>
                  </a:lnTo>
                  <a:lnTo>
                    <a:pt x="2530" y="3418"/>
                  </a:lnTo>
                  <a:lnTo>
                    <a:pt x="403" y="3418"/>
                  </a:lnTo>
                  <a:lnTo>
                    <a:pt x="319" y="3401"/>
                  </a:lnTo>
                  <a:lnTo>
                    <a:pt x="269" y="3367"/>
                  </a:lnTo>
                  <a:lnTo>
                    <a:pt x="219" y="3300"/>
                  </a:lnTo>
                  <a:lnTo>
                    <a:pt x="202" y="3233"/>
                  </a:lnTo>
                  <a:lnTo>
                    <a:pt x="202" y="386"/>
                  </a:lnTo>
                  <a:lnTo>
                    <a:pt x="219" y="319"/>
                  </a:lnTo>
                  <a:lnTo>
                    <a:pt x="269" y="252"/>
                  </a:lnTo>
                  <a:lnTo>
                    <a:pt x="319" y="218"/>
                  </a:lnTo>
                  <a:lnTo>
                    <a:pt x="403" y="202"/>
                  </a:lnTo>
                  <a:lnTo>
                    <a:pt x="872" y="202"/>
                  </a:lnTo>
                  <a:lnTo>
                    <a:pt x="922" y="185"/>
                  </a:lnTo>
                  <a:lnTo>
                    <a:pt x="939" y="168"/>
                  </a:lnTo>
                  <a:lnTo>
                    <a:pt x="973" y="135"/>
                  </a:lnTo>
                  <a:lnTo>
                    <a:pt x="973" y="101"/>
                  </a:lnTo>
                  <a:lnTo>
                    <a:pt x="973" y="68"/>
                  </a:lnTo>
                  <a:lnTo>
                    <a:pt x="939" y="34"/>
                  </a:lnTo>
                  <a:lnTo>
                    <a:pt x="922"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0" name="Google Shape;22270;p8"/>
            <p:cNvSpPr/>
            <p:nvPr/>
          </p:nvSpPr>
          <p:spPr>
            <a:xfrm>
              <a:off x="858725" y="2772250"/>
              <a:ext cx="34375" cy="22650"/>
            </a:xfrm>
            <a:custGeom>
              <a:rect b="b" l="l" r="r" t="t"/>
              <a:pathLst>
                <a:path extrusionOk="0" h="906" w="1375">
                  <a:moveTo>
                    <a:pt x="838" y="202"/>
                  </a:moveTo>
                  <a:lnTo>
                    <a:pt x="838" y="235"/>
                  </a:lnTo>
                  <a:lnTo>
                    <a:pt x="855" y="319"/>
                  </a:lnTo>
                  <a:lnTo>
                    <a:pt x="888" y="403"/>
                  </a:lnTo>
                  <a:lnTo>
                    <a:pt x="905" y="436"/>
                  </a:lnTo>
                  <a:lnTo>
                    <a:pt x="939" y="470"/>
                  </a:lnTo>
                  <a:lnTo>
                    <a:pt x="989" y="487"/>
                  </a:lnTo>
                  <a:lnTo>
                    <a:pt x="1022" y="503"/>
                  </a:lnTo>
                  <a:lnTo>
                    <a:pt x="1173" y="503"/>
                  </a:lnTo>
                  <a:lnTo>
                    <a:pt x="1173" y="704"/>
                  </a:lnTo>
                  <a:lnTo>
                    <a:pt x="202" y="704"/>
                  </a:lnTo>
                  <a:lnTo>
                    <a:pt x="202" y="503"/>
                  </a:lnTo>
                  <a:lnTo>
                    <a:pt x="319" y="503"/>
                  </a:lnTo>
                  <a:lnTo>
                    <a:pt x="403" y="487"/>
                  </a:lnTo>
                  <a:lnTo>
                    <a:pt x="453" y="436"/>
                  </a:lnTo>
                  <a:lnTo>
                    <a:pt x="503" y="386"/>
                  </a:lnTo>
                  <a:lnTo>
                    <a:pt x="520" y="319"/>
                  </a:lnTo>
                  <a:lnTo>
                    <a:pt x="520" y="202"/>
                  </a:lnTo>
                  <a:close/>
                  <a:moveTo>
                    <a:pt x="369" y="1"/>
                  </a:moveTo>
                  <a:lnTo>
                    <a:pt x="336" y="34"/>
                  </a:lnTo>
                  <a:lnTo>
                    <a:pt x="319" y="68"/>
                  </a:lnTo>
                  <a:lnTo>
                    <a:pt x="319" y="101"/>
                  </a:lnTo>
                  <a:lnTo>
                    <a:pt x="319" y="302"/>
                  </a:lnTo>
                  <a:lnTo>
                    <a:pt x="68" y="302"/>
                  </a:lnTo>
                  <a:lnTo>
                    <a:pt x="34" y="319"/>
                  </a:lnTo>
                  <a:lnTo>
                    <a:pt x="17" y="353"/>
                  </a:lnTo>
                  <a:lnTo>
                    <a:pt x="1" y="403"/>
                  </a:lnTo>
                  <a:lnTo>
                    <a:pt x="1" y="805"/>
                  </a:lnTo>
                  <a:lnTo>
                    <a:pt x="17" y="855"/>
                  </a:lnTo>
                  <a:lnTo>
                    <a:pt x="34" y="889"/>
                  </a:lnTo>
                  <a:lnTo>
                    <a:pt x="68" y="905"/>
                  </a:lnTo>
                  <a:lnTo>
                    <a:pt x="1307" y="905"/>
                  </a:lnTo>
                  <a:lnTo>
                    <a:pt x="1341" y="889"/>
                  </a:lnTo>
                  <a:lnTo>
                    <a:pt x="1357" y="855"/>
                  </a:lnTo>
                  <a:lnTo>
                    <a:pt x="1374" y="805"/>
                  </a:lnTo>
                  <a:lnTo>
                    <a:pt x="1374" y="403"/>
                  </a:lnTo>
                  <a:lnTo>
                    <a:pt x="1357" y="353"/>
                  </a:lnTo>
                  <a:lnTo>
                    <a:pt x="1341" y="319"/>
                  </a:lnTo>
                  <a:lnTo>
                    <a:pt x="1307" y="302"/>
                  </a:lnTo>
                  <a:lnTo>
                    <a:pt x="1056" y="302"/>
                  </a:lnTo>
                  <a:lnTo>
                    <a:pt x="1039" y="235"/>
                  </a:lnTo>
                  <a:lnTo>
                    <a:pt x="1039" y="101"/>
                  </a:lnTo>
                  <a:lnTo>
                    <a:pt x="1039" y="68"/>
                  </a:lnTo>
                  <a:lnTo>
                    <a:pt x="1006" y="34"/>
                  </a:lnTo>
                  <a:lnTo>
                    <a:pt x="989" y="1"/>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1" name="Google Shape;22271;p8"/>
            <p:cNvSpPr/>
            <p:nvPr/>
          </p:nvSpPr>
          <p:spPr>
            <a:xfrm>
              <a:off x="872975" y="2807025"/>
              <a:ext cx="27650" cy="5050"/>
            </a:xfrm>
            <a:custGeom>
              <a:rect b="b" l="l" r="r" t="t"/>
              <a:pathLst>
                <a:path extrusionOk="0" h="202" w="1106">
                  <a:moveTo>
                    <a:pt x="101" y="0"/>
                  </a:moveTo>
                  <a:lnTo>
                    <a:pt x="67" y="17"/>
                  </a:lnTo>
                  <a:lnTo>
                    <a:pt x="34" y="34"/>
                  </a:lnTo>
                  <a:lnTo>
                    <a:pt x="17" y="67"/>
                  </a:lnTo>
                  <a:lnTo>
                    <a:pt x="0" y="101"/>
                  </a:lnTo>
                  <a:lnTo>
                    <a:pt x="17" y="151"/>
                  </a:lnTo>
                  <a:lnTo>
                    <a:pt x="34" y="168"/>
                  </a:lnTo>
                  <a:lnTo>
                    <a:pt x="67" y="201"/>
                  </a:lnTo>
                  <a:lnTo>
                    <a:pt x="1039" y="201"/>
                  </a:lnTo>
                  <a:lnTo>
                    <a:pt x="1072" y="168"/>
                  </a:lnTo>
                  <a:lnTo>
                    <a:pt x="1089" y="151"/>
                  </a:lnTo>
                  <a:lnTo>
                    <a:pt x="1106" y="101"/>
                  </a:lnTo>
                  <a:lnTo>
                    <a:pt x="1089" y="67"/>
                  </a:lnTo>
                  <a:lnTo>
                    <a:pt x="1072" y="34"/>
                  </a:lnTo>
                  <a:lnTo>
                    <a:pt x="1039" y="17"/>
                  </a:lnTo>
                  <a:lnTo>
                    <a:pt x="1005"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2" name="Google Shape;22272;p8"/>
            <p:cNvSpPr/>
            <p:nvPr/>
          </p:nvSpPr>
          <p:spPr>
            <a:xfrm>
              <a:off x="872975" y="2828800"/>
              <a:ext cx="27650" cy="5050"/>
            </a:xfrm>
            <a:custGeom>
              <a:rect b="b" l="l" r="r" t="t"/>
              <a:pathLst>
                <a:path extrusionOk="0" h="202" w="1106">
                  <a:moveTo>
                    <a:pt x="101" y="0"/>
                  </a:moveTo>
                  <a:lnTo>
                    <a:pt x="67" y="17"/>
                  </a:ln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17"/>
                  </a:lnTo>
                  <a:lnTo>
                    <a:pt x="1005"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3" name="Google Shape;22273;p8"/>
            <p:cNvSpPr/>
            <p:nvPr/>
          </p:nvSpPr>
          <p:spPr>
            <a:xfrm>
              <a:off x="872975" y="2850575"/>
              <a:ext cx="27650" cy="5050"/>
            </a:xfrm>
            <a:custGeom>
              <a:rect b="b" l="l" r="r" t="t"/>
              <a:pathLst>
                <a:path extrusionOk="0" h="202" w="1106">
                  <a:moveTo>
                    <a:pt x="67" y="0"/>
                  </a:moveTo>
                  <a:lnTo>
                    <a:pt x="34" y="34"/>
                  </a:lnTo>
                  <a:lnTo>
                    <a:pt x="17" y="67"/>
                  </a:lnTo>
                  <a:lnTo>
                    <a:pt x="0" y="101"/>
                  </a:lnTo>
                  <a:lnTo>
                    <a:pt x="17" y="134"/>
                  </a:lnTo>
                  <a:lnTo>
                    <a:pt x="34" y="168"/>
                  </a:lnTo>
                  <a:lnTo>
                    <a:pt x="67" y="201"/>
                  </a:lnTo>
                  <a:lnTo>
                    <a:pt x="1039" y="201"/>
                  </a:lnTo>
                  <a:lnTo>
                    <a:pt x="1072" y="168"/>
                  </a:lnTo>
                  <a:lnTo>
                    <a:pt x="1089" y="134"/>
                  </a:lnTo>
                  <a:lnTo>
                    <a:pt x="1106" y="101"/>
                  </a:lnTo>
                  <a:lnTo>
                    <a:pt x="1089" y="67"/>
                  </a:lnTo>
                  <a:lnTo>
                    <a:pt x="1072" y="34"/>
                  </a:lnTo>
                  <a:lnTo>
                    <a:pt x="1039"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4" name="Google Shape;22274;p8"/>
            <p:cNvSpPr/>
            <p:nvPr/>
          </p:nvSpPr>
          <p:spPr>
            <a:xfrm>
              <a:off x="852875" y="2823775"/>
              <a:ext cx="15100" cy="15100"/>
            </a:xfrm>
            <a:custGeom>
              <a:rect b="b" l="l" r="r" t="t"/>
              <a:pathLst>
                <a:path extrusionOk="0" h="604" w="604">
                  <a:moveTo>
                    <a:pt x="402" y="201"/>
                  </a:moveTo>
                  <a:lnTo>
                    <a:pt x="402" y="402"/>
                  </a:lnTo>
                  <a:lnTo>
                    <a:pt x="201" y="402"/>
                  </a:lnTo>
                  <a:lnTo>
                    <a:pt x="201" y="201"/>
                  </a:lnTo>
                  <a:close/>
                  <a:moveTo>
                    <a:pt x="50" y="0"/>
                  </a:moveTo>
                  <a:lnTo>
                    <a:pt x="34" y="34"/>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34"/>
                  </a:lnTo>
                  <a:lnTo>
                    <a:pt x="55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75" name="Google Shape;22275;p8"/>
            <p:cNvSpPr/>
            <p:nvPr/>
          </p:nvSpPr>
          <p:spPr>
            <a:xfrm>
              <a:off x="852875" y="2845550"/>
              <a:ext cx="15100" cy="15100"/>
            </a:xfrm>
            <a:custGeom>
              <a:rect b="b" l="l" r="r" t="t"/>
              <a:pathLst>
                <a:path extrusionOk="0" h="604" w="604">
                  <a:moveTo>
                    <a:pt x="402" y="201"/>
                  </a:moveTo>
                  <a:lnTo>
                    <a:pt x="402" y="402"/>
                  </a:lnTo>
                  <a:lnTo>
                    <a:pt x="201" y="402"/>
                  </a:lnTo>
                  <a:lnTo>
                    <a:pt x="201" y="201"/>
                  </a:lnTo>
                  <a:close/>
                  <a:moveTo>
                    <a:pt x="50" y="0"/>
                  </a:moveTo>
                  <a:lnTo>
                    <a:pt x="34" y="17"/>
                  </a:lnTo>
                  <a:lnTo>
                    <a:pt x="0" y="50"/>
                  </a:lnTo>
                  <a:lnTo>
                    <a:pt x="0" y="101"/>
                  </a:lnTo>
                  <a:lnTo>
                    <a:pt x="0" y="503"/>
                  </a:lnTo>
                  <a:lnTo>
                    <a:pt x="0" y="553"/>
                  </a:lnTo>
                  <a:lnTo>
                    <a:pt x="34" y="586"/>
                  </a:lnTo>
                  <a:lnTo>
                    <a:pt x="50" y="603"/>
                  </a:lnTo>
                  <a:lnTo>
                    <a:pt x="553" y="603"/>
                  </a:lnTo>
                  <a:lnTo>
                    <a:pt x="586" y="586"/>
                  </a:lnTo>
                  <a:lnTo>
                    <a:pt x="603" y="553"/>
                  </a:lnTo>
                  <a:lnTo>
                    <a:pt x="603" y="503"/>
                  </a:lnTo>
                  <a:lnTo>
                    <a:pt x="603" y="101"/>
                  </a:lnTo>
                  <a:lnTo>
                    <a:pt x="603" y="50"/>
                  </a:lnTo>
                  <a:lnTo>
                    <a:pt x="586" y="17"/>
                  </a:lnTo>
                  <a:lnTo>
                    <a:pt x="553" y="0"/>
                  </a:lnTo>
                  <a:close/>
                </a:path>
              </a:pathLst>
            </a:custGeom>
            <a:solidFill>
              <a:srgbClr val="253746"/>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1"/>
        </a:solidFill>
      </p:bgPr>
    </p:bg>
    <p:spTree>
      <p:nvGrpSpPr>
        <p:cNvPr id="22279" name="Shape 22279"/>
        <p:cNvGrpSpPr/>
        <p:nvPr/>
      </p:nvGrpSpPr>
      <p:grpSpPr>
        <a:xfrm>
          <a:off x="0" y="0"/>
          <a:ext cx="0" cy="0"/>
          <a:chOff x="0" y="0"/>
          <a:chExt cx="0" cy="0"/>
        </a:xfrm>
      </p:grpSpPr>
      <p:sp>
        <p:nvSpPr>
          <p:cNvPr id="22280" name="Google Shape;22280;p9"/>
          <p:cNvSpPr txBox="1"/>
          <p:nvPr>
            <p:ph type="title"/>
          </p:nvPr>
        </p:nvSpPr>
        <p:spPr>
          <a:xfrm>
            <a:off x="325804" y="267467"/>
            <a:ext cx="11548800" cy="763600"/>
          </a:xfrm>
          <a:prstGeom prst="rect">
            <a:avLst/>
          </a:prstGeom>
          <a:noFill/>
          <a:ln>
            <a:noFill/>
          </a:ln>
        </p:spPr>
        <p:txBody>
          <a:bodyPr anchorCtr="0" anchor="t" bIns="121900" lIns="121900" spcFirstLastPara="1" rIns="121900" wrap="square" tIns="121900">
            <a:normAutofit/>
          </a:bodyPr>
          <a:lstStyle/>
          <a:p>
            <a:pPr indent="0" lvl="0" marL="0" rtl="0" algn="ctr">
              <a:lnSpc>
                <a:spcPct val="100000"/>
              </a:lnSpc>
              <a:spcBef>
                <a:spcPts val="0"/>
              </a:spcBef>
              <a:spcAft>
                <a:spcPts val="0"/>
              </a:spcAft>
              <a:buSzPts val="2400"/>
              <a:buNone/>
            </a:pPr>
            <a:r>
              <a:rPr lang="en" sz="2667">
                <a:solidFill>
                  <a:schemeClr val="lt1"/>
                </a:solidFill>
              </a:rPr>
              <a:t>Claim filing options</a:t>
            </a:r>
            <a:endParaRPr sz="2667">
              <a:solidFill>
                <a:schemeClr val="lt1"/>
              </a:solidFill>
            </a:endParaRPr>
          </a:p>
        </p:txBody>
      </p:sp>
      <p:grpSp>
        <p:nvGrpSpPr>
          <p:cNvPr id="22281" name="Google Shape;22281;p9"/>
          <p:cNvGrpSpPr/>
          <p:nvPr/>
        </p:nvGrpSpPr>
        <p:grpSpPr>
          <a:xfrm>
            <a:off x="1106333" y="1324033"/>
            <a:ext cx="4649600" cy="4532400"/>
            <a:chOff x="829750" y="993025"/>
            <a:chExt cx="3487200" cy="3399300"/>
          </a:xfrm>
        </p:grpSpPr>
        <p:sp>
          <p:nvSpPr>
            <p:cNvPr id="22282" name="Google Shape;22282;p9"/>
            <p:cNvSpPr/>
            <p:nvPr/>
          </p:nvSpPr>
          <p:spPr>
            <a:xfrm>
              <a:off x="8297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Mobile app, online account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or manual claims</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320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Processed weekly</a:t>
              </a:r>
              <a:endParaRPr b="0" i="0" sz="1867" u="none" cap="none" strike="noStrike">
                <a:solidFill>
                  <a:srgbClr val="000000"/>
                </a:solidFill>
                <a:latin typeface="Arial"/>
                <a:ea typeface="Arial"/>
                <a:cs typeface="Arial"/>
                <a:sym typeface="Arial"/>
              </a:endParaRPr>
            </a:p>
          </p:txBody>
        </p:sp>
        <p:sp>
          <p:nvSpPr>
            <p:cNvPr id="22283" name="Google Shape;22283;p9"/>
            <p:cNvSpPr/>
            <p:nvPr/>
          </p:nvSpPr>
          <p:spPr>
            <a:xfrm>
              <a:off x="2363045" y="1213631"/>
              <a:ext cx="420600" cy="420600"/>
            </a:xfrm>
            <a:prstGeom prst="ellipse">
              <a:avLst/>
            </a:prstGeom>
            <a:solidFill>
              <a:schemeClr val="accent2"/>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nvGrpSpPr>
            <p:cNvPr id="22284" name="Google Shape;22284;p9"/>
            <p:cNvGrpSpPr/>
            <p:nvPr/>
          </p:nvGrpSpPr>
          <p:grpSpPr>
            <a:xfrm>
              <a:off x="2400186" y="1250930"/>
              <a:ext cx="345668" cy="345667"/>
              <a:chOff x="1996583" y="1327992"/>
              <a:chExt cx="512100" cy="512100"/>
            </a:xfrm>
          </p:grpSpPr>
          <p:sp>
            <p:nvSpPr>
              <p:cNvPr id="22285" name="Google Shape;22285;p9"/>
              <p:cNvSpPr/>
              <p:nvPr/>
            </p:nvSpPr>
            <p:spPr>
              <a:xfrm>
                <a:off x="1996583" y="1327992"/>
                <a:ext cx="512100" cy="51210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86" name="Google Shape;22286;p9"/>
              <p:cNvSpPr/>
              <p:nvPr/>
            </p:nvSpPr>
            <p:spPr>
              <a:xfrm>
                <a:off x="2076100" y="1406237"/>
                <a:ext cx="307150" cy="354825"/>
              </a:xfrm>
              <a:custGeom>
                <a:rect b="b" l="l" r="r" t="t"/>
                <a:pathLst>
                  <a:path extrusionOk="0" h="14193" w="12286">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87" name="Google Shape;22287;p9"/>
              <p:cNvSpPr/>
              <p:nvPr/>
            </p:nvSpPr>
            <p:spPr>
              <a:xfrm>
                <a:off x="2262225" y="1487662"/>
                <a:ext cx="50050" cy="133800"/>
              </a:xfrm>
              <a:custGeom>
                <a:rect b="b" l="l" r="r" t="t"/>
                <a:pathLst>
                  <a:path extrusionOk="0" h="5352" w="2002">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grpSp>
        <p:nvGrpSpPr>
          <p:cNvPr id="22288" name="Google Shape;22288;p9"/>
          <p:cNvGrpSpPr/>
          <p:nvPr/>
        </p:nvGrpSpPr>
        <p:grpSpPr>
          <a:xfrm>
            <a:off x="6436067" y="1324033"/>
            <a:ext cx="4649600" cy="4532400"/>
            <a:chOff x="4827050" y="993025"/>
            <a:chExt cx="3487200" cy="3399300"/>
          </a:xfrm>
        </p:grpSpPr>
        <p:sp>
          <p:nvSpPr>
            <p:cNvPr id="22289" name="Google Shape;22289;p9"/>
            <p:cNvSpPr/>
            <p:nvPr/>
          </p:nvSpPr>
          <p:spPr>
            <a:xfrm>
              <a:off x="4827050" y="993025"/>
              <a:ext cx="3487200" cy="3399300"/>
            </a:xfrm>
            <a:prstGeom prst="roundRect">
              <a:avLst>
                <a:gd fmla="val 4209" name="adj"/>
              </a:avLst>
            </a:prstGeom>
            <a:solidFill>
              <a:schemeClr val="accent6"/>
            </a:solidFill>
            <a:ln>
              <a:noFill/>
            </a:ln>
            <a:effectLst>
              <a:outerShdw blurRad="514350" rotWithShape="0" algn="bl" dir="5400000" dist="114300">
                <a:srgbClr val="000000">
                  <a:alpha val="23921"/>
                </a:srgbClr>
              </a:outerShdw>
            </a:effectLst>
          </p:spPr>
          <p:txBody>
            <a:bodyPr anchorCtr="0" anchor="t" bIns="121900" lIns="219425" spcFirstLastPara="1" rIns="219425" wrap="square" tIns="585200">
              <a:noAutofit/>
            </a:bodyPr>
            <a:lstStyle/>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t/>
              </a:r>
              <a:endParaRPr b="0" i="0" sz="1867" u="none" cap="none" strike="noStrike">
                <a:solidFill>
                  <a:srgbClr val="253746"/>
                </a:solidFill>
                <a:latin typeface="Inter ExtraBold"/>
                <a:ea typeface="Inter ExtraBold"/>
                <a:cs typeface="Inter ExtraBold"/>
                <a:sym typeface="Inter ExtraBold"/>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Choose direct deposit or paper check</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867"/>
                <a:buFont typeface="Arial"/>
                <a:buNone/>
              </a:pPr>
              <a:r>
                <a:rPr b="0" i="0" lang="en" sz="1867" u="none" cap="none" strike="noStrike">
                  <a:solidFill>
                    <a:srgbClr val="253746"/>
                  </a:solidFill>
                  <a:latin typeface="Inter ExtraBold"/>
                  <a:ea typeface="Inter ExtraBold"/>
                  <a:cs typeface="Inter ExtraBold"/>
                  <a:sym typeface="Inter ExtraBold"/>
                </a:rPr>
                <a: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Direct deposit – FREE</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 $25 minimum reimbursement </a:t>
              </a:r>
              <a:endParaRPr b="0" i="0" sz="1867" u="none" cap="none" strike="noStrike">
                <a:solidFill>
                  <a:srgbClr val="000000"/>
                </a:solidFill>
                <a:latin typeface="Arial"/>
                <a:ea typeface="Arial"/>
                <a:cs typeface="Arial"/>
                <a:sym typeface="Arial"/>
              </a:endParaRPr>
            </a:p>
            <a:p>
              <a:pPr indent="0" lvl="0" marL="0" marR="0" rtl="0" algn="ctr">
                <a:lnSpc>
                  <a:spcPct val="100000"/>
                </a:lnSpc>
                <a:spcBef>
                  <a:spcPts val="0"/>
                </a:spcBef>
                <a:spcAft>
                  <a:spcPts val="0"/>
                </a:spcAft>
                <a:buClr>
                  <a:srgbClr val="000000"/>
                </a:buClr>
                <a:buSzPts val="1600"/>
                <a:buFont typeface="Arial"/>
                <a:buNone/>
              </a:pPr>
              <a:r>
                <a:rPr b="0" i="0" lang="en" sz="1600" u="none" cap="none" strike="noStrike">
                  <a:solidFill>
                    <a:srgbClr val="253746"/>
                  </a:solidFill>
                  <a:latin typeface="Inter"/>
                  <a:ea typeface="Inter"/>
                  <a:cs typeface="Inter"/>
                  <a:sym typeface="Inter"/>
                </a:rPr>
                <a:t>for paper checks</a:t>
              </a:r>
              <a:endParaRPr b="0" i="0" sz="1600" u="none" cap="none" strike="noStrike">
                <a:solidFill>
                  <a:srgbClr val="253746"/>
                </a:solidFill>
                <a:latin typeface="Inter"/>
                <a:ea typeface="Inter"/>
                <a:cs typeface="Inter"/>
                <a:sym typeface="Inter"/>
              </a:endParaRPr>
            </a:p>
          </p:txBody>
        </p:sp>
        <p:sp>
          <p:nvSpPr>
            <p:cNvPr id="22290" name="Google Shape;22290;p9"/>
            <p:cNvSpPr/>
            <p:nvPr/>
          </p:nvSpPr>
          <p:spPr>
            <a:xfrm>
              <a:off x="6360345" y="1213631"/>
              <a:ext cx="420600" cy="420600"/>
            </a:xfrm>
            <a:prstGeom prst="ellipse">
              <a:avLst/>
            </a:prstGeom>
            <a:solidFill>
              <a:schemeClr val="accent4"/>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91" name="Google Shape;22291;p9"/>
            <p:cNvSpPr/>
            <p:nvPr/>
          </p:nvSpPr>
          <p:spPr>
            <a:xfrm>
              <a:off x="6396919" y="1240564"/>
              <a:ext cx="347460" cy="347460"/>
            </a:xfrm>
            <a:prstGeom prst="rect">
              <a:avLst/>
            </a:prstGeom>
            <a:no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grpSp>
        <p:nvGrpSpPr>
          <p:cNvPr id="22292" name="Google Shape;22292;p9"/>
          <p:cNvGrpSpPr/>
          <p:nvPr/>
        </p:nvGrpSpPr>
        <p:grpSpPr>
          <a:xfrm>
            <a:off x="8586265" y="1740213"/>
            <a:ext cx="349191" cy="271972"/>
            <a:chOff x="1586550" y="2587575"/>
            <a:chExt cx="102200" cy="79600"/>
          </a:xfrm>
        </p:grpSpPr>
        <p:sp>
          <p:nvSpPr>
            <p:cNvPr id="22293" name="Google Shape;22293;p9"/>
            <p:cNvSpPr/>
            <p:nvPr/>
          </p:nvSpPr>
          <p:spPr>
            <a:xfrm>
              <a:off x="1586550" y="2600550"/>
              <a:ext cx="97600" cy="66625"/>
            </a:xfrm>
            <a:custGeom>
              <a:rect b="b" l="l" r="r" t="t"/>
              <a:pathLst>
                <a:path extrusionOk="0" h="2665" w="3904">
                  <a:moveTo>
                    <a:pt x="67" y="1"/>
                  </a:moveTo>
                  <a:lnTo>
                    <a:pt x="34" y="34"/>
                  </a:lnTo>
                  <a:lnTo>
                    <a:pt x="0" y="51"/>
                  </a:lnTo>
                  <a:lnTo>
                    <a:pt x="0" y="101"/>
                  </a:lnTo>
                  <a:lnTo>
                    <a:pt x="0" y="2564"/>
                  </a:lnTo>
                  <a:lnTo>
                    <a:pt x="0" y="2597"/>
                  </a:lnTo>
                  <a:lnTo>
                    <a:pt x="34" y="2631"/>
                  </a:lnTo>
                  <a:lnTo>
                    <a:pt x="67" y="2664"/>
                  </a:lnTo>
                  <a:lnTo>
                    <a:pt x="3836" y="2664"/>
                  </a:lnTo>
                  <a:lnTo>
                    <a:pt x="3870" y="2631"/>
                  </a:lnTo>
                  <a:lnTo>
                    <a:pt x="3903" y="2597"/>
                  </a:lnTo>
                  <a:lnTo>
                    <a:pt x="3903" y="2564"/>
                  </a:lnTo>
                  <a:lnTo>
                    <a:pt x="3903" y="1241"/>
                  </a:lnTo>
                  <a:lnTo>
                    <a:pt x="3903" y="1207"/>
                  </a:lnTo>
                  <a:lnTo>
                    <a:pt x="3870" y="1174"/>
                  </a:lnTo>
                  <a:lnTo>
                    <a:pt x="3836" y="1140"/>
                  </a:lnTo>
                  <a:lnTo>
                    <a:pt x="3769" y="1140"/>
                  </a:lnTo>
                  <a:lnTo>
                    <a:pt x="3736" y="1174"/>
                  </a:lnTo>
                  <a:lnTo>
                    <a:pt x="3719" y="1207"/>
                  </a:lnTo>
                  <a:lnTo>
                    <a:pt x="3702" y="1241"/>
                  </a:lnTo>
                  <a:lnTo>
                    <a:pt x="3702" y="2463"/>
                  </a:lnTo>
                  <a:lnTo>
                    <a:pt x="201" y="2463"/>
                  </a:lnTo>
                  <a:lnTo>
                    <a:pt x="201" y="202"/>
                  </a:lnTo>
                  <a:lnTo>
                    <a:pt x="2178" y="202"/>
                  </a:lnTo>
                  <a:lnTo>
                    <a:pt x="2211" y="185"/>
                  </a:lnTo>
                  <a:lnTo>
                    <a:pt x="2245" y="168"/>
                  </a:lnTo>
                  <a:lnTo>
                    <a:pt x="2262" y="135"/>
                  </a:lnTo>
                  <a:lnTo>
                    <a:pt x="2278" y="101"/>
                  </a:lnTo>
                  <a:lnTo>
                    <a:pt x="2262" y="51"/>
                  </a:lnTo>
                  <a:lnTo>
                    <a:pt x="2245" y="34"/>
                  </a:lnTo>
                  <a:lnTo>
                    <a:pt x="221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94" name="Google Shape;22294;p9"/>
            <p:cNvSpPr/>
            <p:nvPr/>
          </p:nvSpPr>
          <p:spPr>
            <a:xfrm>
              <a:off x="1634700" y="2644525"/>
              <a:ext cx="30600" cy="5050"/>
            </a:xfrm>
            <a:custGeom>
              <a:rect b="b" l="l" r="r" t="t"/>
              <a:pathLst>
                <a:path extrusionOk="0" h="202" w="1224">
                  <a:moveTo>
                    <a:pt x="101" y="1"/>
                  </a:moveTo>
                  <a:lnTo>
                    <a:pt x="51" y="18"/>
                  </a:lnTo>
                  <a:lnTo>
                    <a:pt x="34" y="34"/>
                  </a:lnTo>
                  <a:lnTo>
                    <a:pt x="1" y="68"/>
                  </a:lnTo>
                  <a:lnTo>
                    <a:pt x="1" y="101"/>
                  </a:lnTo>
                  <a:lnTo>
                    <a:pt x="1" y="135"/>
                  </a:lnTo>
                  <a:lnTo>
                    <a:pt x="34" y="168"/>
                  </a:lnTo>
                  <a:lnTo>
                    <a:pt x="51" y="202"/>
                  </a:lnTo>
                  <a:lnTo>
                    <a:pt x="1173" y="202"/>
                  </a:lnTo>
                  <a:lnTo>
                    <a:pt x="1207" y="168"/>
                  </a:lnTo>
                  <a:lnTo>
                    <a:pt x="1223" y="135"/>
                  </a:lnTo>
                  <a:lnTo>
                    <a:pt x="1223" y="101"/>
                  </a:lnTo>
                  <a:lnTo>
                    <a:pt x="1223" y="68"/>
                  </a:lnTo>
                  <a:lnTo>
                    <a:pt x="1207" y="34"/>
                  </a:lnTo>
                  <a:lnTo>
                    <a:pt x="1173" y="18"/>
                  </a:lnTo>
                  <a:lnTo>
                    <a:pt x="1123"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95" name="Google Shape;22295;p9"/>
            <p:cNvSpPr/>
            <p:nvPr/>
          </p:nvSpPr>
          <p:spPr>
            <a:xfrm>
              <a:off x="1634700" y="2633650"/>
              <a:ext cx="30600" cy="5050"/>
            </a:xfrm>
            <a:custGeom>
              <a:rect b="b" l="l" r="r" t="t"/>
              <a:pathLst>
                <a:path extrusionOk="0" h="202" w="1224">
                  <a:moveTo>
                    <a:pt x="51" y="0"/>
                  </a:moveTo>
                  <a:lnTo>
                    <a:pt x="34" y="17"/>
                  </a:lnTo>
                  <a:lnTo>
                    <a:pt x="1" y="51"/>
                  </a:lnTo>
                  <a:lnTo>
                    <a:pt x="1" y="101"/>
                  </a:lnTo>
                  <a:lnTo>
                    <a:pt x="1" y="134"/>
                  </a:lnTo>
                  <a:lnTo>
                    <a:pt x="34" y="168"/>
                  </a:lnTo>
                  <a:lnTo>
                    <a:pt x="51" y="185"/>
                  </a:lnTo>
                  <a:lnTo>
                    <a:pt x="101" y="201"/>
                  </a:lnTo>
                  <a:lnTo>
                    <a:pt x="1123" y="201"/>
                  </a:lnTo>
                  <a:lnTo>
                    <a:pt x="1173" y="185"/>
                  </a:lnTo>
                  <a:lnTo>
                    <a:pt x="1207" y="168"/>
                  </a:lnTo>
                  <a:lnTo>
                    <a:pt x="1223" y="134"/>
                  </a:lnTo>
                  <a:lnTo>
                    <a:pt x="1223" y="101"/>
                  </a:lnTo>
                  <a:lnTo>
                    <a:pt x="1223" y="51"/>
                  </a:lnTo>
                  <a:lnTo>
                    <a:pt x="1207" y="17"/>
                  </a:lnTo>
                  <a:lnTo>
                    <a:pt x="1173"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96" name="Google Shape;22296;p9"/>
            <p:cNvSpPr/>
            <p:nvPr/>
          </p:nvSpPr>
          <p:spPr>
            <a:xfrm>
              <a:off x="1649350" y="2587575"/>
              <a:ext cx="39400" cy="39800"/>
            </a:xfrm>
            <a:custGeom>
              <a:rect b="b" l="l" r="r" t="t"/>
              <a:pathLst>
                <a:path extrusionOk="0" h="1592" w="1576">
                  <a:moveTo>
                    <a:pt x="788" y="202"/>
                  </a:moveTo>
                  <a:lnTo>
                    <a:pt x="905" y="218"/>
                  </a:lnTo>
                  <a:lnTo>
                    <a:pt x="1023" y="252"/>
                  </a:lnTo>
                  <a:lnTo>
                    <a:pt x="1123" y="302"/>
                  </a:lnTo>
                  <a:lnTo>
                    <a:pt x="1207" y="386"/>
                  </a:lnTo>
                  <a:lnTo>
                    <a:pt x="1274" y="470"/>
                  </a:lnTo>
                  <a:lnTo>
                    <a:pt x="1341" y="570"/>
                  </a:lnTo>
                  <a:lnTo>
                    <a:pt x="1374" y="671"/>
                  </a:lnTo>
                  <a:lnTo>
                    <a:pt x="1374" y="805"/>
                  </a:lnTo>
                  <a:lnTo>
                    <a:pt x="1374" y="922"/>
                  </a:lnTo>
                  <a:lnTo>
                    <a:pt x="1341" y="1022"/>
                  </a:lnTo>
                  <a:lnTo>
                    <a:pt x="1274" y="1123"/>
                  </a:lnTo>
                  <a:lnTo>
                    <a:pt x="1207" y="1223"/>
                  </a:lnTo>
                  <a:lnTo>
                    <a:pt x="1123" y="1290"/>
                  </a:lnTo>
                  <a:lnTo>
                    <a:pt x="1023" y="1341"/>
                  </a:lnTo>
                  <a:lnTo>
                    <a:pt x="905" y="1374"/>
                  </a:lnTo>
                  <a:lnTo>
                    <a:pt x="788" y="1391"/>
                  </a:lnTo>
                  <a:lnTo>
                    <a:pt x="671" y="1374"/>
                  </a:lnTo>
                  <a:lnTo>
                    <a:pt x="554" y="1341"/>
                  </a:lnTo>
                  <a:lnTo>
                    <a:pt x="453" y="1290"/>
                  </a:lnTo>
                  <a:lnTo>
                    <a:pt x="369" y="1223"/>
                  </a:lnTo>
                  <a:lnTo>
                    <a:pt x="302" y="1123"/>
                  </a:lnTo>
                  <a:lnTo>
                    <a:pt x="235" y="1022"/>
                  </a:lnTo>
                  <a:lnTo>
                    <a:pt x="202" y="922"/>
                  </a:lnTo>
                  <a:lnTo>
                    <a:pt x="202" y="805"/>
                  </a:lnTo>
                  <a:lnTo>
                    <a:pt x="202" y="671"/>
                  </a:lnTo>
                  <a:lnTo>
                    <a:pt x="235" y="570"/>
                  </a:lnTo>
                  <a:lnTo>
                    <a:pt x="302" y="470"/>
                  </a:lnTo>
                  <a:lnTo>
                    <a:pt x="369" y="386"/>
                  </a:lnTo>
                  <a:lnTo>
                    <a:pt x="453" y="302"/>
                  </a:lnTo>
                  <a:lnTo>
                    <a:pt x="554" y="252"/>
                  </a:lnTo>
                  <a:lnTo>
                    <a:pt x="671" y="218"/>
                  </a:lnTo>
                  <a:lnTo>
                    <a:pt x="788" y="202"/>
                  </a:lnTo>
                  <a:close/>
                  <a:moveTo>
                    <a:pt x="788" y="1"/>
                  </a:moveTo>
                  <a:lnTo>
                    <a:pt x="621" y="17"/>
                  </a:lnTo>
                  <a:lnTo>
                    <a:pt x="487" y="68"/>
                  </a:lnTo>
                  <a:lnTo>
                    <a:pt x="353" y="135"/>
                  </a:lnTo>
                  <a:lnTo>
                    <a:pt x="235" y="235"/>
                  </a:lnTo>
                  <a:lnTo>
                    <a:pt x="135" y="352"/>
                  </a:lnTo>
                  <a:lnTo>
                    <a:pt x="51" y="486"/>
                  </a:lnTo>
                  <a:lnTo>
                    <a:pt x="18" y="637"/>
                  </a:lnTo>
                  <a:lnTo>
                    <a:pt x="1" y="805"/>
                  </a:lnTo>
                  <a:lnTo>
                    <a:pt x="18" y="955"/>
                  </a:lnTo>
                  <a:lnTo>
                    <a:pt x="51" y="1106"/>
                  </a:lnTo>
                  <a:lnTo>
                    <a:pt x="135" y="1240"/>
                  </a:lnTo>
                  <a:lnTo>
                    <a:pt x="235" y="1357"/>
                  </a:lnTo>
                  <a:lnTo>
                    <a:pt x="353" y="1458"/>
                  </a:lnTo>
                  <a:lnTo>
                    <a:pt x="487" y="1525"/>
                  </a:lnTo>
                  <a:lnTo>
                    <a:pt x="621" y="1575"/>
                  </a:lnTo>
                  <a:lnTo>
                    <a:pt x="788" y="1592"/>
                  </a:lnTo>
                  <a:lnTo>
                    <a:pt x="956" y="1575"/>
                  </a:lnTo>
                  <a:lnTo>
                    <a:pt x="1090" y="1525"/>
                  </a:lnTo>
                  <a:lnTo>
                    <a:pt x="1240" y="1458"/>
                  </a:lnTo>
                  <a:lnTo>
                    <a:pt x="1358" y="1357"/>
                  </a:lnTo>
                  <a:lnTo>
                    <a:pt x="1441" y="1240"/>
                  </a:lnTo>
                  <a:lnTo>
                    <a:pt x="1525" y="1106"/>
                  </a:lnTo>
                  <a:lnTo>
                    <a:pt x="1559" y="955"/>
                  </a:lnTo>
                  <a:lnTo>
                    <a:pt x="1575" y="805"/>
                  </a:lnTo>
                  <a:lnTo>
                    <a:pt x="1559" y="637"/>
                  </a:lnTo>
                  <a:lnTo>
                    <a:pt x="1525" y="486"/>
                  </a:lnTo>
                  <a:lnTo>
                    <a:pt x="1441" y="352"/>
                  </a:lnTo>
                  <a:lnTo>
                    <a:pt x="1358" y="235"/>
                  </a:lnTo>
                  <a:lnTo>
                    <a:pt x="1240" y="135"/>
                  </a:lnTo>
                  <a:lnTo>
                    <a:pt x="1090" y="68"/>
                  </a:lnTo>
                  <a:lnTo>
                    <a:pt x="956" y="17"/>
                  </a:lnTo>
                  <a:lnTo>
                    <a:pt x="78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97" name="Google Shape;22297;p9"/>
            <p:cNvSpPr/>
            <p:nvPr/>
          </p:nvSpPr>
          <p:spPr>
            <a:xfrm>
              <a:off x="1660250" y="2600150"/>
              <a:ext cx="18450" cy="16775"/>
            </a:xfrm>
            <a:custGeom>
              <a:rect b="b" l="l" r="r" t="t"/>
              <a:pathLst>
                <a:path extrusionOk="0" h="671" w="738">
                  <a:moveTo>
                    <a:pt x="620" y="0"/>
                  </a:moveTo>
                  <a:lnTo>
                    <a:pt x="587" y="17"/>
                  </a:lnTo>
                  <a:lnTo>
                    <a:pt x="553" y="50"/>
                  </a:lnTo>
                  <a:lnTo>
                    <a:pt x="285" y="419"/>
                  </a:lnTo>
                  <a:lnTo>
                    <a:pt x="168" y="302"/>
                  </a:lnTo>
                  <a:lnTo>
                    <a:pt x="134" y="285"/>
                  </a:lnTo>
                  <a:lnTo>
                    <a:pt x="101" y="268"/>
                  </a:lnTo>
                  <a:lnTo>
                    <a:pt x="67" y="285"/>
                  </a:lnTo>
                  <a:lnTo>
                    <a:pt x="34" y="302"/>
                  </a:lnTo>
                  <a:lnTo>
                    <a:pt x="0" y="335"/>
                  </a:lnTo>
                  <a:lnTo>
                    <a:pt x="0" y="369"/>
                  </a:lnTo>
                  <a:lnTo>
                    <a:pt x="0" y="419"/>
                  </a:lnTo>
                  <a:lnTo>
                    <a:pt x="34" y="452"/>
                  </a:lnTo>
                  <a:lnTo>
                    <a:pt x="218" y="637"/>
                  </a:lnTo>
                  <a:lnTo>
                    <a:pt x="252" y="653"/>
                  </a:lnTo>
                  <a:lnTo>
                    <a:pt x="285" y="670"/>
                  </a:lnTo>
                  <a:lnTo>
                    <a:pt x="302" y="670"/>
                  </a:lnTo>
                  <a:lnTo>
                    <a:pt x="335" y="653"/>
                  </a:lnTo>
                  <a:lnTo>
                    <a:pt x="369" y="620"/>
                  </a:lnTo>
                  <a:lnTo>
                    <a:pt x="704" y="168"/>
                  </a:lnTo>
                  <a:lnTo>
                    <a:pt x="721" y="134"/>
                  </a:lnTo>
                  <a:lnTo>
                    <a:pt x="737" y="101"/>
                  </a:lnTo>
                  <a:lnTo>
                    <a:pt x="721" y="50"/>
                  </a:lnTo>
                  <a:lnTo>
                    <a:pt x="687" y="34"/>
                  </a:lnTo>
                  <a:lnTo>
                    <a:pt x="654" y="17"/>
                  </a:lnTo>
                  <a:lnTo>
                    <a:pt x="620"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98" name="Google Shape;22298;p9"/>
            <p:cNvSpPr/>
            <p:nvPr/>
          </p:nvSpPr>
          <p:spPr>
            <a:xfrm>
              <a:off x="1612500" y="2619400"/>
              <a:ext cx="9250" cy="7150"/>
            </a:xfrm>
            <a:custGeom>
              <a:rect b="b" l="l" r="r" t="t"/>
              <a:pathLst>
                <a:path extrusionOk="0" h="286" w="370">
                  <a:moveTo>
                    <a:pt x="101" y="1"/>
                  </a:moveTo>
                  <a:lnTo>
                    <a:pt x="68" y="17"/>
                  </a:lnTo>
                  <a:lnTo>
                    <a:pt x="34" y="34"/>
                  </a:lnTo>
                  <a:lnTo>
                    <a:pt x="1" y="68"/>
                  </a:lnTo>
                  <a:lnTo>
                    <a:pt x="1" y="101"/>
                  </a:lnTo>
                  <a:lnTo>
                    <a:pt x="1" y="135"/>
                  </a:lnTo>
                  <a:lnTo>
                    <a:pt x="34" y="168"/>
                  </a:lnTo>
                  <a:lnTo>
                    <a:pt x="68" y="202"/>
                  </a:lnTo>
                  <a:lnTo>
                    <a:pt x="101" y="202"/>
                  </a:lnTo>
                  <a:lnTo>
                    <a:pt x="152" y="219"/>
                  </a:lnTo>
                  <a:lnTo>
                    <a:pt x="202" y="252"/>
                  </a:lnTo>
                  <a:lnTo>
                    <a:pt x="235" y="269"/>
                  </a:lnTo>
                  <a:lnTo>
                    <a:pt x="269" y="286"/>
                  </a:lnTo>
                  <a:lnTo>
                    <a:pt x="302" y="269"/>
                  </a:lnTo>
                  <a:lnTo>
                    <a:pt x="336" y="252"/>
                  </a:lnTo>
                  <a:lnTo>
                    <a:pt x="369" y="219"/>
                  </a:lnTo>
                  <a:lnTo>
                    <a:pt x="369" y="185"/>
                  </a:lnTo>
                  <a:lnTo>
                    <a:pt x="369" y="151"/>
                  </a:lnTo>
                  <a:lnTo>
                    <a:pt x="353" y="118"/>
                  </a:lnTo>
                  <a:lnTo>
                    <a:pt x="302" y="68"/>
                  </a:lnTo>
                  <a:lnTo>
                    <a:pt x="235" y="34"/>
                  </a:lnTo>
                  <a:lnTo>
                    <a:pt x="16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299" name="Google Shape;22299;p9"/>
            <p:cNvSpPr/>
            <p:nvPr/>
          </p:nvSpPr>
          <p:spPr>
            <a:xfrm>
              <a:off x="1607475" y="2641175"/>
              <a:ext cx="9675" cy="7150"/>
            </a:xfrm>
            <a:custGeom>
              <a:rect b="b" l="l" r="r" t="t"/>
              <a:pathLst>
                <a:path extrusionOk="0" h="286" w="387">
                  <a:moveTo>
                    <a:pt x="118" y="1"/>
                  </a:moveTo>
                  <a:lnTo>
                    <a:pt x="68" y="18"/>
                  </a:lnTo>
                  <a:lnTo>
                    <a:pt x="34" y="34"/>
                  </a:lnTo>
                  <a:lnTo>
                    <a:pt x="18" y="68"/>
                  </a:lnTo>
                  <a:lnTo>
                    <a:pt x="1" y="101"/>
                  </a:lnTo>
                  <a:lnTo>
                    <a:pt x="18" y="135"/>
                  </a:lnTo>
                  <a:lnTo>
                    <a:pt x="34" y="168"/>
                  </a:lnTo>
                  <a:lnTo>
                    <a:pt x="85" y="219"/>
                  </a:lnTo>
                  <a:lnTo>
                    <a:pt x="152" y="252"/>
                  </a:lnTo>
                  <a:lnTo>
                    <a:pt x="219" y="269"/>
                  </a:lnTo>
                  <a:lnTo>
                    <a:pt x="286" y="286"/>
                  </a:lnTo>
                  <a:lnTo>
                    <a:pt x="319" y="269"/>
                  </a:lnTo>
                  <a:lnTo>
                    <a:pt x="353" y="252"/>
                  </a:lnTo>
                  <a:lnTo>
                    <a:pt x="369" y="219"/>
                  </a:lnTo>
                  <a:lnTo>
                    <a:pt x="386" y="185"/>
                  </a:lnTo>
                  <a:lnTo>
                    <a:pt x="369" y="152"/>
                  </a:lnTo>
                  <a:lnTo>
                    <a:pt x="353" y="118"/>
                  </a:lnTo>
                  <a:lnTo>
                    <a:pt x="319" y="85"/>
                  </a:lnTo>
                  <a:lnTo>
                    <a:pt x="286" y="85"/>
                  </a:lnTo>
                  <a:lnTo>
                    <a:pt x="235" y="68"/>
                  </a:lnTo>
                  <a:lnTo>
                    <a:pt x="185" y="34"/>
                  </a:lnTo>
                  <a:lnTo>
                    <a:pt x="152" y="18"/>
                  </a:lnTo>
                  <a:lnTo>
                    <a:pt x="118"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0" name="Google Shape;22300;p9"/>
            <p:cNvSpPr/>
            <p:nvPr/>
          </p:nvSpPr>
          <p:spPr>
            <a:xfrm>
              <a:off x="1606650" y="2619400"/>
              <a:ext cx="10900" cy="16775"/>
            </a:xfrm>
            <a:custGeom>
              <a:rect b="b" l="l" r="r" t="t"/>
              <a:pathLst>
                <a:path extrusionOk="0" h="671" w="436">
                  <a:moveTo>
                    <a:pt x="268" y="1"/>
                  </a:moveTo>
                  <a:lnTo>
                    <a:pt x="201" y="34"/>
                  </a:lnTo>
                  <a:lnTo>
                    <a:pt x="151" y="51"/>
                  </a:lnTo>
                  <a:lnTo>
                    <a:pt x="101" y="101"/>
                  </a:lnTo>
                  <a:lnTo>
                    <a:pt x="51" y="151"/>
                  </a:lnTo>
                  <a:lnTo>
                    <a:pt x="17" y="202"/>
                  </a:lnTo>
                  <a:lnTo>
                    <a:pt x="0" y="269"/>
                  </a:lnTo>
                  <a:lnTo>
                    <a:pt x="0" y="336"/>
                  </a:lnTo>
                  <a:lnTo>
                    <a:pt x="0" y="403"/>
                  </a:lnTo>
                  <a:lnTo>
                    <a:pt x="17" y="470"/>
                  </a:lnTo>
                  <a:lnTo>
                    <a:pt x="51" y="537"/>
                  </a:lnTo>
                  <a:lnTo>
                    <a:pt x="101" y="587"/>
                  </a:lnTo>
                  <a:lnTo>
                    <a:pt x="151" y="621"/>
                  </a:lnTo>
                  <a:lnTo>
                    <a:pt x="201" y="654"/>
                  </a:lnTo>
                  <a:lnTo>
                    <a:pt x="268" y="671"/>
                  </a:lnTo>
                  <a:lnTo>
                    <a:pt x="369" y="671"/>
                  </a:lnTo>
                  <a:lnTo>
                    <a:pt x="402" y="654"/>
                  </a:lnTo>
                  <a:lnTo>
                    <a:pt x="419" y="621"/>
                  </a:lnTo>
                  <a:lnTo>
                    <a:pt x="436" y="570"/>
                  </a:lnTo>
                  <a:lnTo>
                    <a:pt x="419" y="537"/>
                  </a:lnTo>
                  <a:lnTo>
                    <a:pt x="402" y="503"/>
                  </a:lnTo>
                  <a:lnTo>
                    <a:pt x="369" y="487"/>
                  </a:lnTo>
                  <a:lnTo>
                    <a:pt x="335" y="470"/>
                  </a:lnTo>
                  <a:lnTo>
                    <a:pt x="285" y="470"/>
                  </a:lnTo>
                  <a:lnTo>
                    <a:pt x="235" y="436"/>
                  </a:lnTo>
                  <a:lnTo>
                    <a:pt x="201" y="386"/>
                  </a:lnTo>
                  <a:lnTo>
                    <a:pt x="201" y="336"/>
                  </a:lnTo>
                  <a:lnTo>
                    <a:pt x="201" y="286"/>
                  </a:lnTo>
                  <a:lnTo>
                    <a:pt x="235" y="235"/>
                  </a:lnTo>
                  <a:lnTo>
                    <a:pt x="285" y="219"/>
                  </a:lnTo>
                  <a:lnTo>
                    <a:pt x="335" y="202"/>
                  </a:lnTo>
                  <a:lnTo>
                    <a:pt x="369" y="202"/>
                  </a:lnTo>
                  <a:lnTo>
                    <a:pt x="402" y="168"/>
                  </a:lnTo>
                  <a:lnTo>
                    <a:pt x="419" y="135"/>
                  </a:lnTo>
                  <a:lnTo>
                    <a:pt x="436" y="101"/>
                  </a:lnTo>
                  <a:lnTo>
                    <a:pt x="419" y="68"/>
                  </a:lnTo>
                  <a:lnTo>
                    <a:pt x="402" y="34"/>
                  </a:lnTo>
                  <a:lnTo>
                    <a:pt x="369" y="17"/>
                  </a:lnTo>
                  <a:lnTo>
                    <a:pt x="335"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1" name="Google Shape;22301;p9"/>
            <p:cNvSpPr/>
            <p:nvPr/>
          </p:nvSpPr>
          <p:spPr>
            <a:xfrm>
              <a:off x="1612500" y="2631125"/>
              <a:ext cx="10925" cy="17200"/>
            </a:xfrm>
            <a:custGeom>
              <a:rect b="b" l="l" r="r" t="t"/>
              <a:pathLst>
                <a:path extrusionOk="0" h="688" w="437">
                  <a:moveTo>
                    <a:pt x="101" y="1"/>
                  </a:moveTo>
                  <a:lnTo>
                    <a:pt x="68" y="18"/>
                  </a:lnTo>
                  <a:lnTo>
                    <a:pt x="34" y="34"/>
                  </a:lnTo>
                  <a:lnTo>
                    <a:pt x="1" y="68"/>
                  </a:lnTo>
                  <a:lnTo>
                    <a:pt x="1" y="101"/>
                  </a:lnTo>
                  <a:lnTo>
                    <a:pt x="1" y="152"/>
                  </a:lnTo>
                  <a:lnTo>
                    <a:pt x="34" y="185"/>
                  </a:lnTo>
                  <a:lnTo>
                    <a:pt x="68" y="202"/>
                  </a:lnTo>
                  <a:lnTo>
                    <a:pt x="101" y="202"/>
                  </a:lnTo>
                  <a:lnTo>
                    <a:pt x="152" y="219"/>
                  </a:lnTo>
                  <a:lnTo>
                    <a:pt x="202" y="252"/>
                  </a:lnTo>
                  <a:lnTo>
                    <a:pt x="219" y="286"/>
                  </a:lnTo>
                  <a:lnTo>
                    <a:pt x="235" y="353"/>
                  </a:lnTo>
                  <a:lnTo>
                    <a:pt x="219" y="403"/>
                  </a:lnTo>
                  <a:lnTo>
                    <a:pt x="202" y="436"/>
                  </a:lnTo>
                  <a:lnTo>
                    <a:pt x="152" y="470"/>
                  </a:lnTo>
                  <a:lnTo>
                    <a:pt x="101" y="487"/>
                  </a:lnTo>
                  <a:lnTo>
                    <a:pt x="68" y="487"/>
                  </a:lnTo>
                  <a:lnTo>
                    <a:pt x="34" y="520"/>
                  </a:lnTo>
                  <a:lnTo>
                    <a:pt x="1" y="554"/>
                  </a:lnTo>
                  <a:lnTo>
                    <a:pt x="1" y="587"/>
                  </a:lnTo>
                  <a:lnTo>
                    <a:pt x="1" y="621"/>
                  </a:lnTo>
                  <a:lnTo>
                    <a:pt x="34" y="654"/>
                  </a:lnTo>
                  <a:lnTo>
                    <a:pt x="68" y="671"/>
                  </a:lnTo>
                  <a:lnTo>
                    <a:pt x="101" y="688"/>
                  </a:lnTo>
                  <a:lnTo>
                    <a:pt x="168" y="671"/>
                  </a:lnTo>
                  <a:lnTo>
                    <a:pt x="235" y="654"/>
                  </a:lnTo>
                  <a:lnTo>
                    <a:pt x="286" y="621"/>
                  </a:lnTo>
                  <a:lnTo>
                    <a:pt x="336" y="587"/>
                  </a:lnTo>
                  <a:lnTo>
                    <a:pt x="386" y="537"/>
                  </a:lnTo>
                  <a:lnTo>
                    <a:pt x="403" y="487"/>
                  </a:lnTo>
                  <a:lnTo>
                    <a:pt x="436" y="420"/>
                  </a:lnTo>
                  <a:lnTo>
                    <a:pt x="436" y="353"/>
                  </a:lnTo>
                  <a:lnTo>
                    <a:pt x="436" y="286"/>
                  </a:lnTo>
                  <a:lnTo>
                    <a:pt x="403" y="219"/>
                  </a:lnTo>
                  <a:lnTo>
                    <a:pt x="386" y="152"/>
                  </a:lnTo>
                  <a:lnTo>
                    <a:pt x="336" y="101"/>
                  </a:lnTo>
                  <a:lnTo>
                    <a:pt x="286" y="68"/>
                  </a:lnTo>
                  <a:lnTo>
                    <a:pt x="235" y="34"/>
                  </a:lnTo>
                  <a:lnTo>
                    <a:pt x="168" y="18"/>
                  </a:lnTo>
                  <a:lnTo>
                    <a:pt x="101"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2" name="Google Shape;22302;p9"/>
            <p:cNvSpPr/>
            <p:nvPr/>
          </p:nvSpPr>
          <p:spPr>
            <a:xfrm>
              <a:off x="1612100" y="2643275"/>
              <a:ext cx="5050" cy="7975"/>
            </a:xfrm>
            <a:custGeom>
              <a:rect b="b" l="l" r="r" t="t"/>
              <a:pathLst>
                <a:path extrusionOk="0" h="319" w="202">
                  <a:moveTo>
                    <a:pt x="50" y="1"/>
                  </a:moveTo>
                  <a:lnTo>
                    <a:pt x="34" y="34"/>
                  </a:lnTo>
                  <a:lnTo>
                    <a:pt x="0" y="68"/>
                  </a:lnTo>
                  <a:lnTo>
                    <a:pt x="0" y="101"/>
                  </a:lnTo>
                  <a:lnTo>
                    <a:pt x="0" y="218"/>
                  </a:lnTo>
                  <a:lnTo>
                    <a:pt x="0" y="252"/>
                  </a:lnTo>
                  <a:lnTo>
                    <a:pt x="34" y="285"/>
                  </a:lnTo>
                  <a:lnTo>
                    <a:pt x="50" y="319"/>
                  </a:lnTo>
                  <a:lnTo>
                    <a:pt x="134" y="319"/>
                  </a:lnTo>
                  <a:lnTo>
                    <a:pt x="168" y="285"/>
                  </a:lnTo>
                  <a:lnTo>
                    <a:pt x="184" y="252"/>
                  </a:lnTo>
                  <a:lnTo>
                    <a:pt x="201" y="218"/>
                  </a:lnTo>
                  <a:lnTo>
                    <a:pt x="201" y="101"/>
                  </a:lnTo>
                  <a:lnTo>
                    <a:pt x="184" y="68"/>
                  </a:lnTo>
                  <a:lnTo>
                    <a:pt x="168" y="34"/>
                  </a:lnTo>
                  <a:lnTo>
                    <a:pt x="134" y="1"/>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sp>
          <p:nvSpPr>
            <p:cNvPr id="22303" name="Google Shape;22303;p9"/>
            <p:cNvSpPr/>
            <p:nvPr/>
          </p:nvSpPr>
          <p:spPr>
            <a:xfrm>
              <a:off x="1612100" y="2616475"/>
              <a:ext cx="5050" cy="7975"/>
            </a:xfrm>
            <a:custGeom>
              <a:rect b="b" l="l" r="r" t="t"/>
              <a:pathLst>
                <a:path extrusionOk="0" h="319" w="202">
                  <a:moveTo>
                    <a:pt x="50" y="0"/>
                  </a:moveTo>
                  <a:lnTo>
                    <a:pt x="34" y="34"/>
                  </a:lnTo>
                  <a:lnTo>
                    <a:pt x="0" y="51"/>
                  </a:lnTo>
                  <a:lnTo>
                    <a:pt x="0" y="101"/>
                  </a:lnTo>
                  <a:lnTo>
                    <a:pt x="0" y="218"/>
                  </a:lnTo>
                  <a:lnTo>
                    <a:pt x="0" y="252"/>
                  </a:lnTo>
                  <a:lnTo>
                    <a:pt x="34" y="285"/>
                  </a:lnTo>
                  <a:lnTo>
                    <a:pt x="50" y="319"/>
                  </a:lnTo>
                  <a:lnTo>
                    <a:pt x="134" y="319"/>
                  </a:lnTo>
                  <a:lnTo>
                    <a:pt x="168" y="285"/>
                  </a:lnTo>
                  <a:lnTo>
                    <a:pt x="184" y="252"/>
                  </a:lnTo>
                  <a:lnTo>
                    <a:pt x="201" y="218"/>
                  </a:lnTo>
                  <a:lnTo>
                    <a:pt x="201" y="101"/>
                  </a:lnTo>
                  <a:lnTo>
                    <a:pt x="184" y="51"/>
                  </a:lnTo>
                  <a:lnTo>
                    <a:pt x="168" y="34"/>
                  </a:lnTo>
                  <a:lnTo>
                    <a:pt x="134" y="0"/>
                  </a:lnTo>
                  <a:close/>
                </a:path>
              </a:pathLst>
            </a:custGeom>
            <a:solidFill>
              <a:schemeClr val="lt1"/>
            </a:solidFill>
            <a:ln>
              <a:noFill/>
            </a:ln>
          </p:spPr>
          <p:txBody>
            <a:bodyPr anchorCtr="0" anchor="ctr" bIns="121900" lIns="121900" spcFirstLastPara="1" rIns="121900" wrap="square" tIns="121900">
              <a:noAutofit/>
            </a:bodyPr>
            <a:lstStyle/>
            <a:p>
              <a:pPr indent="0" lvl="0" marL="0" marR="0" rtl="0" algn="l">
                <a:lnSpc>
                  <a:spcPct val="100000"/>
                </a:lnSpc>
                <a:spcBef>
                  <a:spcPts val="0"/>
                </a:spcBef>
                <a:spcAft>
                  <a:spcPts val="0"/>
                </a:spcAft>
                <a:buClr>
                  <a:srgbClr val="000000"/>
                </a:buClr>
                <a:buSzPts val="1867"/>
                <a:buFont typeface="Arial"/>
                <a:buNone/>
              </a:pPr>
              <a:r>
                <a:t/>
              </a:r>
              <a:endParaRPr b="0" i="0" sz="1867"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9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xmlns:r="http://schemas.openxmlformats.org/officeDocument/2006/relationships"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1.xml><?xml version="1.0" encoding="utf-8"?>
<a:theme xmlns:a="http://schemas.openxmlformats.org/drawingml/2006/main" xmlns:r="http://schemas.openxmlformats.org/officeDocument/2006/relationships" name="WEX Corp PPT Template 2019">
  <a:themeElements>
    <a:clrScheme name="WEX Library">
      <a:dk1>
        <a:srgbClr val="213747"/>
      </a:dk1>
      <a:lt1>
        <a:srgbClr val="FFFFFF"/>
      </a:lt1>
      <a:dk2>
        <a:srgbClr val="4D4D4F"/>
      </a:dk2>
      <a:lt2>
        <a:srgbClr val="FFFFFF"/>
      </a:lt2>
      <a:accent1>
        <a:srgbClr val="213747"/>
      </a:accent1>
      <a:accent2>
        <a:srgbClr val="94CAEC"/>
      </a:accent2>
      <a:accent3>
        <a:srgbClr val="CE202F"/>
      </a:accent3>
      <a:accent4>
        <a:srgbClr val="FEBD3D"/>
      </a:accent4>
      <a:accent5>
        <a:srgbClr val="007CBB"/>
      </a:accent5>
      <a:accent6>
        <a:srgbClr val="7FBC42"/>
      </a:accent6>
      <a:hlink>
        <a:srgbClr val="007CBB"/>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2.xml><?xml version="1.0" encoding="utf-8"?>
<a:theme xmlns:a="http://schemas.openxmlformats.org/drawingml/2006/main" xmlns:r="http://schemas.openxmlformats.org/officeDocument/2006/relationships" name="5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3.xml><?xml version="1.0" encoding="utf-8"?>
<a:theme xmlns:a="http://schemas.openxmlformats.org/drawingml/2006/main" xmlns:r="http://schemas.openxmlformats.org/officeDocument/2006/relationships" name="WEX_2022_BrandTheme">
  <a:themeElements>
    <a:clrScheme name="WEX 2022 Brand Theme">
      <a:dk1>
        <a:srgbClr val="213747"/>
      </a:dk1>
      <a:lt1>
        <a:srgbClr val="FFFFFF"/>
      </a:lt1>
      <a:dk2>
        <a:srgbClr val="181918"/>
      </a:dk2>
      <a:lt2>
        <a:srgbClr val="FFFFFF"/>
      </a:lt2>
      <a:accent1>
        <a:srgbClr val="213747"/>
      </a:accent1>
      <a:accent2>
        <a:srgbClr val="94CAEC"/>
      </a:accent2>
      <a:accent3>
        <a:srgbClr val="CE202F"/>
      </a:accent3>
      <a:accent4>
        <a:srgbClr val="FEBD3D"/>
      </a:accent4>
      <a:accent5>
        <a:srgbClr val="00C7B1"/>
      </a:accent5>
      <a:accent6>
        <a:srgbClr val="A7A3A3"/>
      </a:accent6>
      <a:hlink>
        <a:srgbClr val="00C7B1"/>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4.xml><?xml version="1.0" encoding="utf-8"?>
<a:theme xmlns:a="http://schemas.openxmlformats.org/drawingml/2006/main" xmlns:r="http://schemas.openxmlformats.org/officeDocument/2006/relationships" name="6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5.xml><?xml version="1.0" encoding="utf-8"?>
<a:theme xmlns:a="http://schemas.openxmlformats.org/drawingml/2006/main" xmlns:r="http://schemas.openxmlformats.org/officeDocument/2006/relationships" name="1_WEX_2022_BrandTheme">
  <a:themeElements>
    <a:clrScheme name="WEX 2022 Brand Theme">
      <a:dk1>
        <a:srgbClr val="213747"/>
      </a:dk1>
      <a:lt1>
        <a:srgbClr val="FFFFFF"/>
      </a:lt1>
      <a:dk2>
        <a:srgbClr val="181918"/>
      </a:dk2>
      <a:lt2>
        <a:srgbClr val="FFFFFF"/>
      </a:lt2>
      <a:accent1>
        <a:srgbClr val="213747"/>
      </a:accent1>
      <a:accent2>
        <a:srgbClr val="94CAEC"/>
      </a:accent2>
      <a:accent3>
        <a:srgbClr val="CE202F"/>
      </a:accent3>
      <a:accent4>
        <a:srgbClr val="FEBD3D"/>
      </a:accent4>
      <a:accent5>
        <a:srgbClr val="00C7B1"/>
      </a:accent5>
      <a:accent6>
        <a:srgbClr val="A7A3A3"/>
      </a:accent6>
      <a:hlink>
        <a:srgbClr val="00C7B1"/>
      </a:hlink>
      <a:folHlink>
        <a:srgbClr val="FFFF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7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2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4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1_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2018-05-17T16:28:33Z</dcterms:created>
  <dc:creator>Adam Zavalney</dc:creator>
</cp:coreProperties>
</file>